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9144000" cy="5143500" type="screen16x9"/>
  <p:notesSz cx="6858000" cy="9144000"/>
  <p:embeddedFontLs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Lato Light" panose="020F0302020204030204" pitchFamily="34" charset="0"/>
      <p:regular r:id="rId61"/>
      <p:italic r:id="rId62"/>
    </p:embeddedFont>
    <p:embeddedFont>
      <p:font typeface="Libre Franklin" pitchFamily="2" charset="77"/>
      <p:regular r:id="rId63"/>
      <p:bold r:id="rId64"/>
      <p:italic r:id="rId65"/>
      <p:boldItalic r:id="rId66"/>
    </p:embeddedFont>
    <p:embeddedFont>
      <p:font typeface="Libre Franklin ExtraBold" panose="020F0502020204030204" pitchFamily="34" charset="0"/>
      <p:bold r:id="rId67"/>
      <p:italic r:id="rId68"/>
      <p:boldItalic r:id="rId69"/>
    </p:embeddedFont>
    <p:embeddedFont>
      <p:font typeface="Libre Franklin Medium" panose="020F0502020204030204" pitchFamily="34" charset="0"/>
      <p:regular r:id="rId70"/>
      <p:bold r:id="rId71"/>
      <p:italic r:id="rId72"/>
      <p:boldItalic r:id="rId73"/>
    </p:embeddedFont>
    <p:embeddedFont>
      <p:font typeface="Livvic" pitchFamily="2" charset="77"/>
      <p:regular r:id="rId74"/>
      <p:bold r:id="rId75"/>
      <p:italic r:id="rId76"/>
      <p:boldItalic r:id="rId77"/>
    </p:embeddedFont>
    <p:embeddedFont>
      <p:font typeface="Poppins" pitchFamily="2" charset="77"/>
      <p:regular r:id="rId78"/>
      <p:bold r:id="rId79"/>
      <p:italic r:id="rId80"/>
      <p:boldItalic r:id="rId81"/>
    </p:embeddedFont>
    <p:embeddedFont>
      <p:font typeface="Poppins ExtraBold" panose="020B0604020202020204" pitchFamily="34" charset="0"/>
      <p:bold r:id="rId82"/>
      <p:italic r:id="rId83"/>
      <p:boldItalic r:id="rId84"/>
    </p:embeddedFont>
    <p:embeddedFont>
      <p:font typeface="Questrial" pitchFamily="2" charset="77"/>
      <p:regular r:id="rId85"/>
    </p:embeddedFont>
    <p:embeddedFont>
      <p:font typeface="Roboto" panose="02000000000000000000" pitchFamily="2" charset="0"/>
      <p:regular r:id="rId86"/>
      <p:bold r:id="rId87"/>
      <p:italic r:id="rId88"/>
      <p:boldItalic r:id="rId89"/>
    </p:embeddedFont>
    <p:embeddedFont>
      <p:font typeface="Roboto Condensed Light" panose="020F0302020204030204" pitchFamily="34" charset="0"/>
      <p:regular r:id="rId90"/>
      <p:italic r:id="rId91"/>
    </p:embeddedFont>
    <p:embeddedFont>
      <p:font typeface="Ubuntu" panose="020B0504030602030204" pitchFamily="34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6" roundtripDataSignature="AMtx7mgw4LSaLewqj2NKeJaSBb8OdmQT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/>
    <p:restoredTop sz="94700"/>
  </p:normalViewPr>
  <p:slideViewPr>
    <p:cSldViewPr snapToGrid="0">
      <p:cViewPr varScale="1">
        <p:scale>
          <a:sx n="103" d="100"/>
          <a:sy n="103" d="100"/>
        </p:scale>
        <p:origin x="5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4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font" Target="fonts/font38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0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93" Type="http://schemas.openxmlformats.org/officeDocument/2006/relationships/font" Target="fonts/font37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9" name="Google Shape;6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0" name="Google Shape;6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 - Jan Mould &amp; Dana Chandler (RNs + HOSA Advisors + CE Team Members)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2" name="Google Shape;6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3" name="Google Shape;6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8" name="Google Shape;6198;g3713e0d01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9" name="Google Shape;6199;g3713e0d01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4" name="Google Shape;6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5" name="Google Shape;6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9" name="Google Shape;6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0" name="Google Shape;621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6" name="Google Shape;6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7" name="Google Shape;62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3" name="Google Shape;6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4" name="Google Shape;622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1" name="Google Shape;623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7" name="Google Shape;6237;g3713e0d01e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8" name="Google Shape;6238;g3713e0d01e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4" name="Google Shape;62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5" name="Google Shape;6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" name="Google Shape;62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0" name="Google Shape;62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Google Shape;6145;g33d16db65d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6" name="Google Shape;6146;g33d16db65d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7" name="Google Shape;62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8" name="Google Shape;62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6">
          <a:extLst>
            <a:ext uri="{FF2B5EF4-FFF2-40B4-BE49-F238E27FC236}">
              <a16:creationId xmlns:a16="http://schemas.microsoft.com/office/drawing/2014/main" id="{F11FD047-1954-D58C-1ED0-238AE9732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7" name="Google Shape;6257;p18:notes">
            <a:extLst>
              <a:ext uri="{FF2B5EF4-FFF2-40B4-BE49-F238E27FC236}">
                <a16:creationId xmlns:a16="http://schemas.microsoft.com/office/drawing/2014/main" id="{D2C3C874-F77A-3C3E-016C-0BE3DC1B4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8" name="Google Shape;6258;p18:notes">
            <a:extLst>
              <a:ext uri="{FF2B5EF4-FFF2-40B4-BE49-F238E27FC236}">
                <a16:creationId xmlns:a16="http://schemas.microsoft.com/office/drawing/2014/main" id="{DA90EC5D-6413-6A27-253A-5B5F16DA8D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6679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5" name="Google Shape;62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0" name="Google Shape;62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1" name="Google Shape;6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6" name="Google Shape;627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3" name="Google Shape;6283;g33d16db65d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4" name="Google Shape;6284;g33d16db65d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0" name="Google Shape;62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1" name="Google Shape;629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5" name="Google Shape;6295;g33699d8136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6" name="Google Shape;6296;g33699d8136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Google Shape;6303;g33d16db65d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4" name="Google Shape;6304;g33d16db65d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0" name="Google Shape;63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1" name="Google Shape;631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Google Shape;6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1" name="Google Shape;61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Google Shape;63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6" name="Google Shape;631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 - Found that for Round 1 this was an important piece for the event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2" name="Google Shape;63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3" name="Google Shape;632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DANA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" name="Google Shape;63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9" name="Google Shape;632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/>
              <a:t>JAN </a:t>
            </a:r>
            <a:r>
              <a:rPr lang="en-US" sz="18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EVENTS - for all, remember it is up to state to run at SLC  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3" name="Google Shape;633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4" name="Google Shape;633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Jan - new </a:t>
            </a: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 Professions event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only this year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3" name="Google Shape;6343;g35571f224f3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4" name="Google Shape;6344;g35571f224f3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" name="Google Shape;6350;g3715f768a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1" name="Google Shape;6351;g3715f768a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g3713e0d01e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0" name="Google Shape;6360;g3713e0d01e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7" name="Google Shape;63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8" name="Google Shape;636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JAN </a:t>
            </a: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will be the 15th ATC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4" name="Google Shape;6374;g35571f224f3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5" name="Google Shape;6375;g35571f224f3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" name="Google Shape;6381;g35571f224f3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2" name="Google Shape;6382;g35571f224f3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Google Shape;6156;g33d16db6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7" name="Google Shape;6157;g33d16db6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8" name="Google Shape;63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9" name="Google Shape;63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JAN sponsored by AST; piloted in 2024-2025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 listed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round 1 50 Q MC - test plan for this listed on slide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round 2 , 7 skills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combinated of nursing patient care skills, plus EKG and phlebotomy skills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7" name="Google Shape;6397;g35571f224f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8" name="Google Shape;6398;g35571f224f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6" name="Google Shape;6406;g33699d813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7" name="Google Shape;6407;g33699d813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3" name="Google Shape;641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7" name="Google Shape;64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8" name="Google Shape;641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 Books were selected from the decades since the event was released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3" name="Google Shape;6423;g3364dc99e8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4" name="Google Shape;6424;g3364dc99e8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JAN - Gifted Hands - 80’s/ FIrst Do No Harm - 90s/  Tuesdays with Morri - 2000s/ Being Mortal + Wonder -2010s/Ultra-Processed People + The Unseen Body - 2020s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8" name="Google Shape;64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9" name="Google Shape;642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g33699d813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5" name="Google Shape;6435;g33699d813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" name="Google Shape;644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2" name="Google Shape;644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8" name="Google Shape;64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9" name="Google Shape;644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Google Shape;6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3" name="Google Shape;61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 consistency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" name="Google Shape;645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6" name="Google Shape;645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2" name="Google Shape;646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3" name="Google Shape;646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0" name="Google Shape;647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1" name="Google Shape;64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u="sng"/>
              <a:t>JAN  </a:t>
            </a:r>
            <a:r>
              <a:rPr lang="en-US" sz="18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SS and PS </a:t>
            </a: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topic is the 2</a:t>
            </a:r>
            <a:r>
              <a:rPr lang="en-US" sz="1800"/>
              <a:t>5</a:t>
            </a: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-US" sz="1800"/>
              <a:t>6</a:t>
            </a: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theme:</a:t>
            </a:r>
            <a:endParaRPr b="0" i="0" u="none" strike="noStrike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800"/>
              <a:t>Champions of Change:  50 Years of HOSA</a:t>
            </a:r>
            <a:br>
              <a:rPr lang="en-US"/>
            </a:br>
            <a:br>
              <a:rPr lang="en-US"/>
            </a:b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8" name="Google Shape;6478;g36984d40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9" name="Google Shape;6479;g36984d40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5" name="Google Shape;64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6" name="Google Shape;648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Google Shape;6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9" name="Google Shape;61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Google Shape;6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4" name="Google Shape;6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 - not used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0" name="Google Shape;6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1" name="Google Shape;618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8" name="Google Shape;61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3"/>
          <p:cNvSpPr/>
          <p:nvPr/>
        </p:nvSpPr>
        <p:spPr>
          <a:xfrm>
            <a:off x="5024525" y="-25"/>
            <a:ext cx="4120905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3"/>
          <p:cNvSpPr/>
          <p:nvPr/>
        </p:nvSpPr>
        <p:spPr>
          <a:xfrm>
            <a:off x="441968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3"/>
          <p:cNvSpPr/>
          <p:nvPr/>
        </p:nvSpPr>
        <p:spPr>
          <a:xfrm>
            <a:off x="441968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43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3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3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3"/>
          <p:cNvSpPr/>
          <p:nvPr/>
        </p:nvSpPr>
        <p:spPr>
          <a:xfrm>
            <a:off x="4408114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43"/>
          <p:cNvSpPr/>
          <p:nvPr/>
        </p:nvSpPr>
        <p:spPr>
          <a:xfrm>
            <a:off x="416629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43"/>
          <p:cNvSpPr/>
          <p:nvPr/>
        </p:nvSpPr>
        <p:spPr>
          <a:xfrm>
            <a:off x="416629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3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3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3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3"/>
          <p:cNvSpPr/>
          <p:nvPr/>
        </p:nvSpPr>
        <p:spPr>
          <a:xfrm>
            <a:off x="4166294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3"/>
          <p:cNvSpPr/>
          <p:nvPr/>
        </p:nvSpPr>
        <p:spPr>
          <a:xfrm>
            <a:off x="3933760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3"/>
          <p:cNvSpPr/>
          <p:nvPr/>
        </p:nvSpPr>
        <p:spPr>
          <a:xfrm>
            <a:off x="3933760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3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3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3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3"/>
          <p:cNvSpPr/>
          <p:nvPr/>
        </p:nvSpPr>
        <p:spPr>
          <a:xfrm>
            <a:off x="3923331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3"/>
          <p:cNvSpPr/>
          <p:nvPr/>
        </p:nvSpPr>
        <p:spPr>
          <a:xfrm>
            <a:off x="3680368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3"/>
          <p:cNvSpPr/>
          <p:nvPr/>
        </p:nvSpPr>
        <p:spPr>
          <a:xfrm>
            <a:off x="3680368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3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3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3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3"/>
          <p:cNvSpPr/>
          <p:nvPr/>
        </p:nvSpPr>
        <p:spPr>
          <a:xfrm>
            <a:off x="368036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3"/>
          <p:cNvSpPr/>
          <p:nvPr/>
        </p:nvSpPr>
        <p:spPr>
          <a:xfrm>
            <a:off x="344897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344897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3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3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3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3"/>
          <p:cNvSpPr/>
          <p:nvPr/>
        </p:nvSpPr>
        <p:spPr>
          <a:xfrm>
            <a:off x="3438547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3"/>
          <p:cNvSpPr/>
          <p:nvPr/>
        </p:nvSpPr>
        <p:spPr>
          <a:xfrm>
            <a:off x="319558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3"/>
          <p:cNvSpPr/>
          <p:nvPr/>
        </p:nvSpPr>
        <p:spPr>
          <a:xfrm>
            <a:off x="319558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3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3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3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3"/>
          <p:cNvSpPr/>
          <p:nvPr/>
        </p:nvSpPr>
        <p:spPr>
          <a:xfrm>
            <a:off x="3195585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3"/>
          <p:cNvSpPr/>
          <p:nvPr/>
        </p:nvSpPr>
        <p:spPr>
          <a:xfrm>
            <a:off x="296419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3"/>
          <p:cNvSpPr/>
          <p:nvPr/>
        </p:nvSpPr>
        <p:spPr>
          <a:xfrm>
            <a:off x="296419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3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3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3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3"/>
          <p:cNvSpPr/>
          <p:nvPr/>
        </p:nvSpPr>
        <p:spPr>
          <a:xfrm>
            <a:off x="2953802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3"/>
          <p:cNvSpPr/>
          <p:nvPr/>
        </p:nvSpPr>
        <p:spPr>
          <a:xfrm>
            <a:off x="271080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3"/>
          <p:cNvSpPr/>
          <p:nvPr/>
        </p:nvSpPr>
        <p:spPr>
          <a:xfrm>
            <a:off x="271080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3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3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3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3"/>
          <p:cNvSpPr/>
          <p:nvPr/>
        </p:nvSpPr>
        <p:spPr>
          <a:xfrm>
            <a:off x="2710801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3"/>
          <p:cNvSpPr/>
          <p:nvPr/>
        </p:nvSpPr>
        <p:spPr>
          <a:xfrm>
            <a:off x="247826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3"/>
          <p:cNvSpPr/>
          <p:nvPr/>
        </p:nvSpPr>
        <p:spPr>
          <a:xfrm>
            <a:off x="247826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3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3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3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3"/>
          <p:cNvSpPr/>
          <p:nvPr/>
        </p:nvSpPr>
        <p:spPr>
          <a:xfrm>
            <a:off x="2467838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3"/>
          <p:cNvSpPr/>
          <p:nvPr/>
        </p:nvSpPr>
        <p:spPr>
          <a:xfrm>
            <a:off x="2224876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3"/>
          <p:cNvSpPr/>
          <p:nvPr/>
        </p:nvSpPr>
        <p:spPr>
          <a:xfrm>
            <a:off x="2224876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3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3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3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3"/>
          <p:cNvSpPr/>
          <p:nvPr/>
        </p:nvSpPr>
        <p:spPr>
          <a:xfrm>
            <a:off x="2224876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3"/>
          <p:cNvSpPr/>
          <p:nvPr/>
        </p:nvSpPr>
        <p:spPr>
          <a:xfrm>
            <a:off x="199348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3"/>
          <p:cNvSpPr/>
          <p:nvPr/>
        </p:nvSpPr>
        <p:spPr>
          <a:xfrm>
            <a:off x="199348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3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3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3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3"/>
          <p:cNvSpPr/>
          <p:nvPr/>
        </p:nvSpPr>
        <p:spPr>
          <a:xfrm>
            <a:off x="1983093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3"/>
          <p:cNvSpPr/>
          <p:nvPr/>
        </p:nvSpPr>
        <p:spPr>
          <a:xfrm>
            <a:off x="174009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43"/>
          <p:cNvSpPr/>
          <p:nvPr/>
        </p:nvSpPr>
        <p:spPr>
          <a:xfrm>
            <a:off x="174009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3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3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3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3"/>
          <p:cNvSpPr/>
          <p:nvPr/>
        </p:nvSpPr>
        <p:spPr>
          <a:xfrm>
            <a:off x="1740092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3"/>
          <p:cNvSpPr/>
          <p:nvPr/>
        </p:nvSpPr>
        <p:spPr>
          <a:xfrm>
            <a:off x="1497129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3"/>
          <p:cNvSpPr/>
          <p:nvPr/>
        </p:nvSpPr>
        <p:spPr>
          <a:xfrm>
            <a:off x="1498309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3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3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3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3"/>
          <p:cNvSpPr/>
          <p:nvPr/>
        </p:nvSpPr>
        <p:spPr>
          <a:xfrm>
            <a:off x="1497129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3"/>
          <p:cNvSpPr/>
          <p:nvPr/>
        </p:nvSpPr>
        <p:spPr>
          <a:xfrm>
            <a:off x="125534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3"/>
          <p:cNvSpPr/>
          <p:nvPr/>
        </p:nvSpPr>
        <p:spPr>
          <a:xfrm>
            <a:off x="125534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3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3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3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3"/>
          <p:cNvSpPr/>
          <p:nvPr/>
        </p:nvSpPr>
        <p:spPr>
          <a:xfrm>
            <a:off x="1255347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3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3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3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3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3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3"/>
          <p:cNvSpPr/>
          <p:nvPr/>
        </p:nvSpPr>
        <p:spPr>
          <a:xfrm>
            <a:off x="1013526" y="12362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3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3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3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3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3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3"/>
          <p:cNvSpPr/>
          <p:nvPr/>
        </p:nvSpPr>
        <p:spPr>
          <a:xfrm>
            <a:off x="769383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3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3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3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3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3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3"/>
          <p:cNvSpPr/>
          <p:nvPr/>
        </p:nvSpPr>
        <p:spPr>
          <a:xfrm>
            <a:off x="527600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3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3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3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3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3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3"/>
          <p:cNvSpPr/>
          <p:nvPr/>
        </p:nvSpPr>
        <p:spPr>
          <a:xfrm>
            <a:off x="28463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3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3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3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3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3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3"/>
          <p:cNvSpPr/>
          <p:nvPr/>
        </p:nvSpPr>
        <p:spPr>
          <a:xfrm>
            <a:off x="41675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3"/>
          <p:cNvSpPr/>
          <p:nvPr/>
        </p:nvSpPr>
        <p:spPr>
          <a:xfrm>
            <a:off x="0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3"/>
          <p:cNvSpPr/>
          <p:nvPr/>
        </p:nvSpPr>
        <p:spPr>
          <a:xfrm>
            <a:off x="465193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3"/>
          <p:cNvSpPr/>
          <p:nvPr/>
        </p:nvSpPr>
        <p:spPr>
          <a:xfrm>
            <a:off x="465193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3"/>
          <p:cNvSpPr/>
          <p:nvPr/>
        </p:nvSpPr>
        <p:spPr>
          <a:xfrm>
            <a:off x="465193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3"/>
          <p:cNvSpPr/>
          <p:nvPr/>
        </p:nvSpPr>
        <p:spPr>
          <a:xfrm>
            <a:off x="465193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3"/>
          <p:cNvSpPr/>
          <p:nvPr/>
        </p:nvSpPr>
        <p:spPr>
          <a:xfrm>
            <a:off x="464036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3"/>
          <p:cNvSpPr/>
          <p:nvPr/>
        </p:nvSpPr>
        <p:spPr>
          <a:xfrm>
            <a:off x="4640364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3"/>
          <p:cNvSpPr/>
          <p:nvPr/>
        </p:nvSpPr>
        <p:spPr>
          <a:xfrm>
            <a:off x="488418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3"/>
          <p:cNvSpPr/>
          <p:nvPr/>
        </p:nvSpPr>
        <p:spPr>
          <a:xfrm>
            <a:off x="488418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3"/>
          <p:cNvSpPr/>
          <p:nvPr/>
        </p:nvSpPr>
        <p:spPr>
          <a:xfrm>
            <a:off x="48841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3"/>
          <p:cNvSpPr/>
          <p:nvPr/>
        </p:nvSpPr>
        <p:spPr>
          <a:xfrm>
            <a:off x="48841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3"/>
          <p:cNvSpPr/>
          <p:nvPr/>
        </p:nvSpPr>
        <p:spPr>
          <a:xfrm>
            <a:off x="48726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3"/>
          <p:cNvSpPr/>
          <p:nvPr/>
        </p:nvSpPr>
        <p:spPr>
          <a:xfrm>
            <a:off x="4872614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3"/>
          <p:cNvSpPr txBox="1">
            <a:spLocks noGrp="1"/>
          </p:cNvSpPr>
          <p:nvPr>
            <p:ph type="ctrTitle"/>
          </p:nvPr>
        </p:nvSpPr>
        <p:spPr>
          <a:xfrm>
            <a:off x="637550" y="1470025"/>
            <a:ext cx="4246500" cy="25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6000"/>
              <a:buFont typeface="Lato"/>
              <a:buNone/>
              <a:defRPr sz="5600">
                <a:solidFill>
                  <a:srgbClr val="12628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ato"/>
              <a:buNone/>
              <a:defRPr sz="5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p43"/>
          <p:cNvSpPr txBox="1">
            <a:spLocks noGrp="1"/>
          </p:cNvSpPr>
          <p:nvPr>
            <p:ph type="subTitle" idx="1"/>
          </p:nvPr>
        </p:nvSpPr>
        <p:spPr>
          <a:xfrm>
            <a:off x="637550" y="3961325"/>
            <a:ext cx="39558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None/>
              <a:defRPr sz="17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>
            <a:off x="735822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52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52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52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52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52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52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52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52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52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52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52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52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52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52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52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52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52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52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52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52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52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52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52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52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52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52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52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52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52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52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52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52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52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52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52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52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52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52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52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52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52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52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52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52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52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52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52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52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52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52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52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52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52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52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52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52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52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52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52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52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52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52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52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52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52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52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52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52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52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52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52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52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52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8" name="Google Shape;1368;p52"/>
          <p:cNvSpPr txBox="1">
            <a:spLocks noGrp="1"/>
          </p:cNvSpPr>
          <p:nvPr>
            <p:ph type="body" idx="1"/>
          </p:nvPr>
        </p:nvSpPr>
        <p:spPr>
          <a:xfrm>
            <a:off x="713225" y="1350875"/>
            <a:ext cx="77175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3"/>
          <p:cNvSpPr/>
          <p:nvPr/>
        </p:nvSpPr>
        <p:spPr>
          <a:xfrm>
            <a:off x="0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53"/>
          <p:cNvSpPr/>
          <p:nvPr/>
        </p:nvSpPr>
        <p:spPr>
          <a:xfrm>
            <a:off x="7458298" y="-25"/>
            <a:ext cx="1685730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53"/>
          <p:cNvSpPr txBox="1">
            <a:spLocks noGrp="1"/>
          </p:cNvSpPr>
          <p:nvPr>
            <p:ph type="title"/>
          </p:nvPr>
        </p:nvSpPr>
        <p:spPr>
          <a:xfrm>
            <a:off x="724650" y="1608496"/>
            <a:ext cx="4045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73" name="Google Shape;1373;p53"/>
          <p:cNvSpPr txBox="1">
            <a:spLocks noGrp="1"/>
          </p:cNvSpPr>
          <p:nvPr>
            <p:ph type="subTitle" idx="1"/>
          </p:nvPr>
        </p:nvSpPr>
        <p:spPr>
          <a:xfrm>
            <a:off x="724650" y="2689975"/>
            <a:ext cx="40452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4" name="Google Shape;1374;p53"/>
          <p:cNvSpPr txBox="1">
            <a:spLocks noGrp="1"/>
          </p:cNvSpPr>
          <p:nvPr>
            <p:ph type="body" idx="2"/>
          </p:nvPr>
        </p:nvSpPr>
        <p:spPr>
          <a:xfrm>
            <a:off x="724650" y="3125525"/>
            <a:ext cx="38370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5" name="Google Shape;1375;p53"/>
          <p:cNvSpPr/>
          <p:nvPr/>
        </p:nvSpPr>
        <p:spPr>
          <a:xfrm>
            <a:off x="5604200" y="534000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53"/>
          <p:cNvSpPr/>
          <p:nvPr/>
        </p:nvSpPr>
        <p:spPr>
          <a:xfrm>
            <a:off x="5604200" y="767675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53"/>
          <p:cNvSpPr/>
          <p:nvPr/>
        </p:nvSpPr>
        <p:spPr>
          <a:xfrm>
            <a:off x="5604200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53"/>
          <p:cNvSpPr/>
          <p:nvPr/>
        </p:nvSpPr>
        <p:spPr>
          <a:xfrm>
            <a:off x="5372809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53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53"/>
          <p:cNvSpPr/>
          <p:nvPr/>
        </p:nvSpPr>
        <p:spPr>
          <a:xfrm>
            <a:off x="5362380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53"/>
          <p:cNvSpPr/>
          <p:nvPr/>
        </p:nvSpPr>
        <p:spPr>
          <a:xfrm>
            <a:off x="5119417" y="534000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53"/>
          <p:cNvSpPr/>
          <p:nvPr/>
        </p:nvSpPr>
        <p:spPr>
          <a:xfrm>
            <a:off x="5119417" y="767675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53"/>
          <p:cNvSpPr/>
          <p:nvPr/>
        </p:nvSpPr>
        <p:spPr>
          <a:xfrm>
            <a:off x="5119417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53"/>
          <p:cNvSpPr/>
          <p:nvPr/>
        </p:nvSpPr>
        <p:spPr>
          <a:xfrm>
            <a:off x="4888026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53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53"/>
          <p:cNvSpPr/>
          <p:nvPr/>
        </p:nvSpPr>
        <p:spPr>
          <a:xfrm>
            <a:off x="4876454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53"/>
          <p:cNvSpPr/>
          <p:nvPr/>
        </p:nvSpPr>
        <p:spPr>
          <a:xfrm>
            <a:off x="4634633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53"/>
          <p:cNvSpPr/>
          <p:nvPr/>
        </p:nvSpPr>
        <p:spPr>
          <a:xfrm>
            <a:off x="4634633" y="76769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53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53"/>
          <p:cNvSpPr/>
          <p:nvPr/>
        </p:nvSpPr>
        <p:spPr>
          <a:xfrm>
            <a:off x="4419686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53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53"/>
          <p:cNvSpPr/>
          <p:nvPr/>
        </p:nvSpPr>
        <p:spPr>
          <a:xfrm>
            <a:off x="4408114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53"/>
          <p:cNvSpPr/>
          <p:nvPr/>
        </p:nvSpPr>
        <p:spPr>
          <a:xfrm>
            <a:off x="4166294" y="534000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53"/>
          <p:cNvSpPr/>
          <p:nvPr/>
        </p:nvSpPr>
        <p:spPr>
          <a:xfrm>
            <a:off x="4166294" y="76769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53"/>
          <p:cNvSpPr/>
          <p:nvPr/>
        </p:nvSpPr>
        <p:spPr>
          <a:xfrm>
            <a:off x="4166294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53"/>
          <p:cNvSpPr/>
          <p:nvPr/>
        </p:nvSpPr>
        <p:spPr>
          <a:xfrm>
            <a:off x="3933760" y="533981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53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53"/>
          <p:cNvSpPr/>
          <p:nvPr/>
        </p:nvSpPr>
        <p:spPr>
          <a:xfrm>
            <a:off x="3923331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53"/>
          <p:cNvSpPr/>
          <p:nvPr/>
        </p:nvSpPr>
        <p:spPr>
          <a:xfrm>
            <a:off x="3680368" y="534000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53"/>
          <p:cNvSpPr/>
          <p:nvPr/>
        </p:nvSpPr>
        <p:spPr>
          <a:xfrm>
            <a:off x="3680368" y="767675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53"/>
          <p:cNvSpPr/>
          <p:nvPr/>
        </p:nvSpPr>
        <p:spPr>
          <a:xfrm>
            <a:off x="3680368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53"/>
          <p:cNvSpPr/>
          <p:nvPr/>
        </p:nvSpPr>
        <p:spPr>
          <a:xfrm>
            <a:off x="3448977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53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53"/>
          <p:cNvSpPr/>
          <p:nvPr/>
        </p:nvSpPr>
        <p:spPr>
          <a:xfrm>
            <a:off x="3438547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53"/>
          <p:cNvSpPr/>
          <p:nvPr/>
        </p:nvSpPr>
        <p:spPr>
          <a:xfrm>
            <a:off x="3195585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53"/>
          <p:cNvSpPr/>
          <p:nvPr/>
        </p:nvSpPr>
        <p:spPr>
          <a:xfrm>
            <a:off x="3195585" y="767675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53"/>
          <p:cNvSpPr/>
          <p:nvPr/>
        </p:nvSpPr>
        <p:spPr>
          <a:xfrm>
            <a:off x="3195585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53"/>
          <p:cNvSpPr/>
          <p:nvPr/>
        </p:nvSpPr>
        <p:spPr>
          <a:xfrm>
            <a:off x="2964193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53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53"/>
          <p:cNvSpPr/>
          <p:nvPr/>
        </p:nvSpPr>
        <p:spPr>
          <a:xfrm>
            <a:off x="2953802" y="1001864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53"/>
          <p:cNvSpPr/>
          <p:nvPr/>
        </p:nvSpPr>
        <p:spPr>
          <a:xfrm>
            <a:off x="2710801" y="534000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53"/>
          <p:cNvSpPr/>
          <p:nvPr/>
        </p:nvSpPr>
        <p:spPr>
          <a:xfrm>
            <a:off x="2710801" y="767675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53"/>
          <p:cNvSpPr/>
          <p:nvPr/>
        </p:nvSpPr>
        <p:spPr>
          <a:xfrm>
            <a:off x="2710801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53"/>
          <p:cNvSpPr/>
          <p:nvPr/>
        </p:nvSpPr>
        <p:spPr>
          <a:xfrm>
            <a:off x="2478268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53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53"/>
          <p:cNvSpPr/>
          <p:nvPr/>
        </p:nvSpPr>
        <p:spPr>
          <a:xfrm>
            <a:off x="2467838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53"/>
          <p:cNvSpPr/>
          <p:nvPr/>
        </p:nvSpPr>
        <p:spPr>
          <a:xfrm>
            <a:off x="2224876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53"/>
          <p:cNvSpPr/>
          <p:nvPr/>
        </p:nvSpPr>
        <p:spPr>
          <a:xfrm>
            <a:off x="2224876" y="767675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53"/>
          <p:cNvSpPr/>
          <p:nvPr/>
        </p:nvSpPr>
        <p:spPr>
          <a:xfrm>
            <a:off x="2224876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53"/>
          <p:cNvSpPr/>
          <p:nvPr/>
        </p:nvSpPr>
        <p:spPr>
          <a:xfrm>
            <a:off x="1993484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53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53"/>
          <p:cNvSpPr/>
          <p:nvPr/>
        </p:nvSpPr>
        <p:spPr>
          <a:xfrm>
            <a:off x="1983093" y="1001864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53"/>
          <p:cNvSpPr/>
          <p:nvPr/>
        </p:nvSpPr>
        <p:spPr>
          <a:xfrm>
            <a:off x="1740092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53"/>
          <p:cNvSpPr/>
          <p:nvPr/>
        </p:nvSpPr>
        <p:spPr>
          <a:xfrm>
            <a:off x="1740092" y="767675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53"/>
          <p:cNvSpPr/>
          <p:nvPr/>
        </p:nvSpPr>
        <p:spPr>
          <a:xfrm>
            <a:off x="1740092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53"/>
          <p:cNvSpPr/>
          <p:nvPr/>
        </p:nvSpPr>
        <p:spPr>
          <a:xfrm>
            <a:off x="1497129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53"/>
          <p:cNvSpPr/>
          <p:nvPr/>
        </p:nvSpPr>
        <p:spPr>
          <a:xfrm>
            <a:off x="1497129" y="767675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53"/>
          <p:cNvSpPr/>
          <p:nvPr/>
        </p:nvSpPr>
        <p:spPr>
          <a:xfrm>
            <a:off x="1497129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53"/>
          <p:cNvSpPr/>
          <p:nvPr/>
        </p:nvSpPr>
        <p:spPr>
          <a:xfrm>
            <a:off x="1255347" y="534000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53"/>
          <p:cNvSpPr/>
          <p:nvPr/>
        </p:nvSpPr>
        <p:spPr>
          <a:xfrm>
            <a:off x="1255347" y="767675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53"/>
          <p:cNvSpPr/>
          <p:nvPr/>
        </p:nvSpPr>
        <p:spPr>
          <a:xfrm>
            <a:off x="1255347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53"/>
          <p:cNvSpPr/>
          <p:nvPr/>
        </p:nvSpPr>
        <p:spPr>
          <a:xfrm>
            <a:off x="1013526" y="533962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53"/>
          <p:cNvSpPr/>
          <p:nvPr/>
        </p:nvSpPr>
        <p:spPr>
          <a:xfrm>
            <a:off x="1013526" y="76769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53"/>
          <p:cNvSpPr/>
          <p:nvPr/>
        </p:nvSpPr>
        <p:spPr>
          <a:xfrm>
            <a:off x="1013526" y="1001941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53"/>
          <p:cNvSpPr/>
          <p:nvPr/>
        </p:nvSpPr>
        <p:spPr>
          <a:xfrm>
            <a:off x="780955" y="533981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53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53"/>
          <p:cNvSpPr/>
          <p:nvPr/>
        </p:nvSpPr>
        <p:spPr>
          <a:xfrm>
            <a:off x="769383" y="100186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527600" y="534000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527600" y="767675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>
            <a:off x="527600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>
            <a:off x="295029" y="533981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53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53"/>
          <p:cNvSpPr/>
          <p:nvPr/>
        </p:nvSpPr>
        <p:spPr>
          <a:xfrm>
            <a:off x="284638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53"/>
          <p:cNvSpPr/>
          <p:nvPr/>
        </p:nvSpPr>
        <p:spPr>
          <a:xfrm>
            <a:off x="41675" y="534000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53"/>
          <p:cNvSpPr/>
          <p:nvPr/>
        </p:nvSpPr>
        <p:spPr>
          <a:xfrm>
            <a:off x="41675" y="767675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53"/>
          <p:cNvSpPr/>
          <p:nvPr/>
        </p:nvSpPr>
        <p:spPr>
          <a:xfrm>
            <a:off x="41675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53"/>
          <p:cNvSpPr/>
          <p:nvPr/>
        </p:nvSpPr>
        <p:spPr>
          <a:xfrm>
            <a:off x="7314234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53"/>
          <p:cNvSpPr/>
          <p:nvPr/>
        </p:nvSpPr>
        <p:spPr>
          <a:xfrm>
            <a:off x="731423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53"/>
          <p:cNvSpPr/>
          <p:nvPr/>
        </p:nvSpPr>
        <p:spPr>
          <a:xfrm>
            <a:off x="7303805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53"/>
          <p:cNvSpPr/>
          <p:nvPr/>
        </p:nvSpPr>
        <p:spPr>
          <a:xfrm>
            <a:off x="7060842" y="534000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53"/>
          <p:cNvSpPr/>
          <p:nvPr/>
        </p:nvSpPr>
        <p:spPr>
          <a:xfrm>
            <a:off x="7060842" y="767675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53"/>
          <p:cNvSpPr/>
          <p:nvPr/>
        </p:nvSpPr>
        <p:spPr>
          <a:xfrm>
            <a:off x="7060842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53"/>
          <p:cNvSpPr/>
          <p:nvPr/>
        </p:nvSpPr>
        <p:spPr>
          <a:xfrm>
            <a:off x="6829451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53"/>
          <p:cNvSpPr/>
          <p:nvPr/>
        </p:nvSpPr>
        <p:spPr>
          <a:xfrm>
            <a:off x="6829451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53"/>
          <p:cNvSpPr/>
          <p:nvPr/>
        </p:nvSpPr>
        <p:spPr>
          <a:xfrm>
            <a:off x="6817879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53"/>
          <p:cNvSpPr/>
          <p:nvPr/>
        </p:nvSpPr>
        <p:spPr>
          <a:xfrm>
            <a:off x="6576058" y="53400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53"/>
          <p:cNvSpPr/>
          <p:nvPr/>
        </p:nvSpPr>
        <p:spPr>
          <a:xfrm>
            <a:off x="6576058" y="76769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53"/>
          <p:cNvSpPr/>
          <p:nvPr/>
        </p:nvSpPr>
        <p:spPr>
          <a:xfrm>
            <a:off x="6576058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53"/>
          <p:cNvSpPr/>
          <p:nvPr/>
        </p:nvSpPr>
        <p:spPr>
          <a:xfrm>
            <a:off x="6361111" y="53398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53"/>
          <p:cNvSpPr/>
          <p:nvPr/>
        </p:nvSpPr>
        <p:spPr>
          <a:xfrm>
            <a:off x="6361111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53"/>
          <p:cNvSpPr/>
          <p:nvPr/>
        </p:nvSpPr>
        <p:spPr>
          <a:xfrm>
            <a:off x="6349539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53"/>
          <p:cNvSpPr/>
          <p:nvPr/>
        </p:nvSpPr>
        <p:spPr>
          <a:xfrm>
            <a:off x="6107719" y="534000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53"/>
          <p:cNvSpPr/>
          <p:nvPr/>
        </p:nvSpPr>
        <p:spPr>
          <a:xfrm>
            <a:off x="6107719" y="76769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53"/>
          <p:cNvSpPr/>
          <p:nvPr/>
        </p:nvSpPr>
        <p:spPr>
          <a:xfrm>
            <a:off x="6107719" y="1001864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53"/>
          <p:cNvSpPr/>
          <p:nvPr/>
        </p:nvSpPr>
        <p:spPr>
          <a:xfrm>
            <a:off x="5875185" y="533981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53"/>
          <p:cNvSpPr/>
          <p:nvPr/>
        </p:nvSpPr>
        <p:spPr>
          <a:xfrm>
            <a:off x="5875185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53"/>
          <p:cNvSpPr/>
          <p:nvPr/>
        </p:nvSpPr>
        <p:spPr>
          <a:xfrm>
            <a:off x="5864756" y="1001864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54"/>
          <p:cNvSpPr txBox="1">
            <a:spLocks noGrp="1"/>
          </p:cNvSpPr>
          <p:nvPr>
            <p:ph type="title"/>
          </p:nvPr>
        </p:nvSpPr>
        <p:spPr>
          <a:xfrm>
            <a:off x="2948725" y="1455450"/>
            <a:ext cx="4876500" cy="22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6"/>
          <p:cNvSpPr txBox="1">
            <a:spLocks noGrp="1"/>
          </p:cNvSpPr>
          <p:nvPr>
            <p:ph type="title"/>
          </p:nvPr>
        </p:nvSpPr>
        <p:spPr>
          <a:xfrm>
            <a:off x="837219" y="1384913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73" name="Google Shape;1473;p56"/>
          <p:cNvSpPr txBox="1">
            <a:spLocks noGrp="1"/>
          </p:cNvSpPr>
          <p:nvPr>
            <p:ph type="title" idx="2"/>
          </p:nvPr>
        </p:nvSpPr>
        <p:spPr>
          <a:xfrm>
            <a:off x="1908531" y="1384913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4" name="Google Shape;1474;p56"/>
          <p:cNvSpPr txBox="1">
            <a:spLocks noGrp="1"/>
          </p:cNvSpPr>
          <p:nvPr>
            <p:ph type="subTitle" idx="1"/>
          </p:nvPr>
        </p:nvSpPr>
        <p:spPr>
          <a:xfrm>
            <a:off x="1908525" y="1750625"/>
            <a:ext cx="24549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5" name="Google Shape;1475;p56"/>
          <p:cNvSpPr txBox="1">
            <a:spLocks noGrp="1"/>
          </p:cNvSpPr>
          <p:nvPr>
            <p:ph type="title" idx="3"/>
          </p:nvPr>
        </p:nvSpPr>
        <p:spPr>
          <a:xfrm>
            <a:off x="837219" y="2477050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76" name="Google Shape;1476;p56"/>
          <p:cNvSpPr txBox="1">
            <a:spLocks noGrp="1"/>
          </p:cNvSpPr>
          <p:nvPr>
            <p:ph type="title" idx="4"/>
          </p:nvPr>
        </p:nvSpPr>
        <p:spPr>
          <a:xfrm>
            <a:off x="1908531" y="2477063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7" name="Google Shape;1477;p56"/>
          <p:cNvSpPr txBox="1">
            <a:spLocks noGrp="1"/>
          </p:cNvSpPr>
          <p:nvPr>
            <p:ph type="subTitle" idx="5"/>
          </p:nvPr>
        </p:nvSpPr>
        <p:spPr>
          <a:xfrm>
            <a:off x="1908525" y="2842765"/>
            <a:ext cx="24549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8" name="Google Shape;1478;p56"/>
          <p:cNvSpPr txBox="1">
            <a:spLocks noGrp="1"/>
          </p:cNvSpPr>
          <p:nvPr>
            <p:ph type="title" idx="6"/>
          </p:nvPr>
        </p:nvSpPr>
        <p:spPr>
          <a:xfrm>
            <a:off x="842981" y="3569188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79" name="Google Shape;1479;p56"/>
          <p:cNvSpPr txBox="1">
            <a:spLocks noGrp="1"/>
          </p:cNvSpPr>
          <p:nvPr>
            <p:ph type="title" idx="7"/>
          </p:nvPr>
        </p:nvSpPr>
        <p:spPr>
          <a:xfrm>
            <a:off x="1908531" y="3569188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0" name="Google Shape;1480;p56"/>
          <p:cNvSpPr txBox="1">
            <a:spLocks noGrp="1"/>
          </p:cNvSpPr>
          <p:nvPr>
            <p:ph type="subTitle" idx="8"/>
          </p:nvPr>
        </p:nvSpPr>
        <p:spPr>
          <a:xfrm>
            <a:off x="1908525" y="3934880"/>
            <a:ext cx="24549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1" name="Google Shape;1481;p56"/>
          <p:cNvSpPr txBox="1">
            <a:spLocks noGrp="1"/>
          </p:cNvSpPr>
          <p:nvPr>
            <p:ph type="title" idx="9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2" name="Google Shape;1482;p56"/>
          <p:cNvSpPr txBox="1">
            <a:spLocks noGrp="1"/>
          </p:cNvSpPr>
          <p:nvPr>
            <p:ph type="title" idx="13"/>
          </p:nvPr>
        </p:nvSpPr>
        <p:spPr>
          <a:xfrm>
            <a:off x="4780569" y="1384913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83" name="Google Shape;1483;p56"/>
          <p:cNvSpPr txBox="1">
            <a:spLocks noGrp="1"/>
          </p:cNvSpPr>
          <p:nvPr>
            <p:ph type="title" idx="14"/>
          </p:nvPr>
        </p:nvSpPr>
        <p:spPr>
          <a:xfrm>
            <a:off x="5851881" y="1384913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56"/>
          <p:cNvSpPr txBox="1">
            <a:spLocks noGrp="1"/>
          </p:cNvSpPr>
          <p:nvPr>
            <p:ph type="subTitle" idx="15"/>
          </p:nvPr>
        </p:nvSpPr>
        <p:spPr>
          <a:xfrm>
            <a:off x="5851875" y="1750625"/>
            <a:ext cx="24549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5" name="Google Shape;1485;p56"/>
          <p:cNvSpPr txBox="1">
            <a:spLocks noGrp="1"/>
          </p:cNvSpPr>
          <p:nvPr>
            <p:ph type="title" idx="16"/>
          </p:nvPr>
        </p:nvSpPr>
        <p:spPr>
          <a:xfrm>
            <a:off x="4780569" y="2477050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86" name="Google Shape;1486;p56"/>
          <p:cNvSpPr txBox="1">
            <a:spLocks noGrp="1"/>
          </p:cNvSpPr>
          <p:nvPr>
            <p:ph type="title" idx="17"/>
          </p:nvPr>
        </p:nvSpPr>
        <p:spPr>
          <a:xfrm>
            <a:off x="5851881" y="2477063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56"/>
          <p:cNvSpPr txBox="1">
            <a:spLocks noGrp="1"/>
          </p:cNvSpPr>
          <p:nvPr>
            <p:ph type="subTitle" idx="18"/>
          </p:nvPr>
        </p:nvSpPr>
        <p:spPr>
          <a:xfrm>
            <a:off x="5851875" y="2842765"/>
            <a:ext cx="24549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8" name="Google Shape;1488;p56"/>
          <p:cNvSpPr txBox="1">
            <a:spLocks noGrp="1"/>
          </p:cNvSpPr>
          <p:nvPr>
            <p:ph type="title" idx="19"/>
          </p:nvPr>
        </p:nvSpPr>
        <p:spPr>
          <a:xfrm>
            <a:off x="4786331" y="3569188"/>
            <a:ext cx="1069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89" name="Google Shape;1489;p56"/>
          <p:cNvSpPr txBox="1">
            <a:spLocks noGrp="1"/>
          </p:cNvSpPr>
          <p:nvPr>
            <p:ph type="title" idx="20"/>
          </p:nvPr>
        </p:nvSpPr>
        <p:spPr>
          <a:xfrm>
            <a:off x="5851881" y="3569188"/>
            <a:ext cx="245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p56"/>
          <p:cNvSpPr txBox="1">
            <a:spLocks noGrp="1"/>
          </p:cNvSpPr>
          <p:nvPr>
            <p:ph type="subTitle" idx="21"/>
          </p:nvPr>
        </p:nvSpPr>
        <p:spPr>
          <a:xfrm>
            <a:off x="5851875" y="3934880"/>
            <a:ext cx="24549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1" name="Google Shape;1491;p56"/>
          <p:cNvSpPr/>
          <p:nvPr/>
        </p:nvSpPr>
        <p:spPr>
          <a:xfrm>
            <a:off x="7358100" y="460595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56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56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56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56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56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56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56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56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56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56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56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56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56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56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56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56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56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56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56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56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56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56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56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56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56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56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56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56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56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56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56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56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56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56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56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56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56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56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56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56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56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56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56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56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56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56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56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56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56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56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56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56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56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56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56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56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56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56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56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56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56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56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56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56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56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56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56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56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56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56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56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56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56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9">
    <p:bg>
      <p:bgPr>
        <a:solidFill>
          <a:schemeClr val="lt1"/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7"/>
          <p:cNvSpPr/>
          <p:nvPr/>
        </p:nvSpPr>
        <p:spPr>
          <a:xfrm>
            <a:off x="5959650" y="1559400"/>
            <a:ext cx="2542500" cy="3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57"/>
          <p:cNvSpPr/>
          <p:nvPr/>
        </p:nvSpPr>
        <p:spPr>
          <a:xfrm>
            <a:off x="3300746" y="1559400"/>
            <a:ext cx="2542500" cy="3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57"/>
          <p:cNvSpPr/>
          <p:nvPr/>
        </p:nvSpPr>
        <p:spPr>
          <a:xfrm>
            <a:off x="641842" y="1559400"/>
            <a:ext cx="2542500" cy="3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57"/>
          <p:cNvSpPr txBox="1">
            <a:spLocks noGrp="1"/>
          </p:cNvSpPr>
          <p:nvPr>
            <p:ph type="title"/>
          </p:nvPr>
        </p:nvSpPr>
        <p:spPr>
          <a:xfrm>
            <a:off x="751866" y="1954988"/>
            <a:ext cx="14145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72" name="Google Shape;1572;p57"/>
          <p:cNvSpPr txBox="1">
            <a:spLocks noGrp="1"/>
          </p:cNvSpPr>
          <p:nvPr>
            <p:ph type="title" idx="2"/>
          </p:nvPr>
        </p:nvSpPr>
        <p:spPr>
          <a:xfrm>
            <a:off x="751874" y="2686400"/>
            <a:ext cx="242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57"/>
          <p:cNvSpPr txBox="1">
            <a:spLocks noGrp="1"/>
          </p:cNvSpPr>
          <p:nvPr>
            <p:ph type="subTitle" idx="1"/>
          </p:nvPr>
        </p:nvSpPr>
        <p:spPr>
          <a:xfrm>
            <a:off x="751874" y="3433325"/>
            <a:ext cx="2339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4" name="Google Shape;1574;p57"/>
          <p:cNvSpPr txBox="1">
            <a:spLocks noGrp="1"/>
          </p:cNvSpPr>
          <p:nvPr>
            <p:ph type="title" idx="3"/>
          </p:nvPr>
        </p:nvSpPr>
        <p:spPr>
          <a:xfrm>
            <a:off x="3409370" y="1954988"/>
            <a:ext cx="14145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75" name="Google Shape;1575;p57"/>
          <p:cNvSpPr txBox="1">
            <a:spLocks noGrp="1"/>
          </p:cNvSpPr>
          <p:nvPr>
            <p:ph type="title" idx="4"/>
          </p:nvPr>
        </p:nvSpPr>
        <p:spPr>
          <a:xfrm>
            <a:off x="3409378" y="2686400"/>
            <a:ext cx="242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576" name="Google Shape;1576;p57"/>
          <p:cNvSpPr txBox="1">
            <a:spLocks noGrp="1"/>
          </p:cNvSpPr>
          <p:nvPr>
            <p:ph type="subTitle" idx="5"/>
          </p:nvPr>
        </p:nvSpPr>
        <p:spPr>
          <a:xfrm>
            <a:off x="3409378" y="3432875"/>
            <a:ext cx="23391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57"/>
          <p:cNvSpPr txBox="1">
            <a:spLocks noGrp="1"/>
          </p:cNvSpPr>
          <p:nvPr>
            <p:ph type="title" idx="6"/>
          </p:nvPr>
        </p:nvSpPr>
        <p:spPr>
          <a:xfrm>
            <a:off x="6066874" y="1954988"/>
            <a:ext cx="14145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78" name="Google Shape;1578;p57"/>
          <p:cNvSpPr txBox="1">
            <a:spLocks noGrp="1"/>
          </p:cNvSpPr>
          <p:nvPr>
            <p:ph type="title" idx="7"/>
          </p:nvPr>
        </p:nvSpPr>
        <p:spPr>
          <a:xfrm>
            <a:off x="6066882" y="2686400"/>
            <a:ext cx="242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579" name="Google Shape;1579;p57"/>
          <p:cNvSpPr txBox="1">
            <a:spLocks noGrp="1"/>
          </p:cNvSpPr>
          <p:nvPr>
            <p:ph type="subTitle" idx="8"/>
          </p:nvPr>
        </p:nvSpPr>
        <p:spPr>
          <a:xfrm>
            <a:off x="6066882" y="3432875"/>
            <a:ext cx="23391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0" name="Google Shape;1580;p57"/>
          <p:cNvSpPr txBox="1">
            <a:spLocks noGrp="1"/>
          </p:cNvSpPr>
          <p:nvPr>
            <p:ph type="title" idx="9"/>
          </p:nvPr>
        </p:nvSpPr>
        <p:spPr>
          <a:xfrm>
            <a:off x="7477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solidFill>
          <a:schemeClr val="dk1"/>
        </a:solidFill>
        <a:effectLst/>
      </p:bgPr>
    </p:bg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58"/>
          <p:cNvSpPr txBox="1">
            <a:spLocks noGrp="1"/>
          </p:cNvSpPr>
          <p:nvPr>
            <p:ph type="title"/>
          </p:nvPr>
        </p:nvSpPr>
        <p:spPr>
          <a:xfrm>
            <a:off x="786938" y="1503925"/>
            <a:ext cx="3239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3" name="Google Shape;1583;p58"/>
          <p:cNvSpPr txBox="1">
            <a:spLocks noGrp="1"/>
          </p:cNvSpPr>
          <p:nvPr>
            <p:ph type="subTitle" idx="1"/>
          </p:nvPr>
        </p:nvSpPr>
        <p:spPr>
          <a:xfrm>
            <a:off x="679538" y="1869675"/>
            <a:ext cx="33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4" name="Google Shape;1584;p58"/>
          <p:cNvSpPr txBox="1">
            <a:spLocks noGrp="1"/>
          </p:cNvSpPr>
          <p:nvPr>
            <p:ph type="title" idx="2"/>
          </p:nvPr>
        </p:nvSpPr>
        <p:spPr>
          <a:xfrm>
            <a:off x="786938" y="3725325"/>
            <a:ext cx="3239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5" name="Google Shape;1585;p58"/>
          <p:cNvSpPr txBox="1">
            <a:spLocks noGrp="1"/>
          </p:cNvSpPr>
          <p:nvPr>
            <p:ph type="subTitle" idx="3"/>
          </p:nvPr>
        </p:nvSpPr>
        <p:spPr>
          <a:xfrm>
            <a:off x="679538" y="4091075"/>
            <a:ext cx="33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6" name="Google Shape;1586;p58"/>
          <p:cNvSpPr txBox="1">
            <a:spLocks noGrp="1"/>
          </p:cNvSpPr>
          <p:nvPr>
            <p:ph type="title" idx="4"/>
          </p:nvPr>
        </p:nvSpPr>
        <p:spPr>
          <a:xfrm>
            <a:off x="5117963" y="2614650"/>
            <a:ext cx="3239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7" name="Google Shape;1587;p58"/>
          <p:cNvSpPr txBox="1">
            <a:spLocks noGrp="1"/>
          </p:cNvSpPr>
          <p:nvPr>
            <p:ph type="subTitle" idx="5"/>
          </p:nvPr>
        </p:nvSpPr>
        <p:spPr>
          <a:xfrm>
            <a:off x="5117963" y="2980350"/>
            <a:ext cx="3346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8" name="Google Shape;1588;p58"/>
          <p:cNvSpPr txBox="1">
            <a:spLocks noGrp="1"/>
          </p:cNvSpPr>
          <p:nvPr>
            <p:ph type="title" idx="6"/>
          </p:nvPr>
        </p:nvSpPr>
        <p:spPr>
          <a:xfrm>
            <a:off x="713225" y="490775"/>
            <a:ext cx="7717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2">
    <p:bg>
      <p:bgPr>
        <a:solidFill>
          <a:schemeClr val="lt1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59"/>
          <p:cNvSpPr/>
          <p:nvPr/>
        </p:nvSpPr>
        <p:spPr>
          <a:xfrm>
            <a:off x="6054300" y="1378500"/>
            <a:ext cx="2386500" cy="238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59"/>
          <p:cNvSpPr/>
          <p:nvPr/>
        </p:nvSpPr>
        <p:spPr>
          <a:xfrm>
            <a:off x="3388775" y="1378500"/>
            <a:ext cx="2386500" cy="238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59"/>
          <p:cNvSpPr/>
          <p:nvPr/>
        </p:nvSpPr>
        <p:spPr>
          <a:xfrm>
            <a:off x="713225" y="1378500"/>
            <a:ext cx="2386500" cy="238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59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59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59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59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59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59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59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59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59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59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59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59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59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59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59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59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59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59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59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59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59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59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59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59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59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59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59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59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59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59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59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59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59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59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59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59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59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59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59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59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59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59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59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59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59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59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59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59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59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59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59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59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59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59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59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59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59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59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59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59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59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59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59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59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59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59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59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59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59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59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59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59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59"/>
          <p:cNvSpPr/>
          <p:nvPr/>
        </p:nvSpPr>
        <p:spPr>
          <a:xfrm>
            <a:off x="463577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59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59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59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59"/>
          <p:cNvSpPr/>
          <p:nvPr/>
        </p:nvSpPr>
        <p:spPr>
          <a:xfrm>
            <a:off x="442082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59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59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59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59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59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59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59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59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59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59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59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59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59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59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59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59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59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59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59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59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59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59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59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59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59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59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59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59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59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59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59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59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59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59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59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59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59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59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59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59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59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59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59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59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59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59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59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59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59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59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59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59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59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59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59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59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59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59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59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59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59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59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59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59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59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59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59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59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59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59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59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59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59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59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59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59"/>
          <p:cNvSpPr txBox="1">
            <a:spLocks noGrp="1"/>
          </p:cNvSpPr>
          <p:nvPr>
            <p:ph type="title"/>
          </p:nvPr>
        </p:nvSpPr>
        <p:spPr>
          <a:xfrm>
            <a:off x="860975" y="2438311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6" name="Google Shape;1746;p59"/>
          <p:cNvSpPr txBox="1">
            <a:spLocks noGrp="1"/>
          </p:cNvSpPr>
          <p:nvPr>
            <p:ph type="subTitle" idx="1"/>
          </p:nvPr>
        </p:nvSpPr>
        <p:spPr>
          <a:xfrm>
            <a:off x="826325" y="2804041"/>
            <a:ext cx="21603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7" name="Google Shape;1747;p59"/>
          <p:cNvSpPr txBox="1">
            <a:spLocks noGrp="1"/>
          </p:cNvSpPr>
          <p:nvPr>
            <p:ph type="title" idx="2"/>
          </p:nvPr>
        </p:nvSpPr>
        <p:spPr>
          <a:xfrm>
            <a:off x="3536525" y="2438309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8" name="Google Shape;1748;p59"/>
          <p:cNvSpPr txBox="1">
            <a:spLocks noGrp="1"/>
          </p:cNvSpPr>
          <p:nvPr>
            <p:ph type="subTitle" idx="3"/>
          </p:nvPr>
        </p:nvSpPr>
        <p:spPr>
          <a:xfrm>
            <a:off x="3501875" y="2804041"/>
            <a:ext cx="21603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9" name="Google Shape;1749;p59"/>
          <p:cNvSpPr txBox="1">
            <a:spLocks noGrp="1"/>
          </p:cNvSpPr>
          <p:nvPr>
            <p:ph type="title" idx="4"/>
          </p:nvPr>
        </p:nvSpPr>
        <p:spPr>
          <a:xfrm>
            <a:off x="6202050" y="2438287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0" name="Google Shape;1750;p59"/>
          <p:cNvSpPr txBox="1">
            <a:spLocks noGrp="1"/>
          </p:cNvSpPr>
          <p:nvPr>
            <p:ph type="subTitle" idx="5"/>
          </p:nvPr>
        </p:nvSpPr>
        <p:spPr>
          <a:xfrm>
            <a:off x="6167400" y="2804000"/>
            <a:ext cx="21603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1" name="Google Shape;1751;p59"/>
          <p:cNvSpPr txBox="1">
            <a:spLocks noGrp="1"/>
          </p:cNvSpPr>
          <p:nvPr>
            <p:ph type="title" idx="6"/>
          </p:nvPr>
        </p:nvSpPr>
        <p:spPr>
          <a:xfrm>
            <a:off x="713225" y="490775"/>
            <a:ext cx="7717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bg>
      <p:bgPr>
        <a:solidFill>
          <a:schemeClr val="dk1"/>
        </a:solidFill>
        <a:effectLst/>
      </p:bgPr>
    </p:bg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60"/>
          <p:cNvSpPr txBox="1">
            <a:spLocks noGrp="1"/>
          </p:cNvSpPr>
          <p:nvPr>
            <p:ph type="title"/>
          </p:nvPr>
        </p:nvSpPr>
        <p:spPr>
          <a:xfrm>
            <a:off x="4264925" y="2131163"/>
            <a:ext cx="41529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4" name="Google Shape;1754;p60"/>
          <p:cNvSpPr txBox="1">
            <a:spLocks noGrp="1"/>
          </p:cNvSpPr>
          <p:nvPr>
            <p:ph type="title" idx="2"/>
          </p:nvPr>
        </p:nvSpPr>
        <p:spPr>
          <a:xfrm>
            <a:off x="7323475" y="1262438"/>
            <a:ext cx="10944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4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55" name="Google Shape;1755;p60"/>
          <p:cNvSpPr txBox="1">
            <a:spLocks noGrp="1"/>
          </p:cNvSpPr>
          <p:nvPr>
            <p:ph type="subTitle" idx="1"/>
          </p:nvPr>
        </p:nvSpPr>
        <p:spPr>
          <a:xfrm>
            <a:off x="4204375" y="3183563"/>
            <a:ext cx="42135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accent4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56" name="Google Shape;1756;p60"/>
          <p:cNvSpPr/>
          <p:nvPr/>
        </p:nvSpPr>
        <p:spPr>
          <a:xfrm>
            <a:off x="9012640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60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60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60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60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60"/>
          <p:cNvSpPr/>
          <p:nvPr/>
        </p:nvSpPr>
        <p:spPr>
          <a:xfrm>
            <a:off x="8759590" y="4052202"/>
            <a:ext cx="73770" cy="62769"/>
          </a:xfrm>
          <a:custGeom>
            <a:avLst/>
            <a:gdLst/>
            <a:ahLst/>
            <a:cxnLst/>
            <a:rect l="l" t="t" r="r" b="b"/>
            <a:pathLst>
              <a:path w="1938" h="1649" extrusionOk="0">
                <a:moveTo>
                  <a:pt x="1098" y="1"/>
                </a:moveTo>
                <a:cubicBezTo>
                  <a:pt x="891" y="1"/>
                  <a:pt x="680" y="79"/>
                  <a:pt x="509" y="250"/>
                </a:cubicBezTo>
                <a:cubicBezTo>
                  <a:pt x="1" y="788"/>
                  <a:pt x="374" y="1649"/>
                  <a:pt x="1080" y="1649"/>
                </a:cubicBezTo>
                <a:cubicBezTo>
                  <a:pt x="1092" y="1649"/>
                  <a:pt x="1105" y="1648"/>
                  <a:pt x="1117" y="1648"/>
                </a:cubicBezTo>
                <a:cubicBezTo>
                  <a:pt x="1573" y="1648"/>
                  <a:pt x="1937" y="1253"/>
                  <a:pt x="1937" y="827"/>
                </a:cubicBezTo>
                <a:cubicBezTo>
                  <a:pt x="1917" y="319"/>
                  <a:pt x="151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p60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Google Shape;1763;p60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60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60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60"/>
          <p:cNvSpPr/>
          <p:nvPr/>
        </p:nvSpPr>
        <p:spPr>
          <a:xfrm>
            <a:off x="8527894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Google Shape;1767;p60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60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p60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p60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60"/>
          <p:cNvSpPr/>
          <p:nvPr/>
        </p:nvSpPr>
        <p:spPr>
          <a:xfrm>
            <a:off x="8274502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2" name="Google Shape;1772;p60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60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60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60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60"/>
          <p:cNvSpPr/>
          <p:nvPr/>
        </p:nvSpPr>
        <p:spPr>
          <a:xfrm>
            <a:off x="8041931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60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60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Google Shape;1779;p60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60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p60"/>
          <p:cNvSpPr/>
          <p:nvPr/>
        </p:nvSpPr>
        <p:spPr>
          <a:xfrm>
            <a:off x="7788577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5" y="1648"/>
                  <a:pt x="1125" y="1648"/>
                </a:cubicBezTo>
                <a:cubicBezTo>
                  <a:pt x="1581" y="1648"/>
                  <a:pt x="1945" y="1253"/>
                  <a:pt x="1945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p60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p60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p60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60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p60"/>
          <p:cNvSpPr/>
          <p:nvPr/>
        </p:nvSpPr>
        <p:spPr>
          <a:xfrm>
            <a:off x="755718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60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60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60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60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60"/>
          <p:cNvSpPr/>
          <p:nvPr/>
        </p:nvSpPr>
        <p:spPr>
          <a:xfrm>
            <a:off x="7303793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60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60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60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60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60"/>
          <p:cNvSpPr/>
          <p:nvPr/>
        </p:nvSpPr>
        <p:spPr>
          <a:xfrm>
            <a:off x="707240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60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60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60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60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60"/>
          <p:cNvSpPr/>
          <p:nvPr/>
        </p:nvSpPr>
        <p:spPr>
          <a:xfrm>
            <a:off x="6819010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60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60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60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60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60"/>
          <p:cNvSpPr/>
          <p:nvPr/>
        </p:nvSpPr>
        <p:spPr>
          <a:xfrm>
            <a:off x="6586476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60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60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60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60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60"/>
          <p:cNvSpPr/>
          <p:nvPr/>
        </p:nvSpPr>
        <p:spPr>
          <a:xfrm>
            <a:off x="6333084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60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60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60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60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60"/>
          <p:cNvSpPr/>
          <p:nvPr/>
        </p:nvSpPr>
        <p:spPr>
          <a:xfrm>
            <a:off x="6091263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60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60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60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60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60"/>
          <p:cNvSpPr/>
          <p:nvPr/>
        </p:nvSpPr>
        <p:spPr>
          <a:xfrm>
            <a:off x="5848301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60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60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60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60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60"/>
          <p:cNvSpPr/>
          <p:nvPr/>
        </p:nvSpPr>
        <p:spPr>
          <a:xfrm>
            <a:off x="5605338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60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60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60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60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60"/>
          <p:cNvSpPr/>
          <p:nvPr/>
        </p:nvSpPr>
        <p:spPr>
          <a:xfrm>
            <a:off x="5373947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60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60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60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60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60"/>
          <p:cNvSpPr/>
          <p:nvPr/>
        </p:nvSpPr>
        <p:spPr>
          <a:xfrm>
            <a:off x="5120554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60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60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60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60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60"/>
          <p:cNvSpPr/>
          <p:nvPr/>
        </p:nvSpPr>
        <p:spPr>
          <a:xfrm>
            <a:off x="4889163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60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Google Shape;1843;p60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60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60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60"/>
          <p:cNvSpPr/>
          <p:nvPr/>
        </p:nvSpPr>
        <p:spPr>
          <a:xfrm>
            <a:off x="4635771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60"/>
          <p:cNvSpPr/>
          <p:nvPr/>
        </p:nvSpPr>
        <p:spPr>
          <a:xfrm>
            <a:off x="463577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60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9" name="Google Shape;1849;p60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60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60"/>
          <p:cNvSpPr/>
          <p:nvPr/>
        </p:nvSpPr>
        <p:spPr>
          <a:xfrm>
            <a:off x="4420823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60"/>
          <p:cNvSpPr/>
          <p:nvPr/>
        </p:nvSpPr>
        <p:spPr>
          <a:xfrm>
            <a:off x="442082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60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p60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p60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p60"/>
          <p:cNvSpPr/>
          <p:nvPr/>
        </p:nvSpPr>
        <p:spPr>
          <a:xfrm>
            <a:off x="4167431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60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60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60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60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60"/>
          <p:cNvSpPr/>
          <p:nvPr/>
        </p:nvSpPr>
        <p:spPr>
          <a:xfrm>
            <a:off x="3934898" y="40524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60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60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60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60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60"/>
          <p:cNvSpPr/>
          <p:nvPr/>
        </p:nvSpPr>
        <p:spPr>
          <a:xfrm>
            <a:off x="3681506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60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60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60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60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60"/>
          <p:cNvSpPr/>
          <p:nvPr/>
        </p:nvSpPr>
        <p:spPr>
          <a:xfrm>
            <a:off x="3450114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60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60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60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60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60"/>
          <p:cNvSpPr/>
          <p:nvPr/>
        </p:nvSpPr>
        <p:spPr>
          <a:xfrm>
            <a:off x="3196722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60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60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60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60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60"/>
          <p:cNvSpPr/>
          <p:nvPr/>
        </p:nvSpPr>
        <p:spPr>
          <a:xfrm>
            <a:off x="2965331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60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60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60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60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60"/>
          <p:cNvSpPr/>
          <p:nvPr/>
        </p:nvSpPr>
        <p:spPr>
          <a:xfrm>
            <a:off x="2711939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60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60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60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60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60"/>
          <p:cNvSpPr/>
          <p:nvPr/>
        </p:nvSpPr>
        <p:spPr>
          <a:xfrm>
            <a:off x="247940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60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60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60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60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60"/>
          <p:cNvSpPr/>
          <p:nvPr/>
        </p:nvSpPr>
        <p:spPr>
          <a:xfrm>
            <a:off x="2226013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60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60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60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60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60"/>
          <p:cNvSpPr/>
          <p:nvPr/>
        </p:nvSpPr>
        <p:spPr>
          <a:xfrm>
            <a:off x="199462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60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60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4" name="Google Shape;1904;p60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5" name="Google Shape;1905;p60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60"/>
          <p:cNvSpPr/>
          <p:nvPr/>
        </p:nvSpPr>
        <p:spPr>
          <a:xfrm>
            <a:off x="1741230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7" name="Google Shape;1907;p60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8" name="Google Shape;1908;p60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9" name="Google Shape;1909;p60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0" name="Google Shape;1910;p60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1" name="Google Shape;1911;p60"/>
          <p:cNvSpPr/>
          <p:nvPr/>
        </p:nvSpPr>
        <p:spPr>
          <a:xfrm>
            <a:off x="1499447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2" name="Google Shape;1912;p60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60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4" name="Google Shape;1914;p60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60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Google Shape;1916;p60"/>
          <p:cNvSpPr/>
          <p:nvPr/>
        </p:nvSpPr>
        <p:spPr>
          <a:xfrm>
            <a:off x="125648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7" name="Google Shape;1917;p60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Google Shape;1918;p60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9" name="Google Shape;1919;p60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60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Google Shape;1921;p60"/>
          <p:cNvSpPr/>
          <p:nvPr/>
        </p:nvSpPr>
        <p:spPr>
          <a:xfrm>
            <a:off x="1014663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60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60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60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60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60"/>
          <p:cNvSpPr/>
          <p:nvPr/>
        </p:nvSpPr>
        <p:spPr>
          <a:xfrm>
            <a:off x="782092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Google Shape;1927;p60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60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60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60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60"/>
          <p:cNvSpPr/>
          <p:nvPr/>
        </p:nvSpPr>
        <p:spPr>
          <a:xfrm>
            <a:off x="528738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60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60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60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60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60"/>
          <p:cNvSpPr/>
          <p:nvPr/>
        </p:nvSpPr>
        <p:spPr>
          <a:xfrm>
            <a:off x="296167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60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60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60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60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60"/>
          <p:cNvSpPr/>
          <p:nvPr/>
        </p:nvSpPr>
        <p:spPr>
          <a:xfrm>
            <a:off x="4395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60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60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60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60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_1">
    <p:bg>
      <p:bgPr>
        <a:solidFill>
          <a:schemeClr val="lt1"/>
        </a:solidFill>
        <a:effectLst/>
      </p:bgPr>
    </p:bg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61"/>
          <p:cNvSpPr txBox="1">
            <a:spLocks noGrp="1"/>
          </p:cNvSpPr>
          <p:nvPr>
            <p:ph type="title"/>
          </p:nvPr>
        </p:nvSpPr>
        <p:spPr>
          <a:xfrm>
            <a:off x="4264925" y="1750163"/>
            <a:ext cx="41529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8" name="Google Shape;1948;p61"/>
          <p:cNvSpPr txBox="1">
            <a:spLocks noGrp="1"/>
          </p:cNvSpPr>
          <p:nvPr>
            <p:ph type="title" idx="2"/>
          </p:nvPr>
        </p:nvSpPr>
        <p:spPr>
          <a:xfrm>
            <a:off x="7027175" y="636475"/>
            <a:ext cx="13908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400">
                <a:solidFill>
                  <a:schemeClr val="accent4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949" name="Google Shape;1949;p61"/>
          <p:cNvSpPr txBox="1">
            <a:spLocks noGrp="1"/>
          </p:cNvSpPr>
          <p:nvPr>
            <p:ph type="subTitle" idx="1"/>
          </p:nvPr>
        </p:nvSpPr>
        <p:spPr>
          <a:xfrm>
            <a:off x="4204375" y="2802573"/>
            <a:ext cx="42135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9pPr>
          </a:lstStyle>
          <a:p>
            <a:endParaRPr/>
          </a:p>
        </p:txBody>
      </p:sp>
      <p:grpSp>
        <p:nvGrpSpPr>
          <p:cNvPr id="1950" name="Google Shape;1950;p61"/>
          <p:cNvGrpSpPr/>
          <p:nvPr/>
        </p:nvGrpSpPr>
        <p:grpSpPr>
          <a:xfrm>
            <a:off x="4157988" y="3606677"/>
            <a:ext cx="4923043" cy="998788"/>
            <a:chOff x="4157988" y="3606677"/>
            <a:chExt cx="4923043" cy="998788"/>
          </a:xfrm>
        </p:grpSpPr>
        <p:sp>
          <p:nvSpPr>
            <p:cNvPr id="1951" name="Google Shape;1951;p61"/>
            <p:cNvSpPr/>
            <p:nvPr/>
          </p:nvSpPr>
          <p:spPr>
            <a:xfrm>
              <a:off x="7565290" y="3606905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1"/>
            <p:cNvSpPr/>
            <p:nvPr/>
          </p:nvSpPr>
          <p:spPr>
            <a:xfrm>
              <a:off x="7565290" y="3840618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1"/>
            <p:cNvSpPr/>
            <p:nvPr/>
          </p:nvSpPr>
          <p:spPr>
            <a:xfrm>
              <a:off x="7565290" y="4074331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1"/>
            <p:cNvSpPr/>
            <p:nvPr/>
          </p:nvSpPr>
          <p:spPr>
            <a:xfrm>
              <a:off x="7554898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1"/>
            <p:cNvSpPr/>
            <p:nvPr/>
          </p:nvSpPr>
          <p:spPr>
            <a:xfrm>
              <a:off x="7554898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1"/>
            <p:cNvSpPr/>
            <p:nvPr/>
          </p:nvSpPr>
          <p:spPr>
            <a:xfrm>
              <a:off x="7312240" y="3606677"/>
              <a:ext cx="73770" cy="62769"/>
            </a:xfrm>
            <a:custGeom>
              <a:avLst/>
              <a:gdLst/>
              <a:ahLst/>
              <a:cxnLst/>
              <a:rect l="l" t="t" r="r" b="b"/>
              <a:pathLst>
                <a:path w="1938" h="1649" extrusionOk="0">
                  <a:moveTo>
                    <a:pt x="1098" y="1"/>
                  </a:moveTo>
                  <a:cubicBezTo>
                    <a:pt x="891" y="1"/>
                    <a:pt x="680" y="79"/>
                    <a:pt x="509" y="250"/>
                  </a:cubicBezTo>
                  <a:cubicBezTo>
                    <a:pt x="1" y="788"/>
                    <a:pt x="374" y="1649"/>
                    <a:pt x="1080" y="1649"/>
                  </a:cubicBezTo>
                  <a:cubicBezTo>
                    <a:pt x="1092" y="1649"/>
                    <a:pt x="1105" y="1648"/>
                    <a:pt x="1117" y="1648"/>
                  </a:cubicBezTo>
                  <a:cubicBezTo>
                    <a:pt x="1573" y="1648"/>
                    <a:pt x="1937" y="1253"/>
                    <a:pt x="1937" y="827"/>
                  </a:cubicBezTo>
                  <a:cubicBezTo>
                    <a:pt x="1917" y="319"/>
                    <a:pt x="1516" y="1"/>
                    <a:pt x="10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1"/>
            <p:cNvSpPr/>
            <p:nvPr/>
          </p:nvSpPr>
          <p:spPr>
            <a:xfrm>
              <a:off x="7313078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1"/>
            <p:cNvSpPr/>
            <p:nvPr/>
          </p:nvSpPr>
          <p:spPr>
            <a:xfrm>
              <a:off x="7313078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1"/>
            <p:cNvSpPr/>
            <p:nvPr/>
          </p:nvSpPr>
          <p:spPr>
            <a:xfrm>
              <a:off x="7313078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1"/>
            <p:cNvSpPr/>
            <p:nvPr/>
          </p:nvSpPr>
          <p:spPr>
            <a:xfrm>
              <a:off x="7313078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1"/>
            <p:cNvSpPr/>
            <p:nvPr/>
          </p:nvSpPr>
          <p:spPr>
            <a:xfrm>
              <a:off x="7080544" y="3606905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1"/>
            <p:cNvSpPr/>
            <p:nvPr/>
          </p:nvSpPr>
          <p:spPr>
            <a:xfrm>
              <a:off x="7080544" y="3840618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1"/>
            <p:cNvSpPr/>
            <p:nvPr/>
          </p:nvSpPr>
          <p:spPr>
            <a:xfrm>
              <a:off x="7080544" y="4074331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1"/>
            <p:cNvSpPr/>
            <p:nvPr/>
          </p:nvSpPr>
          <p:spPr>
            <a:xfrm>
              <a:off x="7068973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1"/>
            <p:cNvSpPr/>
            <p:nvPr/>
          </p:nvSpPr>
          <p:spPr>
            <a:xfrm>
              <a:off x="7068973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28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61"/>
            <p:cNvSpPr/>
            <p:nvPr/>
          </p:nvSpPr>
          <p:spPr>
            <a:xfrm>
              <a:off x="6827152" y="3606677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61"/>
            <p:cNvSpPr/>
            <p:nvPr/>
          </p:nvSpPr>
          <p:spPr>
            <a:xfrm>
              <a:off x="6827152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61"/>
            <p:cNvSpPr/>
            <p:nvPr/>
          </p:nvSpPr>
          <p:spPr>
            <a:xfrm>
              <a:off x="6827152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61"/>
            <p:cNvSpPr/>
            <p:nvPr/>
          </p:nvSpPr>
          <p:spPr>
            <a:xfrm>
              <a:off x="6827152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61"/>
            <p:cNvSpPr/>
            <p:nvPr/>
          </p:nvSpPr>
          <p:spPr>
            <a:xfrm>
              <a:off x="6827152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61"/>
            <p:cNvSpPr/>
            <p:nvPr/>
          </p:nvSpPr>
          <p:spPr>
            <a:xfrm>
              <a:off x="6594581" y="3606905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73" y="1277"/>
                    <a:pt x="1673" y="821"/>
                  </a:cubicBezTo>
                  <a:cubicBezTo>
                    <a:pt x="1673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61"/>
            <p:cNvSpPr/>
            <p:nvPr/>
          </p:nvSpPr>
          <p:spPr>
            <a:xfrm>
              <a:off x="6594581" y="3840618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73" y="1277"/>
                    <a:pt x="1673" y="821"/>
                  </a:cubicBezTo>
                  <a:cubicBezTo>
                    <a:pt x="1673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61"/>
            <p:cNvSpPr/>
            <p:nvPr/>
          </p:nvSpPr>
          <p:spPr>
            <a:xfrm>
              <a:off x="6594581" y="4074331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73" y="1277"/>
                    <a:pt x="1673" y="851"/>
                  </a:cubicBezTo>
                  <a:cubicBezTo>
                    <a:pt x="1673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61"/>
            <p:cNvSpPr/>
            <p:nvPr/>
          </p:nvSpPr>
          <p:spPr>
            <a:xfrm>
              <a:off x="6584189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099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46" y="1289"/>
                    <a:pt x="1915" y="833"/>
                  </a:cubicBezTo>
                  <a:cubicBezTo>
                    <a:pt x="1936" y="340"/>
                    <a:pt x="1526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61"/>
            <p:cNvSpPr/>
            <p:nvPr/>
          </p:nvSpPr>
          <p:spPr>
            <a:xfrm>
              <a:off x="6584189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46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6341227" y="3606677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5" y="1648"/>
                    <a:pt x="1125" y="1648"/>
                  </a:cubicBezTo>
                  <a:cubicBezTo>
                    <a:pt x="1581" y="1648"/>
                    <a:pt x="1945" y="1253"/>
                    <a:pt x="1945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6341531" y="3840656"/>
              <a:ext cx="73770" cy="62503"/>
            </a:xfrm>
            <a:custGeom>
              <a:avLst/>
              <a:gdLst/>
              <a:ahLst/>
              <a:cxnLst/>
              <a:rect l="l" t="t" r="r" b="b"/>
              <a:pathLst>
                <a:path w="1938" h="1642" extrusionOk="0">
                  <a:moveTo>
                    <a:pt x="1091" y="0"/>
                  </a:moveTo>
                  <a:cubicBezTo>
                    <a:pt x="885" y="0"/>
                    <a:pt x="676" y="75"/>
                    <a:pt x="509" y="243"/>
                  </a:cubicBezTo>
                  <a:cubicBezTo>
                    <a:pt x="1" y="751"/>
                    <a:pt x="345" y="1642"/>
                    <a:pt x="1080" y="1642"/>
                  </a:cubicBezTo>
                  <a:cubicBezTo>
                    <a:pt x="1092" y="1642"/>
                    <a:pt x="1104" y="1641"/>
                    <a:pt x="1117" y="1641"/>
                  </a:cubicBezTo>
                  <a:cubicBezTo>
                    <a:pt x="1573" y="1641"/>
                    <a:pt x="1907" y="1276"/>
                    <a:pt x="1937" y="820"/>
                  </a:cubicBezTo>
                  <a:cubicBezTo>
                    <a:pt x="1937" y="327"/>
                    <a:pt x="1521" y="0"/>
                    <a:pt x="1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6341227" y="4074408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2"/>
                  </a:cubicBezTo>
                  <a:cubicBezTo>
                    <a:pt x="0" y="789"/>
                    <a:pt x="365" y="1670"/>
                    <a:pt x="1125" y="1670"/>
                  </a:cubicBezTo>
                  <a:cubicBezTo>
                    <a:pt x="1581" y="1640"/>
                    <a:pt x="1945" y="1275"/>
                    <a:pt x="1945" y="849"/>
                  </a:cubicBezTo>
                  <a:cubicBezTo>
                    <a:pt x="1925" y="334"/>
                    <a:pt x="1513" y="0"/>
                    <a:pt x="1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6341227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4" y="78"/>
                    <a:pt x="517" y="256"/>
                  </a:cubicBezTo>
                  <a:cubicBezTo>
                    <a:pt x="0" y="773"/>
                    <a:pt x="365" y="1654"/>
                    <a:pt x="1125" y="1654"/>
                  </a:cubicBezTo>
                  <a:cubicBezTo>
                    <a:pt x="1581" y="1654"/>
                    <a:pt x="1915" y="1289"/>
                    <a:pt x="1945" y="833"/>
                  </a:cubicBezTo>
                  <a:cubicBezTo>
                    <a:pt x="1945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6341531" y="4542938"/>
              <a:ext cx="73770" cy="62503"/>
            </a:xfrm>
            <a:custGeom>
              <a:avLst/>
              <a:gdLst/>
              <a:ahLst/>
              <a:cxnLst/>
              <a:rect l="l" t="t" r="r" b="b"/>
              <a:pathLst>
                <a:path w="1938" h="1642" extrusionOk="0">
                  <a:moveTo>
                    <a:pt x="1084" y="1"/>
                  </a:moveTo>
                  <a:cubicBezTo>
                    <a:pt x="882" y="1"/>
                    <a:pt x="676" y="75"/>
                    <a:pt x="509" y="243"/>
                  </a:cubicBezTo>
                  <a:cubicBezTo>
                    <a:pt x="1" y="751"/>
                    <a:pt x="345" y="1642"/>
                    <a:pt x="1080" y="1642"/>
                  </a:cubicBezTo>
                  <a:cubicBezTo>
                    <a:pt x="1092" y="1642"/>
                    <a:pt x="1104" y="1641"/>
                    <a:pt x="1117" y="1641"/>
                  </a:cubicBezTo>
                  <a:cubicBezTo>
                    <a:pt x="1573" y="1641"/>
                    <a:pt x="1937" y="1276"/>
                    <a:pt x="1937" y="820"/>
                  </a:cubicBezTo>
                  <a:cubicBezTo>
                    <a:pt x="1917" y="327"/>
                    <a:pt x="1507" y="1"/>
                    <a:pt x="1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6109835" y="3606905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6109835" y="3840618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6109835" y="4074331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6099406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6099406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61"/>
            <p:cNvSpPr/>
            <p:nvPr/>
          </p:nvSpPr>
          <p:spPr>
            <a:xfrm>
              <a:off x="5856443" y="3606677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61"/>
            <p:cNvSpPr/>
            <p:nvPr/>
          </p:nvSpPr>
          <p:spPr>
            <a:xfrm>
              <a:off x="5856443" y="3840656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8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15" y="820"/>
                  </a:cubicBezTo>
                  <a:cubicBezTo>
                    <a:pt x="1936" y="327"/>
                    <a:pt x="1526" y="0"/>
                    <a:pt x="1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5856443" y="4074369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8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46" y="1306"/>
                    <a:pt x="1915" y="820"/>
                  </a:cubicBezTo>
                  <a:cubicBezTo>
                    <a:pt x="1936" y="327"/>
                    <a:pt x="1526" y="0"/>
                    <a:pt x="1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61"/>
            <p:cNvSpPr/>
            <p:nvPr/>
          </p:nvSpPr>
          <p:spPr>
            <a:xfrm>
              <a:off x="5856443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099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46" y="1289"/>
                    <a:pt x="1915" y="833"/>
                  </a:cubicBezTo>
                  <a:cubicBezTo>
                    <a:pt x="1936" y="340"/>
                    <a:pt x="1526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61"/>
            <p:cNvSpPr/>
            <p:nvPr/>
          </p:nvSpPr>
          <p:spPr>
            <a:xfrm>
              <a:off x="5856443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8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15" y="820"/>
                  </a:cubicBezTo>
                  <a:cubicBezTo>
                    <a:pt x="1936" y="327"/>
                    <a:pt x="1526" y="1"/>
                    <a:pt x="10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5625052" y="3606905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5625052" y="3840618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5625052" y="4074331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5613480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61"/>
            <p:cNvSpPr/>
            <p:nvPr/>
          </p:nvSpPr>
          <p:spPr>
            <a:xfrm>
              <a:off x="5613480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61"/>
            <p:cNvSpPr/>
            <p:nvPr/>
          </p:nvSpPr>
          <p:spPr>
            <a:xfrm>
              <a:off x="5371660" y="3606677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5371660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61"/>
            <p:cNvSpPr/>
            <p:nvPr/>
          </p:nvSpPr>
          <p:spPr>
            <a:xfrm>
              <a:off x="5371660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61"/>
            <p:cNvSpPr/>
            <p:nvPr/>
          </p:nvSpPr>
          <p:spPr>
            <a:xfrm>
              <a:off x="5371660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61"/>
            <p:cNvSpPr/>
            <p:nvPr/>
          </p:nvSpPr>
          <p:spPr>
            <a:xfrm>
              <a:off x="5371660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5139126" y="3606905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5139126" y="3840618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61"/>
            <p:cNvSpPr/>
            <p:nvPr/>
          </p:nvSpPr>
          <p:spPr>
            <a:xfrm>
              <a:off x="5139126" y="4074331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61"/>
            <p:cNvSpPr/>
            <p:nvPr/>
          </p:nvSpPr>
          <p:spPr>
            <a:xfrm>
              <a:off x="5128697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5" y="78"/>
                    <a:pt x="517" y="256"/>
                  </a:cubicBezTo>
                  <a:cubicBezTo>
                    <a:pt x="0" y="773"/>
                    <a:pt x="365" y="1654"/>
                    <a:pt x="1125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5128697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0" y="759"/>
                    <a:pt x="365" y="1641"/>
                    <a:pt x="112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4885734" y="3606677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6" y="1648"/>
                    <a:pt x="112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61"/>
            <p:cNvSpPr/>
            <p:nvPr/>
          </p:nvSpPr>
          <p:spPr>
            <a:xfrm>
              <a:off x="4885734" y="3840656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13" y="0"/>
                  </a:moveTo>
                  <a:cubicBezTo>
                    <a:pt x="907" y="0"/>
                    <a:pt x="69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61"/>
            <p:cNvSpPr/>
            <p:nvPr/>
          </p:nvSpPr>
          <p:spPr>
            <a:xfrm>
              <a:off x="4885734" y="4074369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90"/>
                    <a:pt x="396" y="1671"/>
                    <a:pt x="1125" y="1671"/>
                  </a:cubicBezTo>
                  <a:cubicBezTo>
                    <a:pt x="158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4885734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6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4885734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61"/>
            <p:cNvSpPr/>
            <p:nvPr/>
          </p:nvSpPr>
          <p:spPr>
            <a:xfrm>
              <a:off x="4643913" y="3606677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51" y="1648"/>
                    <a:pt x="1916" y="1283"/>
                    <a:pt x="1916" y="827"/>
                  </a:cubicBezTo>
                  <a:cubicBezTo>
                    <a:pt x="1916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61"/>
            <p:cNvSpPr/>
            <p:nvPr/>
          </p:nvSpPr>
          <p:spPr>
            <a:xfrm>
              <a:off x="4643913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6" y="1276"/>
                    <a:pt x="1916" y="820"/>
                  </a:cubicBezTo>
                  <a:cubicBezTo>
                    <a:pt x="1916" y="327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4643913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6" y="1276"/>
                    <a:pt x="1916" y="820"/>
                  </a:cubicBezTo>
                  <a:cubicBezTo>
                    <a:pt x="1916" y="327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61"/>
            <p:cNvSpPr/>
            <p:nvPr/>
          </p:nvSpPr>
          <p:spPr>
            <a:xfrm>
              <a:off x="4643913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3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6" y="1289"/>
                    <a:pt x="1916" y="833"/>
                  </a:cubicBezTo>
                  <a:cubicBezTo>
                    <a:pt x="1916" y="340"/>
                    <a:pt x="1513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61"/>
            <p:cNvSpPr/>
            <p:nvPr/>
          </p:nvSpPr>
          <p:spPr>
            <a:xfrm>
              <a:off x="4643913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6" y="1276"/>
                    <a:pt x="1916" y="820"/>
                  </a:cubicBezTo>
                  <a:cubicBezTo>
                    <a:pt x="1916" y="327"/>
                    <a:pt x="1513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4400951" y="3606677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6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4400951" y="3840656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4400951" y="4074369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4400951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61"/>
            <p:cNvSpPr/>
            <p:nvPr/>
          </p:nvSpPr>
          <p:spPr>
            <a:xfrm>
              <a:off x="4400951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61"/>
            <p:cNvSpPr/>
            <p:nvPr/>
          </p:nvSpPr>
          <p:spPr>
            <a:xfrm>
              <a:off x="4157988" y="3606677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6" y="1648"/>
                    <a:pt x="112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61"/>
            <p:cNvSpPr/>
            <p:nvPr/>
          </p:nvSpPr>
          <p:spPr>
            <a:xfrm>
              <a:off x="4157988" y="3840656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13" y="0"/>
                  </a:moveTo>
                  <a:cubicBezTo>
                    <a:pt x="907" y="0"/>
                    <a:pt x="69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61"/>
            <p:cNvSpPr/>
            <p:nvPr/>
          </p:nvSpPr>
          <p:spPr>
            <a:xfrm>
              <a:off x="4157988" y="4074369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0" y="790"/>
                    <a:pt x="396" y="1671"/>
                    <a:pt x="1125" y="1671"/>
                  </a:cubicBezTo>
                  <a:cubicBezTo>
                    <a:pt x="158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4157988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5" y="78"/>
                    <a:pt x="517" y="256"/>
                  </a:cubicBezTo>
                  <a:cubicBezTo>
                    <a:pt x="0" y="773"/>
                    <a:pt x="396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61"/>
            <p:cNvSpPr/>
            <p:nvPr/>
          </p:nvSpPr>
          <p:spPr>
            <a:xfrm>
              <a:off x="4157988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61"/>
            <p:cNvSpPr/>
            <p:nvPr/>
          </p:nvSpPr>
          <p:spPr>
            <a:xfrm>
              <a:off x="8534840" y="3606905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8534840" y="3840618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61"/>
            <p:cNvSpPr/>
            <p:nvPr/>
          </p:nvSpPr>
          <p:spPr>
            <a:xfrm>
              <a:off x="8534840" y="4074331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8524448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8524448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61"/>
            <p:cNvSpPr/>
            <p:nvPr/>
          </p:nvSpPr>
          <p:spPr>
            <a:xfrm>
              <a:off x="8281790" y="3606677"/>
              <a:ext cx="73770" cy="62769"/>
            </a:xfrm>
            <a:custGeom>
              <a:avLst/>
              <a:gdLst/>
              <a:ahLst/>
              <a:cxnLst/>
              <a:rect l="l" t="t" r="r" b="b"/>
              <a:pathLst>
                <a:path w="1938" h="1649" extrusionOk="0">
                  <a:moveTo>
                    <a:pt x="1098" y="1"/>
                  </a:moveTo>
                  <a:cubicBezTo>
                    <a:pt x="891" y="1"/>
                    <a:pt x="680" y="79"/>
                    <a:pt x="509" y="250"/>
                  </a:cubicBezTo>
                  <a:cubicBezTo>
                    <a:pt x="1" y="788"/>
                    <a:pt x="374" y="1649"/>
                    <a:pt x="1080" y="1649"/>
                  </a:cubicBezTo>
                  <a:cubicBezTo>
                    <a:pt x="1092" y="1649"/>
                    <a:pt x="1105" y="1648"/>
                    <a:pt x="1117" y="1648"/>
                  </a:cubicBezTo>
                  <a:cubicBezTo>
                    <a:pt x="1573" y="1648"/>
                    <a:pt x="1937" y="1253"/>
                    <a:pt x="1937" y="827"/>
                  </a:cubicBezTo>
                  <a:cubicBezTo>
                    <a:pt x="1917" y="319"/>
                    <a:pt x="1516" y="1"/>
                    <a:pt x="10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8282628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8282628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8282628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61"/>
            <p:cNvSpPr/>
            <p:nvPr/>
          </p:nvSpPr>
          <p:spPr>
            <a:xfrm>
              <a:off x="8282628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8050094" y="3606905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8050094" y="3840618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8050094" y="4074331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8038523" y="4308730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8038523" y="4542938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28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7796702" y="3606677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7796702" y="384065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61"/>
            <p:cNvSpPr/>
            <p:nvPr/>
          </p:nvSpPr>
          <p:spPr>
            <a:xfrm>
              <a:off x="7796702" y="4074369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7796702" y="4308730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7796702" y="454293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8776665" y="3606968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61"/>
            <p:cNvSpPr/>
            <p:nvPr/>
          </p:nvSpPr>
          <p:spPr>
            <a:xfrm>
              <a:off x="8776665" y="3840681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8776665" y="4074394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8766273" y="4308792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8766273" y="4543000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61"/>
            <p:cNvSpPr/>
            <p:nvPr/>
          </p:nvSpPr>
          <p:spPr>
            <a:xfrm>
              <a:off x="9018490" y="3606918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61"/>
            <p:cNvSpPr/>
            <p:nvPr/>
          </p:nvSpPr>
          <p:spPr>
            <a:xfrm>
              <a:off x="9018490" y="3840631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61"/>
            <p:cNvSpPr/>
            <p:nvPr/>
          </p:nvSpPr>
          <p:spPr>
            <a:xfrm>
              <a:off x="9018490" y="4074344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61"/>
            <p:cNvSpPr/>
            <p:nvPr/>
          </p:nvSpPr>
          <p:spPr>
            <a:xfrm>
              <a:off x="9008098" y="4308742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61"/>
            <p:cNvSpPr/>
            <p:nvPr/>
          </p:nvSpPr>
          <p:spPr>
            <a:xfrm>
              <a:off x="9008098" y="4542950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4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4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4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4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4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4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4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4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4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4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4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4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4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4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4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4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4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4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4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4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4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4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4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4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4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4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4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4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4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4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4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4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4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4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4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4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4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4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4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4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4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4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4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4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4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4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4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4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4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4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4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4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4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4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4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4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4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4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4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4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4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4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4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4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4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4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4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4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4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4"/>
          <p:cNvSpPr/>
          <p:nvPr/>
        </p:nvSpPr>
        <p:spPr>
          <a:xfrm>
            <a:off x="736917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4"/>
          <p:cNvSpPr/>
          <p:nvPr/>
        </p:nvSpPr>
        <p:spPr>
          <a:xfrm>
            <a:off x="0" y="1559475"/>
            <a:ext cx="9144000" cy="2386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4"/>
          <p:cNvSpPr txBox="1">
            <a:spLocks noGrp="1"/>
          </p:cNvSpPr>
          <p:nvPr>
            <p:ph type="subTitle" idx="1"/>
          </p:nvPr>
        </p:nvSpPr>
        <p:spPr>
          <a:xfrm>
            <a:off x="1832325" y="2631311"/>
            <a:ext cx="23355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215" name="Google Shape;215;p44"/>
          <p:cNvSpPr txBox="1">
            <a:spLocks noGrp="1"/>
          </p:cNvSpPr>
          <p:nvPr>
            <p:ph type="subTitle" idx="2"/>
          </p:nvPr>
        </p:nvSpPr>
        <p:spPr>
          <a:xfrm>
            <a:off x="4976175" y="2631311"/>
            <a:ext cx="23355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title" idx="3"/>
          </p:nvPr>
        </p:nvSpPr>
        <p:spPr>
          <a:xfrm>
            <a:off x="1737225" y="3023233"/>
            <a:ext cx="2525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title" idx="4"/>
          </p:nvPr>
        </p:nvSpPr>
        <p:spPr>
          <a:xfrm>
            <a:off x="4881075" y="3022450"/>
            <a:ext cx="2525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bg>
      <p:bgPr>
        <a:solidFill>
          <a:schemeClr val="dk1"/>
        </a:solidFill>
        <a:effectLst/>
      </p:bgPr>
    </p:bg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62"/>
          <p:cNvSpPr/>
          <p:nvPr/>
        </p:nvSpPr>
        <p:spPr>
          <a:xfrm>
            <a:off x="5010575" y="-8075"/>
            <a:ext cx="4133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8" name="Google Shape;2058;p62"/>
          <p:cNvGrpSpPr/>
          <p:nvPr/>
        </p:nvGrpSpPr>
        <p:grpSpPr>
          <a:xfrm>
            <a:off x="-12" y="1279202"/>
            <a:ext cx="4681218" cy="998788"/>
            <a:chOff x="-12" y="1660202"/>
            <a:chExt cx="4681218" cy="998788"/>
          </a:xfrm>
        </p:grpSpPr>
        <p:sp>
          <p:nvSpPr>
            <p:cNvPr id="2059" name="Google Shape;2059;p62"/>
            <p:cNvSpPr/>
            <p:nvPr/>
          </p:nvSpPr>
          <p:spPr>
            <a:xfrm>
              <a:off x="3407290" y="1660430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407290" y="189414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3407290" y="2127856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3396898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3396898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154240" y="1660202"/>
              <a:ext cx="73770" cy="62769"/>
            </a:xfrm>
            <a:custGeom>
              <a:avLst/>
              <a:gdLst/>
              <a:ahLst/>
              <a:cxnLst/>
              <a:rect l="l" t="t" r="r" b="b"/>
              <a:pathLst>
                <a:path w="1938" h="1649" extrusionOk="0">
                  <a:moveTo>
                    <a:pt x="1098" y="1"/>
                  </a:moveTo>
                  <a:cubicBezTo>
                    <a:pt x="891" y="1"/>
                    <a:pt x="680" y="79"/>
                    <a:pt x="509" y="250"/>
                  </a:cubicBezTo>
                  <a:cubicBezTo>
                    <a:pt x="1" y="788"/>
                    <a:pt x="374" y="1649"/>
                    <a:pt x="1080" y="1649"/>
                  </a:cubicBezTo>
                  <a:cubicBezTo>
                    <a:pt x="1092" y="1649"/>
                    <a:pt x="1105" y="1648"/>
                    <a:pt x="1117" y="1648"/>
                  </a:cubicBezTo>
                  <a:cubicBezTo>
                    <a:pt x="1573" y="1648"/>
                    <a:pt x="1937" y="1253"/>
                    <a:pt x="1937" y="827"/>
                  </a:cubicBezTo>
                  <a:cubicBezTo>
                    <a:pt x="1917" y="319"/>
                    <a:pt x="1516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155078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155078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155078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155078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2922544" y="1660430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2922544" y="1894143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2922544" y="2127856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2910973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2910973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28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2669152" y="1660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2669152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2669152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2669152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2669152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2436581" y="1660430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73" y="1277"/>
                    <a:pt x="1673" y="821"/>
                  </a:cubicBezTo>
                  <a:cubicBezTo>
                    <a:pt x="1673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2436581" y="1894143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73" y="1277"/>
                    <a:pt x="1673" y="821"/>
                  </a:cubicBezTo>
                  <a:cubicBezTo>
                    <a:pt x="1673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2436581" y="2127856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73" y="1277"/>
                    <a:pt x="1673" y="851"/>
                  </a:cubicBezTo>
                  <a:cubicBezTo>
                    <a:pt x="1673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2426189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099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46" y="1289"/>
                    <a:pt x="1915" y="833"/>
                  </a:cubicBezTo>
                  <a:cubicBezTo>
                    <a:pt x="1936" y="340"/>
                    <a:pt x="1526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2426189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46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2183227" y="1660202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5" y="1648"/>
                    <a:pt x="1125" y="1648"/>
                  </a:cubicBezTo>
                  <a:cubicBezTo>
                    <a:pt x="1581" y="1648"/>
                    <a:pt x="1945" y="1253"/>
                    <a:pt x="1945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2183531" y="1894181"/>
              <a:ext cx="73770" cy="62503"/>
            </a:xfrm>
            <a:custGeom>
              <a:avLst/>
              <a:gdLst/>
              <a:ahLst/>
              <a:cxnLst/>
              <a:rect l="l" t="t" r="r" b="b"/>
              <a:pathLst>
                <a:path w="1938" h="1642" extrusionOk="0">
                  <a:moveTo>
                    <a:pt x="1091" y="0"/>
                  </a:moveTo>
                  <a:cubicBezTo>
                    <a:pt x="885" y="0"/>
                    <a:pt x="676" y="75"/>
                    <a:pt x="509" y="243"/>
                  </a:cubicBezTo>
                  <a:cubicBezTo>
                    <a:pt x="1" y="751"/>
                    <a:pt x="345" y="1642"/>
                    <a:pt x="1080" y="1642"/>
                  </a:cubicBezTo>
                  <a:cubicBezTo>
                    <a:pt x="1092" y="1642"/>
                    <a:pt x="1104" y="1641"/>
                    <a:pt x="1117" y="1641"/>
                  </a:cubicBezTo>
                  <a:cubicBezTo>
                    <a:pt x="1573" y="1641"/>
                    <a:pt x="1907" y="1276"/>
                    <a:pt x="1937" y="820"/>
                  </a:cubicBezTo>
                  <a:cubicBezTo>
                    <a:pt x="1937" y="327"/>
                    <a:pt x="1521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2183227" y="2127933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2"/>
                  </a:cubicBezTo>
                  <a:cubicBezTo>
                    <a:pt x="0" y="789"/>
                    <a:pt x="365" y="1670"/>
                    <a:pt x="1125" y="1670"/>
                  </a:cubicBezTo>
                  <a:cubicBezTo>
                    <a:pt x="1581" y="1640"/>
                    <a:pt x="1945" y="1275"/>
                    <a:pt x="1945" y="849"/>
                  </a:cubicBezTo>
                  <a:cubicBezTo>
                    <a:pt x="1925" y="334"/>
                    <a:pt x="1513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2183227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4" y="78"/>
                    <a:pt x="517" y="256"/>
                  </a:cubicBezTo>
                  <a:cubicBezTo>
                    <a:pt x="0" y="773"/>
                    <a:pt x="365" y="1654"/>
                    <a:pt x="1125" y="1654"/>
                  </a:cubicBezTo>
                  <a:cubicBezTo>
                    <a:pt x="1581" y="1654"/>
                    <a:pt x="1915" y="1289"/>
                    <a:pt x="1945" y="833"/>
                  </a:cubicBezTo>
                  <a:cubicBezTo>
                    <a:pt x="1945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2183531" y="2596463"/>
              <a:ext cx="73770" cy="62503"/>
            </a:xfrm>
            <a:custGeom>
              <a:avLst/>
              <a:gdLst/>
              <a:ahLst/>
              <a:cxnLst/>
              <a:rect l="l" t="t" r="r" b="b"/>
              <a:pathLst>
                <a:path w="1938" h="1642" extrusionOk="0">
                  <a:moveTo>
                    <a:pt x="1084" y="1"/>
                  </a:moveTo>
                  <a:cubicBezTo>
                    <a:pt x="882" y="1"/>
                    <a:pt x="676" y="75"/>
                    <a:pt x="509" y="243"/>
                  </a:cubicBezTo>
                  <a:cubicBezTo>
                    <a:pt x="1" y="751"/>
                    <a:pt x="345" y="1642"/>
                    <a:pt x="1080" y="1642"/>
                  </a:cubicBezTo>
                  <a:cubicBezTo>
                    <a:pt x="1092" y="1642"/>
                    <a:pt x="1104" y="1641"/>
                    <a:pt x="1117" y="1641"/>
                  </a:cubicBezTo>
                  <a:cubicBezTo>
                    <a:pt x="1573" y="1641"/>
                    <a:pt x="1937" y="1276"/>
                    <a:pt x="1937" y="820"/>
                  </a:cubicBezTo>
                  <a:cubicBezTo>
                    <a:pt x="1917" y="327"/>
                    <a:pt x="1507" y="1"/>
                    <a:pt x="1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1951835" y="1660430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1951835" y="1894143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1951835" y="2127856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1941406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1941406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62"/>
            <p:cNvSpPr/>
            <p:nvPr/>
          </p:nvSpPr>
          <p:spPr>
            <a:xfrm>
              <a:off x="1698443" y="1660202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62"/>
            <p:cNvSpPr/>
            <p:nvPr/>
          </p:nvSpPr>
          <p:spPr>
            <a:xfrm>
              <a:off x="1698443" y="18941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8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15" y="820"/>
                  </a:cubicBezTo>
                  <a:cubicBezTo>
                    <a:pt x="1936" y="327"/>
                    <a:pt x="1526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698443" y="21278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8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46" y="1306"/>
                    <a:pt x="1915" y="820"/>
                  </a:cubicBezTo>
                  <a:cubicBezTo>
                    <a:pt x="1936" y="327"/>
                    <a:pt x="1526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698443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099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46" y="1289"/>
                    <a:pt x="1915" y="833"/>
                  </a:cubicBezTo>
                  <a:cubicBezTo>
                    <a:pt x="1936" y="340"/>
                    <a:pt x="1526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698443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8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15" y="820"/>
                  </a:cubicBezTo>
                  <a:cubicBezTo>
                    <a:pt x="1936" y="327"/>
                    <a:pt x="1526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467052" y="1660430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467052" y="1894143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467052" y="2127856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1455480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1455480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213660" y="1660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1213660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213660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213660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213660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981126" y="1660430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981126" y="1894143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981126" y="2127856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970697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5" y="78"/>
                    <a:pt x="517" y="256"/>
                  </a:cubicBezTo>
                  <a:cubicBezTo>
                    <a:pt x="0" y="773"/>
                    <a:pt x="365" y="1654"/>
                    <a:pt x="1125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970697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0" y="759"/>
                    <a:pt x="365" y="1641"/>
                    <a:pt x="112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727734" y="1660202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6" y="1648"/>
                    <a:pt x="112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727734" y="18941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13" y="0"/>
                  </a:moveTo>
                  <a:cubicBezTo>
                    <a:pt x="907" y="0"/>
                    <a:pt x="69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727734" y="21278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4" y="75"/>
                    <a:pt x="517" y="243"/>
                  </a:cubicBezTo>
                  <a:cubicBezTo>
                    <a:pt x="0" y="790"/>
                    <a:pt x="396" y="1671"/>
                    <a:pt x="1125" y="1671"/>
                  </a:cubicBezTo>
                  <a:cubicBezTo>
                    <a:pt x="158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62"/>
            <p:cNvSpPr/>
            <p:nvPr/>
          </p:nvSpPr>
          <p:spPr>
            <a:xfrm>
              <a:off x="727734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6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62"/>
            <p:cNvSpPr/>
            <p:nvPr/>
          </p:nvSpPr>
          <p:spPr>
            <a:xfrm>
              <a:off x="727734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62"/>
            <p:cNvSpPr/>
            <p:nvPr/>
          </p:nvSpPr>
          <p:spPr>
            <a:xfrm>
              <a:off x="485913" y="1660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51" y="1648"/>
                    <a:pt x="1916" y="1283"/>
                    <a:pt x="1916" y="827"/>
                  </a:cubicBezTo>
                  <a:cubicBezTo>
                    <a:pt x="1916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62"/>
            <p:cNvSpPr/>
            <p:nvPr/>
          </p:nvSpPr>
          <p:spPr>
            <a:xfrm>
              <a:off x="485913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6" y="1276"/>
                    <a:pt x="1916" y="820"/>
                  </a:cubicBezTo>
                  <a:cubicBezTo>
                    <a:pt x="1916" y="327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62"/>
            <p:cNvSpPr/>
            <p:nvPr/>
          </p:nvSpPr>
          <p:spPr>
            <a:xfrm>
              <a:off x="485913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6" y="1276"/>
                    <a:pt x="1916" y="820"/>
                  </a:cubicBezTo>
                  <a:cubicBezTo>
                    <a:pt x="1916" y="327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62"/>
            <p:cNvSpPr/>
            <p:nvPr/>
          </p:nvSpPr>
          <p:spPr>
            <a:xfrm>
              <a:off x="485913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3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6" y="1289"/>
                    <a:pt x="1916" y="833"/>
                  </a:cubicBezTo>
                  <a:cubicBezTo>
                    <a:pt x="1916" y="340"/>
                    <a:pt x="1513" y="0"/>
                    <a:pt x="1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62"/>
            <p:cNvSpPr/>
            <p:nvPr/>
          </p:nvSpPr>
          <p:spPr>
            <a:xfrm>
              <a:off x="485913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6" y="1276"/>
                    <a:pt x="1916" y="820"/>
                  </a:cubicBezTo>
                  <a:cubicBezTo>
                    <a:pt x="1916" y="327"/>
                    <a:pt x="1513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62"/>
            <p:cNvSpPr/>
            <p:nvPr/>
          </p:nvSpPr>
          <p:spPr>
            <a:xfrm>
              <a:off x="242951" y="1660202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1" y="766"/>
                    <a:pt x="365" y="1648"/>
                    <a:pt x="109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6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62"/>
            <p:cNvSpPr/>
            <p:nvPr/>
          </p:nvSpPr>
          <p:spPr>
            <a:xfrm>
              <a:off x="242951" y="18941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62"/>
            <p:cNvSpPr/>
            <p:nvPr/>
          </p:nvSpPr>
          <p:spPr>
            <a:xfrm>
              <a:off x="242951" y="21278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62"/>
            <p:cNvSpPr/>
            <p:nvPr/>
          </p:nvSpPr>
          <p:spPr>
            <a:xfrm>
              <a:off x="242951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62"/>
            <p:cNvSpPr/>
            <p:nvPr/>
          </p:nvSpPr>
          <p:spPr>
            <a:xfrm>
              <a:off x="242951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62"/>
            <p:cNvSpPr/>
            <p:nvPr/>
          </p:nvSpPr>
          <p:spPr>
            <a:xfrm>
              <a:off x="-12" y="1660202"/>
              <a:ext cx="74074" cy="62731"/>
            </a:xfrm>
            <a:custGeom>
              <a:avLst/>
              <a:gdLst/>
              <a:ahLst/>
              <a:cxnLst/>
              <a:rect l="l" t="t" r="r" b="b"/>
              <a:pathLst>
                <a:path w="1946" h="1648" extrusionOk="0">
                  <a:moveTo>
                    <a:pt x="1106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96" y="1648"/>
                    <a:pt x="1125" y="1648"/>
                  </a:cubicBezTo>
                  <a:cubicBezTo>
                    <a:pt x="1581" y="1648"/>
                    <a:pt x="1946" y="1283"/>
                    <a:pt x="1946" y="827"/>
                  </a:cubicBezTo>
                  <a:cubicBezTo>
                    <a:pt x="1925" y="319"/>
                    <a:pt x="1524" y="1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62"/>
            <p:cNvSpPr/>
            <p:nvPr/>
          </p:nvSpPr>
          <p:spPr>
            <a:xfrm>
              <a:off x="-12" y="18941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13" y="0"/>
                  </a:moveTo>
                  <a:cubicBezTo>
                    <a:pt x="907" y="0"/>
                    <a:pt x="694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62"/>
            <p:cNvSpPr/>
            <p:nvPr/>
          </p:nvSpPr>
          <p:spPr>
            <a:xfrm>
              <a:off x="-12" y="21278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099" y="0"/>
                  </a:moveTo>
                  <a:cubicBezTo>
                    <a:pt x="893" y="0"/>
                    <a:pt x="685" y="75"/>
                    <a:pt x="517" y="243"/>
                  </a:cubicBezTo>
                  <a:cubicBezTo>
                    <a:pt x="0" y="790"/>
                    <a:pt x="396" y="1671"/>
                    <a:pt x="1125" y="1671"/>
                  </a:cubicBezTo>
                  <a:cubicBezTo>
                    <a:pt x="1581" y="167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62"/>
            <p:cNvSpPr/>
            <p:nvPr/>
          </p:nvSpPr>
          <p:spPr>
            <a:xfrm>
              <a:off x="-12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5" y="78"/>
                    <a:pt x="517" y="256"/>
                  </a:cubicBezTo>
                  <a:cubicBezTo>
                    <a:pt x="0" y="773"/>
                    <a:pt x="396" y="1654"/>
                    <a:pt x="1125" y="1654"/>
                  </a:cubicBezTo>
                  <a:cubicBezTo>
                    <a:pt x="1581" y="1654"/>
                    <a:pt x="1946" y="1289"/>
                    <a:pt x="1946" y="833"/>
                  </a:cubicBezTo>
                  <a:cubicBezTo>
                    <a:pt x="1946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62"/>
            <p:cNvSpPr/>
            <p:nvPr/>
          </p:nvSpPr>
          <p:spPr>
            <a:xfrm>
              <a:off x="-12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5" y="75"/>
                    <a:pt x="517" y="243"/>
                  </a:cubicBezTo>
                  <a:cubicBezTo>
                    <a:pt x="0" y="759"/>
                    <a:pt x="396" y="1641"/>
                    <a:pt x="1125" y="1641"/>
                  </a:cubicBezTo>
                  <a:cubicBezTo>
                    <a:pt x="158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62"/>
            <p:cNvSpPr/>
            <p:nvPr/>
          </p:nvSpPr>
          <p:spPr>
            <a:xfrm>
              <a:off x="4376840" y="1660430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62"/>
            <p:cNvSpPr/>
            <p:nvPr/>
          </p:nvSpPr>
          <p:spPr>
            <a:xfrm>
              <a:off x="4376840" y="189414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62"/>
            <p:cNvSpPr/>
            <p:nvPr/>
          </p:nvSpPr>
          <p:spPr>
            <a:xfrm>
              <a:off x="4376840" y="2127856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62"/>
            <p:cNvSpPr/>
            <p:nvPr/>
          </p:nvSpPr>
          <p:spPr>
            <a:xfrm>
              <a:off x="4366448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62"/>
            <p:cNvSpPr/>
            <p:nvPr/>
          </p:nvSpPr>
          <p:spPr>
            <a:xfrm>
              <a:off x="4366448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62"/>
            <p:cNvSpPr/>
            <p:nvPr/>
          </p:nvSpPr>
          <p:spPr>
            <a:xfrm>
              <a:off x="4123790" y="1660202"/>
              <a:ext cx="73770" cy="62769"/>
            </a:xfrm>
            <a:custGeom>
              <a:avLst/>
              <a:gdLst/>
              <a:ahLst/>
              <a:cxnLst/>
              <a:rect l="l" t="t" r="r" b="b"/>
              <a:pathLst>
                <a:path w="1938" h="1649" extrusionOk="0">
                  <a:moveTo>
                    <a:pt x="1098" y="1"/>
                  </a:moveTo>
                  <a:cubicBezTo>
                    <a:pt x="891" y="1"/>
                    <a:pt x="680" y="79"/>
                    <a:pt x="509" y="250"/>
                  </a:cubicBezTo>
                  <a:cubicBezTo>
                    <a:pt x="1" y="788"/>
                    <a:pt x="374" y="1649"/>
                    <a:pt x="1080" y="1649"/>
                  </a:cubicBezTo>
                  <a:cubicBezTo>
                    <a:pt x="1092" y="1649"/>
                    <a:pt x="1105" y="1648"/>
                    <a:pt x="1117" y="1648"/>
                  </a:cubicBezTo>
                  <a:cubicBezTo>
                    <a:pt x="1573" y="1648"/>
                    <a:pt x="1937" y="1253"/>
                    <a:pt x="1937" y="827"/>
                  </a:cubicBezTo>
                  <a:cubicBezTo>
                    <a:pt x="1917" y="319"/>
                    <a:pt x="1516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62"/>
            <p:cNvSpPr/>
            <p:nvPr/>
          </p:nvSpPr>
          <p:spPr>
            <a:xfrm>
              <a:off x="4124628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62"/>
            <p:cNvSpPr/>
            <p:nvPr/>
          </p:nvSpPr>
          <p:spPr>
            <a:xfrm>
              <a:off x="4124628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1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62"/>
            <p:cNvSpPr/>
            <p:nvPr/>
          </p:nvSpPr>
          <p:spPr>
            <a:xfrm>
              <a:off x="4124628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1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62"/>
            <p:cNvSpPr/>
            <p:nvPr/>
          </p:nvSpPr>
          <p:spPr>
            <a:xfrm>
              <a:off x="4124628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1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62"/>
            <p:cNvSpPr/>
            <p:nvPr/>
          </p:nvSpPr>
          <p:spPr>
            <a:xfrm>
              <a:off x="3892094" y="1660430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62"/>
            <p:cNvSpPr/>
            <p:nvPr/>
          </p:nvSpPr>
          <p:spPr>
            <a:xfrm>
              <a:off x="3892094" y="1894143"/>
              <a:ext cx="62503" cy="62503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42"/>
                    <a:pt x="821" y="1642"/>
                  </a:cubicBezTo>
                  <a:cubicBezTo>
                    <a:pt x="1277" y="1642"/>
                    <a:pt x="1641" y="1277"/>
                    <a:pt x="1641" y="821"/>
                  </a:cubicBezTo>
                  <a:cubicBezTo>
                    <a:pt x="164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62"/>
            <p:cNvSpPr/>
            <p:nvPr/>
          </p:nvSpPr>
          <p:spPr>
            <a:xfrm>
              <a:off x="3892094" y="2127856"/>
              <a:ext cx="62503" cy="63683"/>
            </a:xfrm>
            <a:custGeom>
              <a:avLst/>
              <a:gdLst/>
              <a:ahLst/>
              <a:cxnLst/>
              <a:rect l="l" t="t" r="r" b="b"/>
              <a:pathLst>
                <a:path w="1642" h="1673" extrusionOk="0">
                  <a:moveTo>
                    <a:pt x="821" y="0"/>
                  </a:moveTo>
                  <a:cubicBezTo>
                    <a:pt x="365" y="0"/>
                    <a:pt x="0" y="396"/>
                    <a:pt x="0" y="851"/>
                  </a:cubicBezTo>
                  <a:cubicBezTo>
                    <a:pt x="0" y="1277"/>
                    <a:pt x="365" y="1672"/>
                    <a:pt x="821" y="1672"/>
                  </a:cubicBezTo>
                  <a:cubicBezTo>
                    <a:pt x="1277" y="1672"/>
                    <a:pt x="1641" y="1277"/>
                    <a:pt x="1641" y="851"/>
                  </a:cubicBezTo>
                  <a:cubicBezTo>
                    <a:pt x="1641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62"/>
            <p:cNvSpPr/>
            <p:nvPr/>
          </p:nvSpPr>
          <p:spPr>
            <a:xfrm>
              <a:off x="3880523" y="2362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13" y="0"/>
                  </a:moveTo>
                  <a:cubicBezTo>
                    <a:pt x="907" y="0"/>
                    <a:pt x="694" y="78"/>
                    <a:pt x="51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62"/>
            <p:cNvSpPr/>
            <p:nvPr/>
          </p:nvSpPr>
          <p:spPr>
            <a:xfrm>
              <a:off x="3880523" y="2596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28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62"/>
            <p:cNvSpPr/>
            <p:nvPr/>
          </p:nvSpPr>
          <p:spPr>
            <a:xfrm>
              <a:off x="3638702" y="1660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62"/>
            <p:cNvSpPr/>
            <p:nvPr/>
          </p:nvSpPr>
          <p:spPr>
            <a:xfrm>
              <a:off x="3638702" y="1894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62"/>
            <p:cNvSpPr/>
            <p:nvPr/>
          </p:nvSpPr>
          <p:spPr>
            <a:xfrm>
              <a:off x="3638702" y="2127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2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71"/>
                    <a:pt x="1095" y="1671"/>
                  </a:cubicBezTo>
                  <a:cubicBezTo>
                    <a:pt x="1551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62"/>
            <p:cNvSpPr/>
            <p:nvPr/>
          </p:nvSpPr>
          <p:spPr>
            <a:xfrm>
              <a:off x="3638702" y="2362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1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1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62"/>
            <p:cNvSpPr/>
            <p:nvPr/>
          </p:nvSpPr>
          <p:spPr>
            <a:xfrm>
              <a:off x="3638702" y="2596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62"/>
            <p:cNvSpPr/>
            <p:nvPr/>
          </p:nvSpPr>
          <p:spPr>
            <a:xfrm>
              <a:off x="4618665" y="166049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62"/>
            <p:cNvSpPr/>
            <p:nvPr/>
          </p:nvSpPr>
          <p:spPr>
            <a:xfrm>
              <a:off x="4618665" y="1894206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7" y="1642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62"/>
            <p:cNvSpPr/>
            <p:nvPr/>
          </p:nvSpPr>
          <p:spPr>
            <a:xfrm>
              <a:off x="4618665" y="2127919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7" y="1672"/>
                    <a:pt x="1642" y="1277"/>
                    <a:pt x="1642" y="851"/>
                  </a:cubicBezTo>
                  <a:cubicBezTo>
                    <a:pt x="1642" y="396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62"/>
            <p:cNvSpPr/>
            <p:nvPr/>
          </p:nvSpPr>
          <p:spPr>
            <a:xfrm>
              <a:off x="4608273" y="2362317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5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62"/>
            <p:cNvSpPr/>
            <p:nvPr/>
          </p:nvSpPr>
          <p:spPr>
            <a:xfrm>
              <a:off x="4608273" y="2596525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5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9" name="Google Shape;2159;p62"/>
          <p:cNvSpPr txBox="1">
            <a:spLocks noGrp="1"/>
          </p:cNvSpPr>
          <p:nvPr>
            <p:ph type="title"/>
          </p:nvPr>
        </p:nvSpPr>
        <p:spPr>
          <a:xfrm>
            <a:off x="717425" y="2790700"/>
            <a:ext cx="43830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62"/>
          <p:cNvSpPr txBox="1">
            <a:spLocks noGrp="1"/>
          </p:cNvSpPr>
          <p:nvPr>
            <p:ph type="subTitle" idx="1"/>
          </p:nvPr>
        </p:nvSpPr>
        <p:spPr>
          <a:xfrm>
            <a:off x="717425" y="3296675"/>
            <a:ext cx="40935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10">
    <p:bg>
      <p:bgPr>
        <a:solidFill>
          <a:schemeClr val="lt1"/>
        </a:solidFill>
        <a:effectLst/>
      </p:bgPr>
    </p:bg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63"/>
          <p:cNvSpPr/>
          <p:nvPr/>
        </p:nvSpPr>
        <p:spPr>
          <a:xfrm>
            <a:off x="5031325" y="1727200"/>
            <a:ext cx="4112700" cy="145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63"/>
          <p:cNvSpPr/>
          <p:nvPr/>
        </p:nvSpPr>
        <p:spPr>
          <a:xfrm>
            <a:off x="902113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63"/>
          <p:cNvSpPr/>
          <p:nvPr/>
        </p:nvSpPr>
        <p:spPr>
          <a:xfrm>
            <a:off x="9021139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63"/>
          <p:cNvSpPr/>
          <p:nvPr/>
        </p:nvSpPr>
        <p:spPr>
          <a:xfrm>
            <a:off x="902113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63"/>
          <p:cNvSpPr/>
          <p:nvPr/>
        </p:nvSpPr>
        <p:spPr>
          <a:xfrm>
            <a:off x="8779319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63"/>
          <p:cNvSpPr/>
          <p:nvPr/>
        </p:nvSpPr>
        <p:spPr>
          <a:xfrm>
            <a:off x="8779661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63"/>
          <p:cNvSpPr/>
          <p:nvPr/>
        </p:nvSpPr>
        <p:spPr>
          <a:xfrm>
            <a:off x="8779319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63"/>
          <p:cNvSpPr/>
          <p:nvPr/>
        </p:nvSpPr>
        <p:spPr>
          <a:xfrm>
            <a:off x="8546785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63"/>
          <p:cNvSpPr/>
          <p:nvPr/>
        </p:nvSpPr>
        <p:spPr>
          <a:xfrm>
            <a:off x="8546785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63"/>
          <p:cNvSpPr/>
          <p:nvPr/>
        </p:nvSpPr>
        <p:spPr>
          <a:xfrm>
            <a:off x="8546785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63"/>
          <p:cNvSpPr/>
          <p:nvPr/>
        </p:nvSpPr>
        <p:spPr>
          <a:xfrm>
            <a:off x="8293393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63"/>
          <p:cNvSpPr/>
          <p:nvPr/>
        </p:nvSpPr>
        <p:spPr>
          <a:xfrm>
            <a:off x="8293393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63"/>
          <p:cNvSpPr/>
          <p:nvPr/>
        </p:nvSpPr>
        <p:spPr>
          <a:xfrm>
            <a:off x="8293393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63"/>
          <p:cNvSpPr/>
          <p:nvPr/>
        </p:nvSpPr>
        <p:spPr>
          <a:xfrm>
            <a:off x="8051572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63"/>
          <p:cNvSpPr/>
          <p:nvPr/>
        </p:nvSpPr>
        <p:spPr>
          <a:xfrm>
            <a:off x="8051572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63"/>
          <p:cNvSpPr/>
          <p:nvPr/>
        </p:nvSpPr>
        <p:spPr>
          <a:xfrm>
            <a:off x="8051572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63"/>
          <p:cNvSpPr/>
          <p:nvPr/>
        </p:nvSpPr>
        <p:spPr>
          <a:xfrm>
            <a:off x="7808610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63"/>
          <p:cNvSpPr/>
          <p:nvPr/>
        </p:nvSpPr>
        <p:spPr>
          <a:xfrm>
            <a:off x="7808610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63"/>
          <p:cNvSpPr/>
          <p:nvPr/>
        </p:nvSpPr>
        <p:spPr>
          <a:xfrm>
            <a:off x="7808610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63"/>
          <p:cNvSpPr/>
          <p:nvPr/>
        </p:nvSpPr>
        <p:spPr>
          <a:xfrm>
            <a:off x="7566827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63"/>
          <p:cNvSpPr/>
          <p:nvPr/>
        </p:nvSpPr>
        <p:spPr>
          <a:xfrm>
            <a:off x="7566827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63"/>
          <p:cNvSpPr/>
          <p:nvPr/>
        </p:nvSpPr>
        <p:spPr>
          <a:xfrm>
            <a:off x="7566827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4" name="Google Shape;2184;p63"/>
          <p:cNvSpPr/>
          <p:nvPr/>
        </p:nvSpPr>
        <p:spPr>
          <a:xfrm>
            <a:off x="7334256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63"/>
          <p:cNvSpPr/>
          <p:nvPr/>
        </p:nvSpPr>
        <p:spPr>
          <a:xfrm>
            <a:off x="7334256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63"/>
          <p:cNvSpPr/>
          <p:nvPr/>
        </p:nvSpPr>
        <p:spPr>
          <a:xfrm>
            <a:off x="7334256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63"/>
          <p:cNvSpPr/>
          <p:nvPr/>
        </p:nvSpPr>
        <p:spPr>
          <a:xfrm>
            <a:off x="7080863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63"/>
          <p:cNvSpPr/>
          <p:nvPr/>
        </p:nvSpPr>
        <p:spPr>
          <a:xfrm>
            <a:off x="7080863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63"/>
          <p:cNvSpPr/>
          <p:nvPr/>
        </p:nvSpPr>
        <p:spPr>
          <a:xfrm>
            <a:off x="7080863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63"/>
          <p:cNvSpPr/>
          <p:nvPr/>
        </p:nvSpPr>
        <p:spPr>
          <a:xfrm>
            <a:off x="6849472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63"/>
          <p:cNvSpPr/>
          <p:nvPr/>
        </p:nvSpPr>
        <p:spPr>
          <a:xfrm>
            <a:off x="6849472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63"/>
          <p:cNvSpPr/>
          <p:nvPr/>
        </p:nvSpPr>
        <p:spPr>
          <a:xfrm>
            <a:off x="6849472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63"/>
          <p:cNvSpPr/>
          <p:nvPr/>
        </p:nvSpPr>
        <p:spPr>
          <a:xfrm>
            <a:off x="659611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63"/>
          <p:cNvSpPr/>
          <p:nvPr/>
        </p:nvSpPr>
        <p:spPr>
          <a:xfrm>
            <a:off x="659611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63"/>
          <p:cNvSpPr/>
          <p:nvPr/>
        </p:nvSpPr>
        <p:spPr>
          <a:xfrm>
            <a:off x="659611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63"/>
          <p:cNvSpPr/>
          <p:nvPr/>
        </p:nvSpPr>
        <p:spPr>
          <a:xfrm>
            <a:off x="6363547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63"/>
          <p:cNvSpPr/>
          <p:nvPr/>
        </p:nvSpPr>
        <p:spPr>
          <a:xfrm>
            <a:off x="6363547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63"/>
          <p:cNvSpPr/>
          <p:nvPr/>
        </p:nvSpPr>
        <p:spPr>
          <a:xfrm>
            <a:off x="6363547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63"/>
          <p:cNvSpPr/>
          <p:nvPr/>
        </p:nvSpPr>
        <p:spPr>
          <a:xfrm>
            <a:off x="6110154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63"/>
          <p:cNvSpPr/>
          <p:nvPr/>
        </p:nvSpPr>
        <p:spPr>
          <a:xfrm>
            <a:off x="6110154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63"/>
          <p:cNvSpPr/>
          <p:nvPr/>
        </p:nvSpPr>
        <p:spPr>
          <a:xfrm>
            <a:off x="6110154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63"/>
          <p:cNvSpPr/>
          <p:nvPr/>
        </p:nvSpPr>
        <p:spPr>
          <a:xfrm>
            <a:off x="5878763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63"/>
          <p:cNvSpPr/>
          <p:nvPr/>
        </p:nvSpPr>
        <p:spPr>
          <a:xfrm>
            <a:off x="5878763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63"/>
          <p:cNvSpPr/>
          <p:nvPr/>
        </p:nvSpPr>
        <p:spPr>
          <a:xfrm>
            <a:off x="5878763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63"/>
          <p:cNvSpPr/>
          <p:nvPr/>
        </p:nvSpPr>
        <p:spPr>
          <a:xfrm>
            <a:off x="562540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63"/>
          <p:cNvSpPr/>
          <p:nvPr/>
        </p:nvSpPr>
        <p:spPr>
          <a:xfrm>
            <a:off x="5626551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63"/>
          <p:cNvSpPr/>
          <p:nvPr/>
        </p:nvSpPr>
        <p:spPr>
          <a:xfrm>
            <a:off x="562540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63"/>
          <p:cNvSpPr/>
          <p:nvPr/>
        </p:nvSpPr>
        <p:spPr>
          <a:xfrm>
            <a:off x="5393980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63"/>
          <p:cNvSpPr/>
          <p:nvPr/>
        </p:nvSpPr>
        <p:spPr>
          <a:xfrm>
            <a:off x="5393980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63"/>
          <p:cNvSpPr/>
          <p:nvPr/>
        </p:nvSpPr>
        <p:spPr>
          <a:xfrm>
            <a:off x="5393980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63"/>
          <p:cNvSpPr/>
          <p:nvPr/>
        </p:nvSpPr>
        <p:spPr>
          <a:xfrm>
            <a:off x="5140625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63"/>
          <p:cNvSpPr/>
          <p:nvPr/>
        </p:nvSpPr>
        <p:spPr>
          <a:xfrm>
            <a:off x="5140625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63"/>
          <p:cNvSpPr/>
          <p:nvPr/>
        </p:nvSpPr>
        <p:spPr>
          <a:xfrm>
            <a:off x="5140625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63"/>
          <p:cNvSpPr/>
          <p:nvPr/>
        </p:nvSpPr>
        <p:spPr>
          <a:xfrm>
            <a:off x="4908054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63"/>
          <p:cNvSpPr/>
          <p:nvPr/>
        </p:nvSpPr>
        <p:spPr>
          <a:xfrm>
            <a:off x="4908054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63"/>
          <p:cNvSpPr/>
          <p:nvPr/>
        </p:nvSpPr>
        <p:spPr>
          <a:xfrm>
            <a:off x="4908054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63"/>
          <p:cNvSpPr/>
          <p:nvPr/>
        </p:nvSpPr>
        <p:spPr>
          <a:xfrm>
            <a:off x="4654700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63"/>
          <p:cNvSpPr/>
          <p:nvPr/>
        </p:nvSpPr>
        <p:spPr>
          <a:xfrm>
            <a:off x="4654700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63"/>
          <p:cNvSpPr/>
          <p:nvPr/>
        </p:nvSpPr>
        <p:spPr>
          <a:xfrm>
            <a:off x="4654700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63"/>
          <p:cNvSpPr/>
          <p:nvPr/>
        </p:nvSpPr>
        <p:spPr>
          <a:xfrm>
            <a:off x="9021139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0" y="0"/>
                  <a:pt x="683" y="75"/>
                  <a:pt x="517" y="242"/>
                </a:cubicBezTo>
                <a:cubicBezTo>
                  <a:pt x="0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63"/>
          <p:cNvSpPr/>
          <p:nvPr/>
        </p:nvSpPr>
        <p:spPr>
          <a:xfrm>
            <a:off x="902113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63"/>
          <p:cNvSpPr/>
          <p:nvPr/>
        </p:nvSpPr>
        <p:spPr>
          <a:xfrm>
            <a:off x="8778177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95" y="1664"/>
                  <a:pt x="1125" y="1664"/>
                </a:cubicBezTo>
                <a:cubicBezTo>
                  <a:pt x="1581" y="1634"/>
                  <a:pt x="1946" y="1300"/>
                  <a:pt x="1946" y="844"/>
                </a:cubicBezTo>
                <a:cubicBezTo>
                  <a:pt x="1946" y="344"/>
                  <a:pt x="1532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63"/>
          <p:cNvSpPr/>
          <p:nvPr/>
        </p:nvSpPr>
        <p:spPr>
          <a:xfrm>
            <a:off x="8779319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63"/>
          <p:cNvSpPr/>
          <p:nvPr/>
        </p:nvSpPr>
        <p:spPr>
          <a:xfrm>
            <a:off x="8536356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25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63"/>
          <p:cNvSpPr/>
          <p:nvPr/>
        </p:nvSpPr>
        <p:spPr>
          <a:xfrm>
            <a:off x="8536356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63"/>
          <p:cNvSpPr/>
          <p:nvPr/>
        </p:nvSpPr>
        <p:spPr>
          <a:xfrm>
            <a:off x="8293393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1" y="0"/>
                  <a:pt x="683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63"/>
          <p:cNvSpPr/>
          <p:nvPr/>
        </p:nvSpPr>
        <p:spPr>
          <a:xfrm>
            <a:off x="829339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63"/>
          <p:cNvSpPr/>
          <p:nvPr/>
        </p:nvSpPr>
        <p:spPr>
          <a:xfrm>
            <a:off x="8051572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63"/>
          <p:cNvSpPr/>
          <p:nvPr/>
        </p:nvSpPr>
        <p:spPr>
          <a:xfrm>
            <a:off x="80515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63"/>
          <p:cNvSpPr/>
          <p:nvPr/>
        </p:nvSpPr>
        <p:spPr>
          <a:xfrm>
            <a:off x="7808610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63"/>
          <p:cNvSpPr/>
          <p:nvPr/>
        </p:nvSpPr>
        <p:spPr>
          <a:xfrm>
            <a:off x="78086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63"/>
          <p:cNvSpPr/>
          <p:nvPr/>
        </p:nvSpPr>
        <p:spPr>
          <a:xfrm>
            <a:off x="7566827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63"/>
          <p:cNvSpPr/>
          <p:nvPr/>
        </p:nvSpPr>
        <p:spPr>
          <a:xfrm>
            <a:off x="7566827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63"/>
          <p:cNvSpPr/>
          <p:nvPr/>
        </p:nvSpPr>
        <p:spPr>
          <a:xfrm>
            <a:off x="7323826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63"/>
          <p:cNvSpPr/>
          <p:nvPr/>
        </p:nvSpPr>
        <p:spPr>
          <a:xfrm>
            <a:off x="7323826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63"/>
          <p:cNvSpPr/>
          <p:nvPr/>
        </p:nvSpPr>
        <p:spPr>
          <a:xfrm>
            <a:off x="7080863" y="4022917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6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300"/>
                  <a:pt x="1946" y="844"/>
                </a:cubicBezTo>
                <a:cubicBezTo>
                  <a:pt x="1946" y="344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63"/>
          <p:cNvSpPr/>
          <p:nvPr/>
        </p:nvSpPr>
        <p:spPr>
          <a:xfrm>
            <a:off x="7080863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63"/>
          <p:cNvSpPr/>
          <p:nvPr/>
        </p:nvSpPr>
        <p:spPr>
          <a:xfrm>
            <a:off x="6837901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63"/>
          <p:cNvSpPr/>
          <p:nvPr/>
        </p:nvSpPr>
        <p:spPr>
          <a:xfrm>
            <a:off x="683790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63"/>
          <p:cNvSpPr/>
          <p:nvPr/>
        </p:nvSpPr>
        <p:spPr>
          <a:xfrm>
            <a:off x="6596118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63"/>
          <p:cNvSpPr/>
          <p:nvPr/>
        </p:nvSpPr>
        <p:spPr>
          <a:xfrm>
            <a:off x="659611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63"/>
          <p:cNvSpPr/>
          <p:nvPr/>
        </p:nvSpPr>
        <p:spPr>
          <a:xfrm>
            <a:off x="6353117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63"/>
          <p:cNvSpPr/>
          <p:nvPr/>
        </p:nvSpPr>
        <p:spPr>
          <a:xfrm>
            <a:off x="6353117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63"/>
          <p:cNvSpPr/>
          <p:nvPr/>
        </p:nvSpPr>
        <p:spPr>
          <a:xfrm>
            <a:off x="6110154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0"/>
                </a:moveTo>
                <a:cubicBezTo>
                  <a:pt x="918" y="0"/>
                  <a:pt x="714" y="75"/>
                  <a:pt x="548" y="242"/>
                </a:cubicBezTo>
                <a:cubicBezTo>
                  <a:pt x="1" y="758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41" y="0"/>
                  <a:pt x="11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63"/>
          <p:cNvSpPr/>
          <p:nvPr/>
        </p:nvSpPr>
        <p:spPr>
          <a:xfrm>
            <a:off x="6110154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63"/>
          <p:cNvSpPr/>
          <p:nvPr/>
        </p:nvSpPr>
        <p:spPr>
          <a:xfrm>
            <a:off x="5868372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63"/>
          <p:cNvSpPr/>
          <p:nvPr/>
        </p:nvSpPr>
        <p:spPr>
          <a:xfrm>
            <a:off x="58683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63"/>
          <p:cNvSpPr/>
          <p:nvPr/>
        </p:nvSpPr>
        <p:spPr>
          <a:xfrm>
            <a:off x="5626551" y="4022917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63"/>
          <p:cNvSpPr/>
          <p:nvPr/>
        </p:nvSpPr>
        <p:spPr>
          <a:xfrm>
            <a:off x="562540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63"/>
          <p:cNvSpPr/>
          <p:nvPr/>
        </p:nvSpPr>
        <p:spPr>
          <a:xfrm>
            <a:off x="5382408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63"/>
          <p:cNvSpPr/>
          <p:nvPr/>
        </p:nvSpPr>
        <p:spPr>
          <a:xfrm>
            <a:off x="5382408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2" name="Google Shape;2252;p63"/>
          <p:cNvSpPr/>
          <p:nvPr/>
        </p:nvSpPr>
        <p:spPr>
          <a:xfrm>
            <a:off x="5140625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3" name="Google Shape;2253;p63"/>
          <p:cNvSpPr/>
          <p:nvPr/>
        </p:nvSpPr>
        <p:spPr>
          <a:xfrm>
            <a:off x="5140625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4" name="Google Shape;2254;p63"/>
          <p:cNvSpPr/>
          <p:nvPr/>
        </p:nvSpPr>
        <p:spPr>
          <a:xfrm>
            <a:off x="4897663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5" name="Google Shape;2255;p63"/>
          <p:cNvSpPr/>
          <p:nvPr/>
        </p:nvSpPr>
        <p:spPr>
          <a:xfrm>
            <a:off x="489766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6" name="Google Shape;2256;p63"/>
          <p:cNvSpPr/>
          <p:nvPr/>
        </p:nvSpPr>
        <p:spPr>
          <a:xfrm>
            <a:off x="4654700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7" name="Google Shape;2257;p63"/>
          <p:cNvSpPr/>
          <p:nvPr/>
        </p:nvSpPr>
        <p:spPr>
          <a:xfrm>
            <a:off x="4654700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8" name="Google Shape;2258;p63"/>
          <p:cNvSpPr txBox="1">
            <a:spLocks noGrp="1"/>
          </p:cNvSpPr>
          <p:nvPr>
            <p:ph type="title"/>
          </p:nvPr>
        </p:nvSpPr>
        <p:spPr>
          <a:xfrm>
            <a:off x="717425" y="1810150"/>
            <a:ext cx="45231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59" name="Google Shape;2259;p63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0" name="Google Shape;2260;p63"/>
          <p:cNvSpPr/>
          <p:nvPr/>
        </p:nvSpPr>
        <p:spPr>
          <a:xfrm>
            <a:off x="442194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Google Shape;2261;p63"/>
          <p:cNvSpPr/>
          <p:nvPr/>
        </p:nvSpPr>
        <p:spPr>
          <a:xfrm>
            <a:off x="4421941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2" name="Google Shape;2262;p63"/>
          <p:cNvSpPr/>
          <p:nvPr/>
        </p:nvSpPr>
        <p:spPr>
          <a:xfrm>
            <a:off x="442194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3" name="Google Shape;2263;p63"/>
          <p:cNvSpPr/>
          <p:nvPr/>
        </p:nvSpPr>
        <p:spPr>
          <a:xfrm>
            <a:off x="4180120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4" name="Google Shape;2264;p63"/>
          <p:cNvSpPr/>
          <p:nvPr/>
        </p:nvSpPr>
        <p:spPr>
          <a:xfrm>
            <a:off x="4180463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5" name="Google Shape;2265;p63"/>
          <p:cNvSpPr/>
          <p:nvPr/>
        </p:nvSpPr>
        <p:spPr>
          <a:xfrm>
            <a:off x="4180120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6" name="Google Shape;2266;p63"/>
          <p:cNvSpPr/>
          <p:nvPr/>
        </p:nvSpPr>
        <p:spPr>
          <a:xfrm>
            <a:off x="3947587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63"/>
          <p:cNvSpPr/>
          <p:nvPr/>
        </p:nvSpPr>
        <p:spPr>
          <a:xfrm>
            <a:off x="3947587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8" name="Google Shape;2268;p63"/>
          <p:cNvSpPr/>
          <p:nvPr/>
        </p:nvSpPr>
        <p:spPr>
          <a:xfrm>
            <a:off x="3947587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9" name="Google Shape;2269;p63"/>
          <p:cNvSpPr/>
          <p:nvPr/>
        </p:nvSpPr>
        <p:spPr>
          <a:xfrm>
            <a:off x="3694195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0" name="Google Shape;2270;p63"/>
          <p:cNvSpPr/>
          <p:nvPr/>
        </p:nvSpPr>
        <p:spPr>
          <a:xfrm>
            <a:off x="3694195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63"/>
          <p:cNvSpPr/>
          <p:nvPr/>
        </p:nvSpPr>
        <p:spPr>
          <a:xfrm>
            <a:off x="3694195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2" name="Google Shape;2272;p63"/>
          <p:cNvSpPr/>
          <p:nvPr/>
        </p:nvSpPr>
        <p:spPr>
          <a:xfrm>
            <a:off x="3452374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63"/>
          <p:cNvSpPr/>
          <p:nvPr/>
        </p:nvSpPr>
        <p:spPr>
          <a:xfrm>
            <a:off x="3452374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4" name="Google Shape;2274;p63"/>
          <p:cNvSpPr/>
          <p:nvPr/>
        </p:nvSpPr>
        <p:spPr>
          <a:xfrm>
            <a:off x="3452374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63"/>
          <p:cNvSpPr/>
          <p:nvPr/>
        </p:nvSpPr>
        <p:spPr>
          <a:xfrm>
            <a:off x="3209411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63"/>
          <p:cNvSpPr/>
          <p:nvPr/>
        </p:nvSpPr>
        <p:spPr>
          <a:xfrm>
            <a:off x="3209411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63"/>
          <p:cNvSpPr/>
          <p:nvPr/>
        </p:nvSpPr>
        <p:spPr>
          <a:xfrm>
            <a:off x="3209411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63"/>
          <p:cNvSpPr/>
          <p:nvPr/>
        </p:nvSpPr>
        <p:spPr>
          <a:xfrm>
            <a:off x="296762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63"/>
          <p:cNvSpPr/>
          <p:nvPr/>
        </p:nvSpPr>
        <p:spPr>
          <a:xfrm>
            <a:off x="296762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63"/>
          <p:cNvSpPr/>
          <p:nvPr/>
        </p:nvSpPr>
        <p:spPr>
          <a:xfrm>
            <a:off x="296762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63"/>
          <p:cNvSpPr/>
          <p:nvPr/>
        </p:nvSpPr>
        <p:spPr>
          <a:xfrm>
            <a:off x="2735057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63"/>
          <p:cNvSpPr/>
          <p:nvPr/>
        </p:nvSpPr>
        <p:spPr>
          <a:xfrm>
            <a:off x="2735057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63"/>
          <p:cNvSpPr/>
          <p:nvPr/>
        </p:nvSpPr>
        <p:spPr>
          <a:xfrm>
            <a:off x="2735057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63"/>
          <p:cNvSpPr/>
          <p:nvPr/>
        </p:nvSpPr>
        <p:spPr>
          <a:xfrm>
            <a:off x="2481665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63"/>
          <p:cNvSpPr/>
          <p:nvPr/>
        </p:nvSpPr>
        <p:spPr>
          <a:xfrm>
            <a:off x="2481665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63"/>
          <p:cNvSpPr/>
          <p:nvPr/>
        </p:nvSpPr>
        <p:spPr>
          <a:xfrm>
            <a:off x="2481665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63"/>
          <p:cNvSpPr/>
          <p:nvPr/>
        </p:nvSpPr>
        <p:spPr>
          <a:xfrm>
            <a:off x="2250274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63"/>
          <p:cNvSpPr/>
          <p:nvPr/>
        </p:nvSpPr>
        <p:spPr>
          <a:xfrm>
            <a:off x="2250274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63"/>
          <p:cNvSpPr/>
          <p:nvPr/>
        </p:nvSpPr>
        <p:spPr>
          <a:xfrm>
            <a:off x="2250274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63"/>
          <p:cNvSpPr/>
          <p:nvPr/>
        </p:nvSpPr>
        <p:spPr>
          <a:xfrm>
            <a:off x="1996920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63"/>
          <p:cNvSpPr/>
          <p:nvPr/>
        </p:nvSpPr>
        <p:spPr>
          <a:xfrm>
            <a:off x="1996920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63"/>
          <p:cNvSpPr/>
          <p:nvPr/>
        </p:nvSpPr>
        <p:spPr>
          <a:xfrm>
            <a:off x="1996920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63"/>
          <p:cNvSpPr/>
          <p:nvPr/>
        </p:nvSpPr>
        <p:spPr>
          <a:xfrm>
            <a:off x="1764348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63"/>
          <p:cNvSpPr/>
          <p:nvPr/>
        </p:nvSpPr>
        <p:spPr>
          <a:xfrm>
            <a:off x="1764348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63"/>
          <p:cNvSpPr/>
          <p:nvPr/>
        </p:nvSpPr>
        <p:spPr>
          <a:xfrm>
            <a:off x="1764348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63"/>
          <p:cNvSpPr/>
          <p:nvPr/>
        </p:nvSpPr>
        <p:spPr>
          <a:xfrm>
            <a:off x="1510956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63"/>
          <p:cNvSpPr/>
          <p:nvPr/>
        </p:nvSpPr>
        <p:spPr>
          <a:xfrm>
            <a:off x="1510956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63"/>
          <p:cNvSpPr/>
          <p:nvPr/>
        </p:nvSpPr>
        <p:spPr>
          <a:xfrm>
            <a:off x="1510956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63"/>
          <p:cNvSpPr/>
          <p:nvPr/>
        </p:nvSpPr>
        <p:spPr>
          <a:xfrm>
            <a:off x="1279565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63"/>
          <p:cNvSpPr/>
          <p:nvPr/>
        </p:nvSpPr>
        <p:spPr>
          <a:xfrm>
            <a:off x="1279565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63"/>
          <p:cNvSpPr/>
          <p:nvPr/>
        </p:nvSpPr>
        <p:spPr>
          <a:xfrm>
            <a:off x="1279565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63"/>
          <p:cNvSpPr/>
          <p:nvPr/>
        </p:nvSpPr>
        <p:spPr>
          <a:xfrm>
            <a:off x="102621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63"/>
          <p:cNvSpPr/>
          <p:nvPr/>
        </p:nvSpPr>
        <p:spPr>
          <a:xfrm>
            <a:off x="1027352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63"/>
          <p:cNvSpPr/>
          <p:nvPr/>
        </p:nvSpPr>
        <p:spPr>
          <a:xfrm>
            <a:off x="102621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63"/>
          <p:cNvSpPr/>
          <p:nvPr/>
        </p:nvSpPr>
        <p:spPr>
          <a:xfrm>
            <a:off x="794781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63"/>
          <p:cNvSpPr/>
          <p:nvPr/>
        </p:nvSpPr>
        <p:spPr>
          <a:xfrm>
            <a:off x="794781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63"/>
          <p:cNvSpPr/>
          <p:nvPr/>
        </p:nvSpPr>
        <p:spPr>
          <a:xfrm>
            <a:off x="794781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63"/>
          <p:cNvSpPr/>
          <p:nvPr/>
        </p:nvSpPr>
        <p:spPr>
          <a:xfrm>
            <a:off x="541427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63"/>
          <p:cNvSpPr/>
          <p:nvPr/>
        </p:nvSpPr>
        <p:spPr>
          <a:xfrm>
            <a:off x="541427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63"/>
          <p:cNvSpPr/>
          <p:nvPr/>
        </p:nvSpPr>
        <p:spPr>
          <a:xfrm>
            <a:off x="541427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63"/>
          <p:cNvSpPr/>
          <p:nvPr/>
        </p:nvSpPr>
        <p:spPr>
          <a:xfrm>
            <a:off x="308856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63"/>
          <p:cNvSpPr/>
          <p:nvPr/>
        </p:nvSpPr>
        <p:spPr>
          <a:xfrm>
            <a:off x="308856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63"/>
          <p:cNvSpPr/>
          <p:nvPr/>
        </p:nvSpPr>
        <p:spPr>
          <a:xfrm>
            <a:off x="308856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63"/>
          <p:cNvSpPr/>
          <p:nvPr/>
        </p:nvSpPr>
        <p:spPr>
          <a:xfrm>
            <a:off x="55502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63"/>
          <p:cNvSpPr/>
          <p:nvPr/>
        </p:nvSpPr>
        <p:spPr>
          <a:xfrm>
            <a:off x="55502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63"/>
          <p:cNvSpPr/>
          <p:nvPr/>
        </p:nvSpPr>
        <p:spPr>
          <a:xfrm>
            <a:off x="55502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63"/>
          <p:cNvSpPr/>
          <p:nvPr/>
        </p:nvSpPr>
        <p:spPr>
          <a:xfrm>
            <a:off x="4421941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0" y="0"/>
                  <a:pt x="683" y="75"/>
                  <a:pt x="517" y="242"/>
                </a:cubicBezTo>
                <a:cubicBezTo>
                  <a:pt x="0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63"/>
          <p:cNvSpPr/>
          <p:nvPr/>
        </p:nvSpPr>
        <p:spPr>
          <a:xfrm>
            <a:off x="442194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63"/>
          <p:cNvSpPr/>
          <p:nvPr/>
        </p:nvSpPr>
        <p:spPr>
          <a:xfrm>
            <a:off x="4178978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95" y="1664"/>
                  <a:pt x="1125" y="1664"/>
                </a:cubicBezTo>
                <a:cubicBezTo>
                  <a:pt x="1581" y="1634"/>
                  <a:pt x="1946" y="1300"/>
                  <a:pt x="1946" y="844"/>
                </a:cubicBezTo>
                <a:cubicBezTo>
                  <a:pt x="1946" y="344"/>
                  <a:pt x="1532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63"/>
          <p:cNvSpPr/>
          <p:nvPr/>
        </p:nvSpPr>
        <p:spPr>
          <a:xfrm>
            <a:off x="4180120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63"/>
          <p:cNvSpPr/>
          <p:nvPr/>
        </p:nvSpPr>
        <p:spPr>
          <a:xfrm>
            <a:off x="3937157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25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63"/>
          <p:cNvSpPr/>
          <p:nvPr/>
        </p:nvSpPr>
        <p:spPr>
          <a:xfrm>
            <a:off x="3937157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3" name="Google Shape;2323;p63"/>
          <p:cNvSpPr/>
          <p:nvPr/>
        </p:nvSpPr>
        <p:spPr>
          <a:xfrm>
            <a:off x="3694195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1" y="0"/>
                  <a:pt x="683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4" name="Google Shape;2324;p63"/>
          <p:cNvSpPr/>
          <p:nvPr/>
        </p:nvSpPr>
        <p:spPr>
          <a:xfrm>
            <a:off x="3694195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63"/>
          <p:cNvSpPr/>
          <p:nvPr/>
        </p:nvSpPr>
        <p:spPr>
          <a:xfrm>
            <a:off x="3452374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6" name="Google Shape;2326;p63"/>
          <p:cNvSpPr/>
          <p:nvPr/>
        </p:nvSpPr>
        <p:spPr>
          <a:xfrm>
            <a:off x="3452374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63"/>
          <p:cNvSpPr/>
          <p:nvPr/>
        </p:nvSpPr>
        <p:spPr>
          <a:xfrm>
            <a:off x="3209411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63"/>
          <p:cNvSpPr/>
          <p:nvPr/>
        </p:nvSpPr>
        <p:spPr>
          <a:xfrm>
            <a:off x="320941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63"/>
          <p:cNvSpPr/>
          <p:nvPr/>
        </p:nvSpPr>
        <p:spPr>
          <a:xfrm>
            <a:off x="2967628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63"/>
          <p:cNvSpPr/>
          <p:nvPr/>
        </p:nvSpPr>
        <p:spPr>
          <a:xfrm>
            <a:off x="296762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63"/>
          <p:cNvSpPr/>
          <p:nvPr/>
        </p:nvSpPr>
        <p:spPr>
          <a:xfrm>
            <a:off x="2724628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63"/>
          <p:cNvSpPr/>
          <p:nvPr/>
        </p:nvSpPr>
        <p:spPr>
          <a:xfrm>
            <a:off x="2724628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63"/>
          <p:cNvSpPr/>
          <p:nvPr/>
        </p:nvSpPr>
        <p:spPr>
          <a:xfrm>
            <a:off x="2481665" y="4022917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6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300"/>
                  <a:pt x="1946" y="844"/>
                </a:cubicBezTo>
                <a:cubicBezTo>
                  <a:pt x="1946" y="344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63"/>
          <p:cNvSpPr/>
          <p:nvPr/>
        </p:nvSpPr>
        <p:spPr>
          <a:xfrm>
            <a:off x="2481665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63"/>
          <p:cNvSpPr/>
          <p:nvPr/>
        </p:nvSpPr>
        <p:spPr>
          <a:xfrm>
            <a:off x="2238702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63"/>
          <p:cNvSpPr/>
          <p:nvPr/>
        </p:nvSpPr>
        <p:spPr>
          <a:xfrm>
            <a:off x="2238702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63"/>
          <p:cNvSpPr/>
          <p:nvPr/>
        </p:nvSpPr>
        <p:spPr>
          <a:xfrm>
            <a:off x="1996920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63"/>
          <p:cNvSpPr/>
          <p:nvPr/>
        </p:nvSpPr>
        <p:spPr>
          <a:xfrm>
            <a:off x="1996920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63"/>
          <p:cNvSpPr/>
          <p:nvPr/>
        </p:nvSpPr>
        <p:spPr>
          <a:xfrm>
            <a:off x="1753919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63"/>
          <p:cNvSpPr/>
          <p:nvPr/>
        </p:nvSpPr>
        <p:spPr>
          <a:xfrm>
            <a:off x="1753919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63"/>
          <p:cNvSpPr/>
          <p:nvPr/>
        </p:nvSpPr>
        <p:spPr>
          <a:xfrm>
            <a:off x="1510956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0"/>
                </a:moveTo>
                <a:cubicBezTo>
                  <a:pt x="918" y="0"/>
                  <a:pt x="714" y="75"/>
                  <a:pt x="548" y="242"/>
                </a:cubicBezTo>
                <a:cubicBezTo>
                  <a:pt x="1" y="758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41" y="0"/>
                  <a:pt x="11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63"/>
          <p:cNvSpPr/>
          <p:nvPr/>
        </p:nvSpPr>
        <p:spPr>
          <a:xfrm>
            <a:off x="1510956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63"/>
          <p:cNvSpPr/>
          <p:nvPr/>
        </p:nvSpPr>
        <p:spPr>
          <a:xfrm>
            <a:off x="1269173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63"/>
          <p:cNvSpPr/>
          <p:nvPr/>
        </p:nvSpPr>
        <p:spPr>
          <a:xfrm>
            <a:off x="1269173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63"/>
          <p:cNvSpPr/>
          <p:nvPr/>
        </p:nvSpPr>
        <p:spPr>
          <a:xfrm>
            <a:off x="1027352" y="4022917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63"/>
          <p:cNvSpPr/>
          <p:nvPr/>
        </p:nvSpPr>
        <p:spPr>
          <a:xfrm>
            <a:off x="102621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63"/>
          <p:cNvSpPr/>
          <p:nvPr/>
        </p:nvSpPr>
        <p:spPr>
          <a:xfrm>
            <a:off x="783210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63"/>
          <p:cNvSpPr/>
          <p:nvPr/>
        </p:nvSpPr>
        <p:spPr>
          <a:xfrm>
            <a:off x="7832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63"/>
          <p:cNvSpPr/>
          <p:nvPr/>
        </p:nvSpPr>
        <p:spPr>
          <a:xfrm>
            <a:off x="541427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63"/>
          <p:cNvSpPr/>
          <p:nvPr/>
        </p:nvSpPr>
        <p:spPr>
          <a:xfrm>
            <a:off x="541427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63"/>
          <p:cNvSpPr/>
          <p:nvPr/>
        </p:nvSpPr>
        <p:spPr>
          <a:xfrm>
            <a:off x="298464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63"/>
          <p:cNvSpPr/>
          <p:nvPr/>
        </p:nvSpPr>
        <p:spPr>
          <a:xfrm>
            <a:off x="298464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63"/>
          <p:cNvSpPr/>
          <p:nvPr/>
        </p:nvSpPr>
        <p:spPr>
          <a:xfrm>
            <a:off x="55502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63"/>
          <p:cNvSpPr/>
          <p:nvPr/>
        </p:nvSpPr>
        <p:spPr>
          <a:xfrm>
            <a:off x="55502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0_1">
    <p:bg>
      <p:bgPr>
        <a:solidFill>
          <a:schemeClr val="lt1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64"/>
          <p:cNvSpPr/>
          <p:nvPr/>
        </p:nvSpPr>
        <p:spPr>
          <a:xfrm>
            <a:off x="5031325" y="1727200"/>
            <a:ext cx="4112700" cy="145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64"/>
          <p:cNvSpPr/>
          <p:nvPr/>
        </p:nvSpPr>
        <p:spPr>
          <a:xfrm>
            <a:off x="902113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64"/>
          <p:cNvSpPr/>
          <p:nvPr/>
        </p:nvSpPr>
        <p:spPr>
          <a:xfrm>
            <a:off x="9021139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64"/>
          <p:cNvSpPr/>
          <p:nvPr/>
        </p:nvSpPr>
        <p:spPr>
          <a:xfrm>
            <a:off x="902113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64"/>
          <p:cNvSpPr/>
          <p:nvPr/>
        </p:nvSpPr>
        <p:spPr>
          <a:xfrm>
            <a:off x="8779319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64"/>
          <p:cNvSpPr/>
          <p:nvPr/>
        </p:nvSpPr>
        <p:spPr>
          <a:xfrm>
            <a:off x="8779661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64"/>
          <p:cNvSpPr/>
          <p:nvPr/>
        </p:nvSpPr>
        <p:spPr>
          <a:xfrm>
            <a:off x="8779319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64"/>
          <p:cNvSpPr/>
          <p:nvPr/>
        </p:nvSpPr>
        <p:spPr>
          <a:xfrm>
            <a:off x="8546785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64"/>
          <p:cNvSpPr/>
          <p:nvPr/>
        </p:nvSpPr>
        <p:spPr>
          <a:xfrm>
            <a:off x="8546785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64"/>
          <p:cNvSpPr/>
          <p:nvPr/>
        </p:nvSpPr>
        <p:spPr>
          <a:xfrm>
            <a:off x="8546785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64"/>
          <p:cNvSpPr/>
          <p:nvPr/>
        </p:nvSpPr>
        <p:spPr>
          <a:xfrm>
            <a:off x="8293393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64"/>
          <p:cNvSpPr/>
          <p:nvPr/>
        </p:nvSpPr>
        <p:spPr>
          <a:xfrm>
            <a:off x="8293393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64"/>
          <p:cNvSpPr/>
          <p:nvPr/>
        </p:nvSpPr>
        <p:spPr>
          <a:xfrm>
            <a:off x="8293393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64"/>
          <p:cNvSpPr/>
          <p:nvPr/>
        </p:nvSpPr>
        <p:spPr>
          <a:xfrm>
            <a:off x="8051572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64"/>
          <p:cNvSpPr/>
          <p:nvPr/>
        </p:nvSpPr>
        <p:spPr>
          <a:xfrm>
            <a:off x="8051572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64"/>
          <p:cNvSpPr/>
          <p:nvPr/>
        </p:nvSpPr>
        <p:spPr>
          <a:xfrm>
            <a:off x="8051572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64"/>
          <p:cNvSpPr/>
          <p:nvPr/>
        </p:nvSpPr>
        <p:spPr>
          <a:xfrm>
            <a:off x="7808610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64"/>
          <p:cNvSpPr/>
          <p:nvPr/>
        </p:nvSpPr>
        <p:spPr>
          <a:xfrm>
            <a:off x="7808610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64"/>
          <p:cNvSpPr/>
          <p:nvPr/>
        </p:nvSpPr>
        <p:spPr>
          <a:xfrm>
            <a:off x="7808610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64"/>
          <p:cNvSpPr/>
          <p:nvPr/>
        </p:nvSpPr>
        <p:spPr>
          <a:xfrm>
            <a:off x="7566827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64"/>
          <p:cNvSpPr/>
          <p:nvPr/>
        </p:nvSpPr>
        <p:spPr>
          <a:xfrm>
            <a:off x="7566827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64"/>
          <p:cNvSpPr/>
          <p:nvPr/>
        </p:nvSpPr>
        <p:spPr>
          <a:xfrm>
            <a:off x="7566827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64"/>
          <p:cNvSpPr/>
          <p:nvPr/>
        </p:nvSpPr>
        <p:spPr>
          <a:xfrm>
            <a:off x="7334256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64"/>
          <p:cNvSpPr/>
          <p:nvPr/>
        </p:nvSpPr>
        <p:spPr>
          <a:xfrm>
            <a:off x="7334256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64"/>
          <p:cNvSpPr/>
          <p:nvPr/>
        </p:nvSpPr>
        <p:spPr>
          <a:xfrm>
            <a:off x="7334256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64"/>
          <p:cNvSpPr/>
          <p:nvPr/>
        </p:nvSpPr>
        <p:spPr>
          <a:xfrm>
            <a:off x="7080863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64"/>
          <p:cNvSpPr/>
          <p:nvPr/>
        </p:nvSpPr>
        <p:spPr>
          <a:xfrm>
            <a:off x="7080863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64"/>
          <p:cNvSpPr/>
          <p:nvPr/>
        </p:nvSpPr>
        <p:spPr>
          <a:xfrm>
            <a:off x="7080863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64"/>
          <p:cNvSpPr/>
          <p:nvPr/>
        </p:nvSpPr>
        <p:spPr>
          <a:xfrm>
            <a:off x="6849472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64"/>
          <p:cNvSpPr/>
          <p:nvPr/>
        </p:nvSpPr>
        <p:spPr>
          <a:xfrm>
            <a:off x="6849472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64"/>
          <p:cNvSpPr/>
          <p:nvPr/>
        </p:nvSpPr>
        <p:spPr>
          <a:xfrm>
            <a:off x="6849472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64"/>
          <p:cNvSpPr/>
          <p:nvPr/>
        </p:nvSpPr>
        <p:spPr>
          <a:xfrm>
            <a:off x="659611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64"/>
          <p:cNvSpPr/>
          <p:nvPr/>
        </p:nvSpPr>
        <p:spPr>
          <a:xfrm>
            <a:off x="659611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64"/>
          <p:cNvSpPr/>
          <p:nvPr/>
        </p:nvSpPr>
        <p:spPr>
          <a:xfrm>
            <a:off x="659611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64"/>
          <p:cNvSpPr/>
          <p:nvPr/>
        </p:nvSpPr>
        <p:spPr>
          <a:xfrm>
            <a:off x="6363547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64"/>
          <p:cNvSpPr/>
          <p:nvPr/>
        </p:nvSpPr>
        <p:spPr>
          <a:xfrm>
            <a:off x="6363547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64"/>
          <p:cNvSpPr/>
          <p:nvPr/>
        </p:nvSpPr>
        <p:spPr>
          <a:xfrm>
            <a:off x="6363547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64"/>
          <p:cNvSpPr/>
          <p:nvPr/>
        </p:nvSpPr>
        <p:spPr>
          <a:xfrm>
            <a:off x="6110154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64"/>
          <p:cNvSpPr/>
          <p:nvPr/>
        </p:nvSpPr>
        <p:spPr>
          <a:xfrm>
            <a:off x="6110154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64"/>
          <p:cNvSpPr/>
          <p:nvPr/>
        </p:nvSpPr>
        <p:spPr>
          <a:xfrm>
            <a:off x="6110154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64"/>
          <p:cNvSpPr/>
          <p:nvPr/>
        </p:nvSpPr>
        <p:spPr>
          <a:xfrm>
            <a:off x="5878763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64"/>
          <p:cNvSpPr/>
          <p:nvPr/>
        </p:nvSpPr>
        <p:spPr>
          <a:xfrm>
            <a:off x="5878763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64"/>
          <p:cNvSpPr/>
          <p:nvPr/>
        </p:nvSpPr>
        <p:spPr>
          <a:xfrm>
            <a:off x="5878763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64"/>
          <p:cNvSpPr/>
          <p:nvPr/>
        </p:nvSpPr>
        <p:spPr>
          <a:xfrm>
            <a:off x="562540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64"/>
          <p:cNvSpPr/>
          <p:nvPr/>
        </p:nvSpPr>
        <p:spPr>
          <a:xfrm>
            <a:off x="5626551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64"/>
          <p:cNvSpPr/>
          <p:nvPr/>
        </p:nvSpPr>
        <p:spPr>
          <a:xfrm>
            <a:off x="562540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64"/>
          <p:cNvSpPr/>
          <p:nvPr/>
        </p:nvSpPr>
        <p:spPr>
          <a:xfrm>
            <a:off x="5393980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64"/>
          <p:cNvSpPr/>
          <p:nvPr/>
        </p:nvSpPr>
        <p:spPr>
          <a:xfrm>
            <a:off x="5393980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64"/>
          <p:cNvSpPr/>
          <p:nvPr/>
        </p:nvSpPr>
        <p:spPr>
          <a:xfrm>
            <a:off x="5393980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64"/>
          <p:cNvSpPr/>
          <p:nvPr/>
        </p:nvSpPr>
        <p:spPr>
          <a:xfrm>
            <a:off x="5140625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64"/>
          <p:cNvSpPr/>
          <p:nvPr/>
        </p:nvSpPr>
        <p:spPr>
          <a:xfrm>
            <a:off x="5140625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64"/>
          <p:cNvSpPr/>
          <p:nvPr/>
        </p:nvSpPr>
        <p:spPr>
          <a:xfrm>
            <a:off x="5140625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64"/>
          <p:cNvSpPr/>
          <p:nvPr/>
        </p:nvSpPr>
        <p:spPr>
          <a:xfrm>
            <a:off x="4908054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64"/>
          <p:cNvSpPr/>
          <p:nvPr/>
        </p:nvSpPr>
        <p:spPr>
          <a:xfrm>
            <a:off x="4908054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64"/>
          <p:cNvSpPr/>
          <p:nvPr/>
        </p:nvSpPr>
        <p:spPr>
          <a:xfrm>
            <a:off x="4908054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1" name="Google Shape;2411;p64"/>
          <p:cNvSpPr/>
          <p:nvPr/>
        </p:nvSpPr>
        <p:spPr>
          <a:xfrm>
            <a:off x="4654700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64"/>
          <p:cNvSpPr/>
          <p:nvPr/>
        </p:nvSpPr>
        <p:spPr>
          <a:xfrm>
            <a:off x="4654700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64"/>
          <p:cNvSpPr/>
          <p:nvPr/>
        </p:nvSpPr>
        <p:spPr>
          <a:xfrm>
            <a:off x="4654700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64"/>
          <p:cNvSpPr/>
          <p:nvPr/>
        </p:nvSpPr>
        <p:spPr>
          <a:xfrm>
            <a:off x="902113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64"/>
          <p:cNvSpPr/>
          <p:nvPr/>
        </p:nvSpPr>
        <p:spPr>
          <a:xfrm>
            <a:off x="8779319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64"/>
          <p:cNvSpPr/>
          <p:nvPr/>
        </p:nvSpPr>
        <p:spPr>
          <a:xfrm>
            <a:off x="8536356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64"/>
          <p:cNvSpPr/>
          <p:nvPr/>
        </p:nvSpPr>
        <p:spPr>
          <a:xfrm>
            <a:off x="829339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64"/>
          <p:cNvSpPr/>
          <p:nvPr/>
        </p:nvSpPr>
        <p:spPr>
          <a:xfrm>
            <a:off x="80515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64"/>
          <p:cNvSpPr/>
          <p:nvPr/>
        </p:nvSpPr>
        <p:spPr>
          <a:xfrm>
            <a:off x="78086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64"/>
          <p:cNvSpPr/>
          <p:nvPr/>
        </p:nvSpPr>
        <p:spPr>
          <a:xfrm>
            <a:off x="7566827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64"/>
          <p:cNvSpPr/>
          <p:nvPr/>
        </p:nvSpPr>
        <p:spPr>
          <a:xfrm>
            <a:off x="7323826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64"/>
          <p:cNvSpPr/>
          <p:nvPr/>
        </p:nvSpPr>
        <p:spPr>
          <a:xfrm>
            <a:off x="7080863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64"/>
          <p:cNvSpPr/>
          <p:nvPr/>
        </p:nvSpPr>
        <p:spPr>
          <a:xfrm>
            <a:off x="683790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64"/>
          <p:cNvSpPr/>
          <p:nvPr/>
        </p:nvSpPr>
        <p:spPr>
          <a:xfrm>
            <a:off x="659611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64"/>
          <p:cNvSpPr/>
          <p:nvPr/>
        </p:nvSpPr>
        <p:spPr>
          <a:xfrm>
            <a:off x="6353117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64"/>
          <p:cNvSpPr/>
          <p:nvPr/>
        </p:nvSpPr>
        <p:spPr>
          <a:xfrm>
            <a:off x="6110154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64"/>
          <p:cNvSpPr/>
          <p:nvPr/>
        </p:nvSpPr>
        <p:spPr>
          <a:xfrm>
            <a:off x="58683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64"/>
          <p:cNvSpPr/>
          <p:nvPr/>
        </p:nvSpPr>
        <p:spPr>
          <a:xfrm>
            <a:off x="562540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64"/>
          <p:cNvSpPr/>
          <p:nvPr/>
        </p:nvSpPr>
        <p:spPr>
          <a:xfrm>
            <a:off x="5382408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64"/>
          <p:cNvSpPr/>
          <p:nvPr/>
        </p:nvSpPr>
        <p:spPr>
          <a:xfrm>
            <a:off x="5140625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64"/>
          <p:cNvSpPr/>
          <p:nvPr/>
        </p:nvSpPr>
        <p:spPr>
          <a:xfrm>
            <a:off x="489766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64"/>
          <p:cNvSpPr/>
          <p:nvPr/>
        </p:nvSpPr>
        <p:spPr>
          <a:xfrm>
            <a:off x="4654700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64"/>
          <p:cNvSpPr txBox="1">
            <a:spLocks noGrp="1"/>
          </p:cNvSpPr>
          <p:nvPr>
            <p:ph type="title"/>
          </p:nvPr>
        </p:nvSpPr>
        <p:spPr>
          <a:xfrm>
            <a:off x="717425" y="1810150"/>
            <a:ext cx="45231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34" name="Google Shape;2434;p64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64"/>
          <p:cNvSpPr/>
          <p:nvPr/>
        </p:nvSpPr>
        <p:spPr>
          <a:xfrm>
            <a:off x="442194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64"/>
          <p:cNvSpPr/>
          <p:nvPr/>
        </p:nvSpPr>
        <p:spPr>
          <a:xfrm>
            <a:off x="4421941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64"/>
          <p:cNvSpPr/>
          <p:nvPr/>
        </p:nvSpPr>
        <p:spPr>
          <a:xfrm>
            <a:off x="442194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64"/>
          <p:cNvSpPr/>
          <p:nvPr/>
        </p:nvSpPr>
        <p:spPr>
          <a:xfrm>
            <a:off x="4180120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64"/>
          <p:cNvSpPr/>
          <p:nvPr/>
        </p:nvSpPr>
        <p:spPr>
          <a:xfrm>
            <a:off x="4180463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64"/>
          <p:cNvSpPr/>
          <p:nvPr/>
        </p:nvSpPr>
        <p:spPr>
          <a:xfrm>
            <a:off x="4180120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64"/>
          <p:cNvSpPr/>
          <p:nvPr/>
        </p:nvSpPr>
        <p:spPr>
          <a:xfrm>
            <a:off x="3947587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64"/>
          <p:cNvSpPr/>
          <p:nvPr/>
        </p:nvSpPr>
        <p:spPr>
          <a:xfrm>
            <a:off x="3947587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64"/>
          <p:cNvSpPr/>
          <p:nvPr/>
        </p:nvSpPr>
        <p:spPr>
          <a:xfrm>
            <a:off x="3947587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64"/>
          <p:cNvSpPr/>
          <p:nvPr/>
        </p:nvSpPr>
        <p:spPr>
          <a:xfrm>
            <a:off x="3694195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64"/>
          <p:cNvSpPr/>
          <p:nvPr/>
        </p:nvSpPr>
        <p:spPr>
          <a:xfrm>
            <a:off x="3694195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64"/>
          <p:cNvSpPr/>
          <p:nvPr/>
        </p:nvSpPr>
        <p:spPr>
          <a:xfrm>
            <a:off x="3694195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64"/>
          <p:cNvSpPr/>
          <p:nvPr/>
        </p:nvSpPr>
        <p:spPr>
          <a:xfrm>
            <a:off x="3452374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64"/>
          <p:cNvSpPr/>
          <p:nvPr/>
        </p:nvSpPr>
        <p:spPr>
          <a:xfrm>
            <a:off x="3452374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64"/>
          <p:cNvSpPr/>
          <p:nvPr/>
        </p:nvSpPr>
        <p:spPr>
          <a:xfrm>
            <a:off x="3452374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64"/>
          <p:cNvSpPr/>
          <p:nvPr/>
        </p:nvSpPr>
        <p:spPr>
          <a:xfrm>
            <a:off x="3209411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64"/>
          <p:cNvSpPr/>
          <p:nvPr/>
        </p:nvSpPr>
        <p:spPr>
          <a:xfrm>
            <a:off x="3209411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64"/>
          <p:cNvSpPr/>
          <p:nvPr/>
        </p:nvSpPr>
        <p:spPr>
          <a:xfrm>
            <a:off x="3209411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64"/>
          <p:cNvSpPr/>
          <p:nvPr/>
        </p:nvSpPr>
        <p:spPr>
          <a:xfrm>
            <a:off x="296762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64"/>
          <p:cNvSpPr/>
          <p:nvPr/>
        </p:nvSpPr>
        <p:spPr>
          <a:xfrm>
            <a:off x="296762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64"/>
          <p:cNvSpPr/>
          <p:nvPr/>
        </p:nvSpPr>
        <p:spPr>
          <a:xfrm>
            <a:off x="296762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Google Shape;2456;p64"/>
          <p:cNvSpPr/>
          <p:nvPr/>
        </p:nvSpPr>
        <p:spPr>
          <a:xfrm>
            <a:off x="2735057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Google Shape;2457;p64"/>
          <p:cNvSpPr/>
          <p:nvPr/>
        </p:nvSpPr>
        <p:spPr>
          <a:xfrm>
            <a:off x="2735057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Google Shape;2458;p64"/>
          <p:cNvSpPr/>
          <p:nvPr/>
        </p:nvSpPr>
        <p:spPr>
          <a:xfrm>
            <a:off x="2735057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9" name="Google Shape;2459;p64"/>
          <p:cNvSpPr/>
          <p:nvPr/>
        </p:nvSpPr>
        <p:spPr>
          <a:xfrm>
            <a:off x="2481665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0" name="Google Shape;2460;p64"/>
          <p:cNvSpPr/>
          <p:nvPr/>
        </p:nvSpPr>
        <p:spPr>
          <a:xfrm>
            <a:off x="2481665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1" name="Google Shape;2461;p64"/>
          <p:cNvSpPr/>
          <p:nvPr/>
        </p:nvSpPr>
        <p:spPr>
          <a:xfrm>
            <a:off x="2481665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2" name="Google Shape;2462;p64"/>
          <p:cNvSpPr/>
          <p:nvPr/>
        </p:nvSpPr>
        <p:spPr>
          <a:xfrm>
            <a:off x="2250274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3" name="Google Shape;2463;p64"/>
          <p:cNvSpPr/>
          <p:nvPr/>
        </p:nvSpPr>
        <p:spPr>
          <a:xfrm>
            <a:off x="2250274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4" name="Google Shape;2464;p64"/>
          <p:cNvSpPr/>
          <p:nvPr/>
        </p:nvSpPr>
        <p:spPr>
          <a:xfrm>
            <a:off x="2250274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5" name="Google Shape;2465;p64"/>
          <p:cNvSpPr/>
          <p:nvPr/>
        </p:nvSpPr>
        <p:spPr>
          <a:xfrm>
            <a:off x="1996920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6" name="Google Shape;2466;p64"/>
          <p:cNvSpPr/>
          <p:nvPr/>
        </p:nvSpPr>
        <p:spPr>
          <a:xfrm>
            <a:off x="1996920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7" name="Google Shape;2467;p64"/>
          <p:cNvSpPr/>
          <p:nvPr/>
        </p:nvSpPr>
        <p:spPr>
          <a:xfrm>
            <a:off x="1996920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8" name="Google Shape;2468;p64"/>
          <p:cNvSpPr/>
          <p:nvPr/>
        </p:nvSpPr>
        <p:spPr>
          <a:xfrm>
            <a:off x="1764348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9" name="Google Shape;2469;p64"/>
          <p:cNvSpPr/>
          <p:nvPr/>
        </p:nvSpPr>
        <p:spPr>
          <a:xfrm>
            <a:off x="1764348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0" name="Google Shape;2470;p64"/>
          <p:cNvSpPr/>
          <p:nvPr/>
        </p:nvSpPr>
        <p:spPr>
          <a:xfrm>
            <a:off x="1764348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1" name="Google Shape;2471;p64"/>
          <p:cNvSpPr/>
          <p:nvPr/>
        </p:nvSpPr>
        <p:spPr>
          <a:xfrm>
            <a:off x="1510956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Google Shape;2472;p64"/>
          <p:cNvSpPr/>
          <p:nvPr/>
        </p:nvSpPr>
        <p:spPr>
          <a:xfrm>
            <a:off x="1510956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3" name="Google Shape;2473;p64"/>
          <p:cNvSpPr/>
          <p:nvPr/>
        </p:nvSpPr>
        <p:spPr>
          <a:xfrm>
            <a:off x="1510956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4" name="Google Shape;2474;p64"/>
          <p:cNvSpPr/>
          <p:nvPr/>
        </p:nvSpPr>
        <p:spPr>
          <a:xfrm>
            <a:off x="1279565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5" name="Google Shape;2475;p64"/>
          <p:cNvSpPr/>
          <p:nvPr/>
        </p:nvSpPr>
        <p:spPr>
          <a:xfrm>
            <a:off x="1279565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Google Shape;2476;p64"/>
          <p:cNvSpPr/>
          <p:nvPr/>
        </p:nvSpPr>
        <p:spPr>
          <a:xfrm>
            <a:off x="1279565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7" name="Google Shape;2477;p64"/>
          <p:cNvSpPr/>
          <p:nvPr/>
        </p:nvSpPr>
        <p:spPr>
          <a:xfrm>
            <a:off x="102621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8" name="Google Shape;2478;p64"/>
          <p:cNvSpPr/>
          <p:nvPr/>
        </p:nvSpPr>
        <p:spPr>
          <a:xfrm>
            <a:off x="1027352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9" name="Google Shape;2479;p64"/>
          <p:cNvSpPr/>
          <p:nvPr/>
        </p:nvSpPr>
        <p:spPr>
          <a:xfrm>
            <a:off x="102621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0" name="Google Shape;2480;p64"/>
          <p:cNvSpPr/>
          <p:nvPr/>
        </p:nvSpPr>
        <p:spPr>
          <a:xfrm>
            <a:off x="794781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64"/>
          <p:cNvSpPr/>
          <p:nvPr/>
        </p:nvSpPr>
        <p:spPr>
          <a:xfrm>
            <a:off x="794781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64"/>
          <p:cNvSpPr/>
          <p:nvPr/>
        </p:nvSpPr>
        <p:spPr>
          <a:xfrm>
            <a:off x="794781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64"/>
          <p:cNvSpPr/>
          <p:nvPr/>
        </p:nvSpPr>
        <p:spPr>
          <a:xfrm>
            <a:off x="541427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64"/>
          <p:cNvSpPr/>
          <p:nvPr/>
        </p:nvSpPr>
        <p:spPr>
          <a:xfrm>
            <a:off x="541427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64"/>
          <p:cNvSpPr/>
          <p:nvPr/>
        </p:nvSpPr>
        <p:spPr>
          <a:xfrm>
            <a:off x="541427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64"/>
          <p:cNvSpPr/>
          <p:nvPr/>
        </p:nvSpPr>
        <p:spPr>
          <a:xfrm>
            <a:off x="308856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64"/>
          <p:cNvSpPr/>
          <p:nvPr/>
        </p:nvSpPr>
        <p:spPr>
          <a:xfrm>
            <a:off x="308856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64"/>
          <p:cNvSpPr/>
          <p:nvPr/>
        </p:nvSpPr>
        <p:spPr>
          <a:xfrm>
            <a:off x="308856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64"/>
          <p:cNvSpPr/>
          <p:nvPr/>
        </p:nvSpPr>
        <p:spPr>
          <a:xfrm>
            <a:off x="55502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64"/>
          <p:cNvSpPr/>
          <p:nvPr/>
        </p:nvSpPr>
        <p:spPr>
          <a:xfrm>
            <a:off x="55502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64"/>
          <p:cNvSpPr/>
          <p:nvPr/>
        </p:nvSpPr>
        <p:spPr>
          <a:xfrm>
            <a:off x="55502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64"/>
          <p:cNvSpPr/>
          <p:nvPr/>
        </p:nvSpPr>
        <p:spPr>
          <a:xfrm>
            <a:off x="442194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64"/>
          <p:cNvSpPr/>
          <p:nvPr/>
        </p:nvSpPr>
        <p:spPr>
          <a:xfrm>
            <a:off x="4180120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64"/>
          <p:cNvSpPr/>
          <p:nvPr/>
        </p:nvSpPr>
        <p:spPr>
          <a:xfrm>
            <a:off x="3937157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64"/>
          <p:cNvSpPr/>
          <p:nvPr/>
        </p:nvSpPr>
        <p:spPr>
          <a:xfrm>
            <a:off x="3694195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64"/>
          <p:cNvSpPr/>
          <p:nvPr/>
        </p:nvSpPr>
        <p:spPr>
          <a:xfrm>
            <a:off x="3452374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64"/>
          <p:cNvSpPr/>
          <p:nvPr/>
        </p:nvSpPr>
        <p:spPr>
          <a:xfrm>
            <a:off x="320941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64"/>
          <p:cNvSpPr/>
          <p:nvPr/>
        </p:nvSpPr>
        <p:spPr>
          <a:xfrm>
            <a:off x="296762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64"/>
          <p:cNvSpPr/>
          <p:nvPr/>
        </p:nvSpPr>
        <p:spPr>
          <a:xfrm>
            <a:off x="2724628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64"/>
          <p:cNvSpPr/>
          <p:nvPr/>
        </p:nvSpPr>
        <p:spPr>
          <a:xfrm>
            <a:off x="2481665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64"/>
          <p:cNvSpPr/>
          <p:nvPr/>
        </p:nvSpPr>
        <p:spPr>
          <a:xfrm>
            <a:off x="2238702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64"/>
          <p:cNvSpPr/>
          <p:nvPr/>
        </p:nvSpPr>
        <p:spPr>
          <a:xfrm>
            <a:off x="1996920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64"/>
          <p:cNvSpPr/>
          <p:nvPr/>
        </p:nvSpPr>
        <p:spPr>
          <a:xfrm>
            <a:off x="1753919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64"/>
          <p:cNvSpPr/>
          <p:nvPr/>
        </p:nvSpPr>
        <p:spPr>
          <a:xfrm>
            <a:off x="1510956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64"/>
          <p:cNvSpPr/>
          <p:nvPr/>
        </p:nvSpPr>
        <p:spPr>
          <a:xfrm>
            <a:off x="1269173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64"/>
          <p:cNvSpPr/>
          <p:nvPr/>
        </p:nvSpPr>
        <p:spPr>
          <a:xfrm>
            <a:off x="102621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64"/>
          <p:cNvSpPr/>
          <p:nvPr/>
        </p:nvSpPr>
        <p:spPr>
          <a:xfrm>
            <a:off x="7832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64"/>
          <p:cNvSpPr/>
          <p:nvPr/>
        </p:nvSpPr>
        <p:spPr>
          <a:xfrm>
            <a:off x="541427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64"/>
          <p:cNvSpPr/>
          <p:nvPr/>
        </p:nvSpPr>
        <p:spPr>
          <a:xfrm>
            <a:off x="298464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64"/>
          <p:cNvSpPr/>
          <p:nvPr/>
        </p:nvSpPr>
        <p:spPr>
          <a:xfrm>
            <a:off x="55502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8"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65"/>
          <p:cNvSpPr txBox="1">
            <a:spLocks noGrp="1"/>
          </p:cNvSpPr>
          <p:nvPr>
            <p:ph type="title"/>
          </p:nvPr>
        </p:nvSpPr>
        <p:spPr>
          <a:xfrm>
            <a:off x="717425" y="537600"/>
            <a:ext cx="3166200" cy="22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13" name="Google Shape;2513;p65"/>
          <p:cNvSpPr/>
          <p:nvPr/>
        </p:nvSpPr>
        <p:spPr>
          <a:xfrm>
            <a:off x="-40375" y="399800"/>
            <a:ext cx="3861600" cy="24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65"/>
          <p:cNvSpPr/>
          <p:nvPr/>
        </p:nvSpPr>
        <p:spPr>
          <a:xfrm>
            <a:off x="0" y="4605475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65"/>
          <p:cNvSpPr/>
          <p:nvPr/>
        </p:nvSpPr>
        <p:spPr>
          <a:xfrm rot="5400000">
            <a:off x="9075657" y="412927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65"/>
          <p:cNvSpPr/>
          <p:nvPr/>
        </p:nvSpPr>
        <p:spPr>
          <a:xfrm rot="5400000">
            <a:off x="8841544" y="4129708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65"/>
          <p:cNvSpPr/>
          <p:nvPr/>
        </p:nvSpPr>
        <p:spPr>
          <a:xfrm rot="5400000">
            <a:off x="8607697" y="412984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65"/>
          <p:cNvSpPr/>
          <p:nvPr/>
        </p:nvSpPr>
        <p:spPr>
          <a:xfrm rot="5400000">
            <a:off x="8373375" y="412927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65"/>
          <p:cNvSpPr/>
          <p:nvPr/>
        </p:nvSpPr>
        <p:spPr>
          <a:xfrm rot="5400000">
            <a:off x="8139358" y="412957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65"/>
          <p:cNvSpPr/>
          <p:nvPr/>
        </p:nvSpPr>
        <p:spPr>
          <a:xfrm rot="5400000">
            <a:off x="7905416" y="412984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65"/>
          <p:cNvSpPr/>
          <p:nvPr/>
        </p:nvSpPr>
        <p:spPr>
          <a:xfrm rot="5400000">
            <a:off x="9080339" y="389205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65"/>
          <p:cNvSpPr/>
          <p:nvPr/>
        </p:nvSpPr>
        <p:spPr>
          <a:xfrm rot="5400000">
            <a:off x="8846074" y="389264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65"/>
          <p:cNvSpPr/>
          <p:nvPr/>
        </p:nvSpPr>
        <p:spPr>
          <a:xfrm rot="5400000">
            <a:off x="8612360" y="389264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65"/>
          <p:cNvSpPr/>
          <p:nvPr/>
        </p:nvSpPr>
        <p:spPr>
          <a:xfrm rot="5400000">
            <a:off x="8378057" y="389205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65"/>
          <p:cNvSpPr/>
          <p:nvPr/>
        </p:nvSpPr>
        <p:spPr>
          <a:xfrm rot="5400000">
            <a:off x="8138787" y="3887183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6" name="Google Shape;2526;p65"/>
          <p:cNvSpPr/>
          <p:nvPr/>
        </p:nvSpPr>
        <p:spPr>
          <a:xfrm rot="5400000">
            <a:off x="7904845" y="3887449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Google Shape;2527;p65"/>
          <p:cNvSpPr/>
          <p:nvPr/>
        </p:nvSpPr>
        <p:spPr>
          <a:xfrm rot="5400000">
            <a:off x="9075105" y="3643897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65"/>
          <p:cNvSpPr/>
          <p:nvPr/>
        </p:nvSpPr>
        <p:spPr>
          <a:xfrm rot="5400000">
            <a:off x="8840973" y="3644354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65"/>
          <p:cNvSpPr/>
          <p:nvPr/>
        </p:nvSpPr>
        <p:spPr>
          <a:xfrm rot="5400000">
            <a:off x="8607126" y="3644487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65"/>
          <p:cNvSpPr/>
          <p:nvPr/>
        </p:nvSpPr>
        <p:spPr>
          <a:xfrm rot="5400000">
            <a:off x="8372823" y="3643897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65"/>
          <p:cNvSpPr/>
          <p:nvPr/>
        </p:nvSpPr>
        <p:spPr>
          <a:xfrm rot="5400000">
            <a:off x="8138787" y="364422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2" name="Google Shape;2532;p65"/>
          <p:cNvSpPr/>
          <p:nvPr/>
        </p:nvSpPr>
        <p:spPr>
          <a:xfrm rot="5400000">
            <a:off x="7904845" y="3644487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p65"/>
          <p:cNvSpPr/>
          <p:nvPr/>
        </p:nvSpPr>
        <p:spPr>
          <a:xfrm rot="5400000">
            <a:off x="9080910" y="340670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65"/>
          <p:cNvSpPr/>
          <p:nvPr/>
        </p:nvSpPr>
        <p:spPr>
          <a:xfrm rot="5400000">
            <a:off x="8846644" y="340729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5" name="Google Shape;2535;p65"/>
          <p:cNvSpPr/>
          <p:nvPr/>
        </p:nvSpPr>
        <p:spPr>
          <a:xfrm rot="5400000">
            <a:off x="8612931" y="340729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65"/>
          <p:cNvSpPr/>
          <p:nvPr/>
        </p:nvSpPr>
        <p:spPr>
          <a:xfrm rot="5400000">
            <a:off x="8378628" y="340670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p65"/>
          <p:cNvSpPr/>
          <p:nvPr/>
        </p:nvSpPr>
        <p:spPr>
          <a:xfrm rot="5400000">
            <a:off x="8139358" y="3401829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8" name="Google Shape;2538;p65"/>
          <p:cNvSpPr/>
          <p:nvPr/>
        </p:nvSpPr>
        <p:spPr>
          <a:xfrm rot="5400000">
            <a:off x="7905416" y="3402095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65"/>
          <p:cNvSpPr/>
          <p:nvPr/>
        </p:nvSpPr>
        <p:spPr>
          <a:xfrm rot="5400000">
            <a:off x="9075086" y="3159132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65"/>
          <p:cNvSpPr/>
          <p:nvPr/>
        </p:nvSpPr>
        <p:spPr>
          <a:xfrm rot="5400000">
            <a:off x="8840954" y="3159589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1" name="Google Shape;2541;p65"/>
          <p:cNvSpPr/>
          <p:nvPr/>
        </p:nvSpPr>
        <p:spPr>
          <a:xfrm rot="5400000">
            <a:off x="8607107" y="3159722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65"/>
          <p:cNvSpPr/>
          <p:nvPr/>
        </p:nvSpPr>
        <p:spPr>
          <a:xfrm rot="5400000">
            <a:off x="8372804" y="3159132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65"/>
          <p:cNvSpPr/>
          <p:nvPr/>
        </p:nvSpPr>
        <p:spPr>
          <a:xfrm rot="5400000">
            <a:off x="8138768" y="315945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65"/>
          <p:cNvSpPr/>
          <p:nvPr/>
        </p:nvSpPr>
        <p:spPr>
          <a:xfrm rot="5400000">
            <a:off x="7904826" y="3159722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5" name="Google Shape;2545;p65"/>
          <p:cNvSpPr/>
          <p:nvPr/>
        </p:nvSpPr>
        <p:spPr>
          <a:xfrm rot="5400000">
            <a:off x="9080910" y="2921917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65"/>
          <p:cNvSpPr/>
          <p:nvPr/>
        </p:nvSpPr>
        <p:spPr>
          <a:xfrm rot="5400000">
            <a:off x="8846644" y="292250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65"/>
          <p:cNvSpPr/>
          <p:nvPr/>
        </p:nvSpPr>
        <p:spPr>
          <a:xfrm rot="5400000">
            <a:off x="8612931" y="292250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65"/>
          <p:cNvSpPr/>
          <p:nvPr/>
        </p:nvSpPr>
        <p:spPr>
          <a:xfrm rot="5400000">
            <a:off x="8378628" y="2921917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65"/>
          <p:cNvSpPr/>
          <p:nvPr/>
        </p:nvSpPr>
        <p:spPr>
          <a:xfrm rot="5400000">
            <a:off x="8139377" y="2917064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65"/>
          <p:cNvSpPr/>
          <p:nvPr/>
        </p:nvSpPr>
        <p:spPr>
          <a:xfrm rot="5400000">
            <a:off x="7905435" y="2917330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65"/>
          <p:cNvSpPr/>
          <p:nvPr/>
        </p:nvSpPr>
        <p:spPr>
          <a:xfrm rot="5400000">
            <a:off x="9075676" y="267375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65"/>
          <p:cNvSpPr/>
          <p:nvPr/>
        </p:nvSpPr>
        <p:spPr>
          <a:xfrm rot="5400000">
            <a:off x="8841544" y="2674216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65"/>
          <p:cNvSpPr/>
          <p:nvPr/>
        </p:nvSpPr>
        <p:spPr>
          <a:xfrm rot="5400000">
            <a:off x="8607697" y="2674349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65"/>
          <p:cNvSpPr/>
          <p:nvPr/>
        </p:nvSpPr>
        <p:spPr>
          <a:xfrm rot="5400000">
            <a:off x="8373394" y="267375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65"/>
          <p:cNvSpPr/>
          <p:nvPr/>
        </p:nvSpPr>
        <p:spPr>
          <a:xfrm rot="5400000">
            <a:off x="8139358" y="2674082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65"/>
          <p:cNvSpPr/>
          <p:nvPr/>
        </p:nvSpPr>
        <p:spPr>
          <a:xfrm rot="5400000">
            <a:off x="7905416" y="2674349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65"/>
          <p:cNvSpPr/>
          <p:nvPr/>
        </p:nvSpPr>
        <p:spPr>
          <a:xfrm rot="5400000">
            <a:off x="9080910" y="2435992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65"/>
          <p:cNvSpPr/>
          <p:nvPr/>
        </p:nvSpPr>
        <p:spPr>
          <a:xfrm rot="5400000">
            <a:off x="8846644" y="2436582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65"/>
          <p:cNvSpPr/>
          <p:nvPr/>
        </p:nvSpPr>
        <p:spPr>
          <a:xfrm rot="5400000">
            <a:off x="8612931" y="2436582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65"/>
          <p:cNvSpPr/>
          <p:nvPr/>
        </p:nvSpPr>
        <p:spPr>
          <a:xfrm rot="5400000">
            <a:off x="8378628" y="2435992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65"/>
          <p:cNvSpPr/>
          <p:nvPr/>
        </p:nvSpPr>
        <p:spPr>
          <a:xfrm rot="5400000">
            <a:off x="8138768" y="243171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65"/>
          <p:cNvSpPr/>
          <p:nvPr/>
        </p:nvSpPr>
        <p:spPr>
          <a:xfrm rot="5400000">
            <a:off x="7904826" y="243197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65"/>
          <p:cNvSpPr/>
          <p:nvPr/>
        </p:nvSpPr>
        <p:spPr>
          <a:xfrm rot="5400000">
            <a:off x="9075086" y="218842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65"/>
          <p:cNvSpPr/>
          <p:nvPr/>
        </p:nvSpPr>
        <p:spPr>
          <a:xfrm rot="5400000">
            <a:off x="8840954" y="2188880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65"/>
          <p:cNvSpPr/>
          <p:nvPr/>
        </p:nvSpPr>
        <p:spPr>
          <a:xfrm rot="5400000">
            <a:off x="8607107" y="218901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65"/>
          <p:cNvSpPr/>
          <p:nvPr/>
        </p:nvSpPr>
        <p:spPr>
          <a:xfrm rot="5400000">
            <a:off x="8372804" y="218842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65"/>
          <p:cNvSpPr/>
          <p:nvPr/>
        </p:nvSpPr>
        <p:spPr>
          <a:xfrm rot="5400000">
            <a:off x="8138768" y="2188747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65"/>
          <p:cNvSpPr/>
          <p:nvPr/>
        </p:nvSpPr>
        <p:spPr>
          <a:xfrm rot="5400000">
            <a:off x="7904826" y="218901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65"/>
          <p:cNvSpPr/>
          <p:nvPr/>
        </p:nvSpPr>
        <p:spPr>
          <a:xfrm rot="5400000">
            <a:off x="9080910" y="1951208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65"/>
          <p:cNvSpPr/>
          <p:nvPr/>
        </p:nvSpPr>
        <p:spPr>
          <a:xfrm rot="5400000">
            <a:off x="8846644" y="195179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65"/>
          <p:cNvSpPr/>
          <p:nvPr/>
        </p:nvSpPr>
        <p:spPr>
          <a:xfrm rot="5400000">
            <a:off x="8612931" y="195179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65"/>
          <p:cNvSpPr/>
          <p:nvPr/>
        </p:nvSpPr>
        <p:spPr>
          <a:xfrm rot="5400000">
            <a:off x="8378628" y="1951208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65"/>
          <p:cNvSpPr/>
          <p:nvPr/>
        </p:nvSpPr>
        <p:spPr>
          <a:xfrm rot="5400000">
            <a:off x="8139377" y="19463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65"/>
          <p:cNvSpPr/>
          <p:nvPr/>
        </p:nvSpPr>
        <p:spPr>
          <a:xfrm rot="5400000">
            <a:off x="7905435" y="1946622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65"/>
          <p:cNvSpPr/>
          <p:nvPr/>
        </p:nvSpPr>
        <p:spPr>
          <a:xfrm rot="5400000">
            <a:off x="9075086" y="1703640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65"/>
          <p:cNvSpPr/>
          <p:nvPr/>
        </p:nvSpPr>
        <p:spPr>
          <a:xfrm rot="5400000">
            <a:off x="8840954" y="170409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65"/>
          <p:cNvSpPr/>
          <p:nvPr/>
        </p:nvSpPr>
        <p:spPr>
          <a:xfrm rot="5400000">
            <a:off x="8607107" y="170423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65"/>
          <p:cNvSpPr/>
          <p:nvPr/>
        </p:nvSpPr>
        <p:spPr>
          <a:xfrm rot="5400000">
            <a:off x="8372804" y="1703640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65"/>
          <p:cNvSpPr/>
          <p:nvPr/>
        </p:nvSpPr>
        <p:spPr>
          <a:xfrm rot="5400000">
            <a:off x="8138768" y="1703963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65"/>
          <p:cNvSpPr/>
          <p:nvPr/>
        </p:nvSpPr>
        <p:spPr>
          <a:xfrm rot="5400000">
            <a:off x="7904826" y="1704230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65"/>
          <p:cNvSpPr/>
          <p:nvPr/>
        </p:nvSpPr>
        <p:spPr>
          <a:xfrm rot="5400000">
            <a:off x="9075086" y="1460677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65"/>
          <p:cNvSpPr/>
          <p:nvPr/>
        </p:nvSpPr>
        <p:spPr>
          <a:xfrm rot="5400000">
            <a:off x="8841544" y="1461724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65"/>
          <p:cNvSpPr/>
          <p:nvPr/>
        </p:nvSpPr>
        <p:spPr>
          <a:xfrm rot="5400000">
            <a:off x="8607107" y="1461267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65"/>
          <p:cNvSpPr/>
          <p:nvPr/>
        </p:nvSpPr>
        <p:spPr>
          <a:xfrm rot="5400000">
            <a:off x="8372804" y="1460677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65"/>
          <p:cNvSpPr/>
          <p:nvPr/>
        </p:nvSpPr>
        <p:spPr>
          <a:xfrm rot="5400000">
            <a:off x="8138768" y="146100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65"/>
          <p:cNvSpPr/>
          <p:nvPr/>
        </p:nvSpPr>
        <p:spPr>
          <a:xfrm rot="5400000">
            <a:off x="7904826" y="1461267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65"/>
          <p:cNvSpPr/>
          <p:nvPr/>
        </p:nvSpPr>
        <p:spPr>
          <a:xfrm rot="5400000">
            <a:off x="9075676" y="121830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65"/>
          <p:cNvSpPr/>
          <p:nvPr/>
        </p:nvSpPr>
        <p:spPr>
          <a:xfrm rot="5400000">
            <a:off x="8841544" y="1218761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65"/>
          <p:cNvSpPr/>
          <p:nvPr/>
        </p:nvSpPr>
        <p:spPr>
          <a:xfrm rot="5400000">
            <a:off x="8607697" y="121889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65"/>
          <p:cNvSpPr/>
          <p:nvPr/>
        </p:nvSpPr>
        <p:spPr>
          <a:xfrm rot="5400000">
            <a:off x="8373394" y="121830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65"/>
          <p:cNvSpPr/>
          <p:nvPr/>
        </p:nvSpPr>
        <p:spPr>
          <a:xfrm rot="5400000">
            <a:off x="8139358" y="1218628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65"/>
          <p:cNvSpPr/>
          <p:nvPr/>
        </p:nvSpPr>
        <p:spPr>
          <a:xfrm rot="5400000">
            <a:off x="7905416" y="121889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65"/>
          <p:cNvSpPr/>
          <p:nvPr/>
        </p:nvSpPr>
        <p:spPr>
          <a:xfrm rot="5400000">
            <a:off x="9075657" y="97650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 rot="5400000">
            <a:off x="8841411" y="97707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5400000">
            <a:off x="8607659" y="977035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 rot="5400000">
            <a:off x="8373375" y="97650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 rot="5400000">
            <a:off x="8139281" y="976883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 rot="5400000">
            <a:off x="7905378" y="977035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5400000">
            <a:off x="9080891" y="738697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 rot="5400000">
            <a:off x="8846625" y="73928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1" name="Google Shape;2601;p65"/>
          <p:cNvSpPr/>
          <p:nvPr/>
        </p:nvSpPr>
        <p:spPr>
          <a:xfrm rot="5400000">
            <a:off x="8612912" y="73928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2" name="Google Shape;2602;p65"/>
          <p:cNvSpPr/>
          <p:nvPr/>
        </p:nvSpPr>
        <p:spPr>
          <a:xfrm rot="5400000">
            <a:off x="8378609" y="738697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3" name="Google Shape;2603;p65"/>
          <p:cNvSpPr/>
          <p:nvPr/>
        </p:nvSpPr>
        <p:spPr>
          <a:xfrm rot="5400000">
            <a:off x="8138768" y="733254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4" name="Google Shape;2604;p65"/>
          <p:cNvSpPr/>
          <p:nvPr/>
        </p:nvSpPr>
        <p:spPr>
          <a:xfrm rot="5400000">
            <a:off x="7904826" y="73352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5" name="Google Shape;2605;p65"/>
          <p:cNvSpPr/>
          <p:nvPr/>
        </p:nvSpPr>
        <p:spPr>
          <a:xfrm rot="5400000">
            <a:off x="9075676" y="49055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6" name="Google Shape;2606;p65"/>
          <p:cNvSpPr/>
          <p:nvPr/>
        </p:nvSpPr>
        <p:spPr>
          <a:xfrm rot="5400000">
            <a:off x="8841544" y="491015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7" name="Google Shape;2607;p65"/>
          <p:cNvSpPr/>
          <p:nvPr/>
        </p:nvSpPr>
        <p:spPr>
          <a:xfrm rot="5400000">
            <a:off x="8607697" y="49114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8" name="Google Shape;2608;p65"/>
          <p:cNvSpPr/>
          <p:nvPr/>
        </p:nvSpPr>
        <p:spPr>
          <a:xfrm rot="5400000">
            <a:off x="8373394" y="49055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9" name="Google Shape;2609;p65"/>
          <p:cNvSpPr/>
          <p:nvPr/>
        </p:nvSpPr>
        <p:spPr>
          <a:xfrm rot="5400000">
            <a:off x="8139358" y="490882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0" name="Google Shape;2610;p65"/>
          <p:cNvSpPr/>
          <p:nvPr/>
        </p:nvSpPr>
        <p:spPr>
          <a:xfrm rot="5400000">
            <a:off x="7905416" y="49114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1" name="Google Shape;2611;p65"/>
          <p:cNvSpPr/>
          <p:nvPr/>
        </p:nvSpPr>
        <p:spPr>
          <a:xfrm rot="5400000">
            <a:off x="9080320" y="253343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Google Shape;2612;p65"/>
          <p:cNvSpPr/>
          <p:nvPr/>
        </p:nvSpPr>
        <p:spPr>
          <a:xfrm rot="5400000">
            <a:off x="8846054" y="25393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3" name="Google Shape;2613;p65"/>
          <p:cNvSpPr/>
          <p:nvPr/>
        </p:nvSpPr>
        <p:spPr>
          <a:xfrm rot="5400000">
            <a:off x="8612341" y="25393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4" name="Google Shape;2614;p65"/>
          <p:cNvSpPr/>
          <p:nvPr/>
        </p:nvSpPr>
        <p:spPr>
          <a:xfrm rot="5400000">
            <a:off x="8378038" y="253343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5" name="Google Shape;2615;p65"/>
          <p:cNvSpPr/>
          <p:nvPr/>
        </p:nvSpPr>
        <p:spPr>
          <a:xfrm rot="5400000">
            <a:off x="8138787" y="24849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6" name="Google Shape;2616;p65"/>
          <p:cNvSpPr/>
          <p:nvPr/>
        </p:nvSpPr>
        <p:spPr>
          <a:xfrm rot="5400000">
            <a:off x="7904845" y="2487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7" name="Google Shape;2617;p65"/>
          <p:cNvSpPr/>
          <p:nvPr/>
        </p:nvSpPr>
        <p:spPr>
          <a:xfrm rot="5400000">
            <a:off x="9075105" y="520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8" name="Google Shape;2618;p65"/>
          <p:cNvSpPr/>
          <p:nvPr/>
        </p:nvSpPr>
        <p:spPr>
          <a:xfrm rot="5400000">
            <a:off x="8841544" y="6231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9" name="Google Shape;2619;p65"/>
          <p:cNvSpPr/>
          <p:nvPr/>
        </p:nvSpPr>
        <p:spPr>
          <a:xfrm rot="5400000">
            <a:off x="8607126" y="579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0" name="Google Shape;2620;p65"/>
          <p:cNvSpPr/>
          <p:nvPr/>
        </p:nvSpPr>
        <p:spPr>
          <a:xfrm rot="5400000">
            <a:off x="8372823" y="520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65"/>
          <p:cNvSpPr/>
          <p:nvPr/>
        </p:nvSpPr>
        <p:spPr>
          <a:xfrm rot="5400000">
            <a:off x="8138787" y="5527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65"/>
          <p:cNvSpPr/>
          <p:nvPr/>
        </p:nvSpPr>
        <p:spPr>
          <a:xfrm rot="5400000">
            <a:off x="7904845" y="579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7"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66"/>
          <p:cNvSpPr/>
          <p:nvPr/>
        </p:nvSpPr>
        <p:spPr>
          <a:xfrm>
            <a:off x="0" y="3648625"/>
            <a:ext cx="5688907" cy="149492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66"/>
          <p:cNvSpPr/>
          <p:nvPr/>
        </p:nvSpPr>
        <p:spPr>
          <a:xfrm>
            <a:off x="5604200" y="76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66"/>
          <p:cNvSpPr/>
          <p:nvPr/>
        </p:nvSpPr>
        <p:spPr>
          <a:xfrm>
            <a:off x="5604200" y="3104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7" name="Google Shape;2627;p66"/>
          <p:cNvSpPr/>
          <p:nvPr/>
        </p:nvSpPr>
        <p:spPr>
          <a:xfrm>
            <a:off x="5604200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8" name="Google Shape;2628;p66"/>
          <p:cNvSpPr/>
          <p:nvPr/>
        </p:nvSpPr>
        <p:spPr>
          <a:xfrm>
            <a:off x="5372809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9" name="Google Shape;2629;p66"/>
          <p:cNvSpPr/>
          <p:nvPr/>
        </p:nvSpPr>
        <p:spPr>
          <a:xfrm>
            <a:off x="5372809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0" name="Google Shape;2630;p66"/>
          <p:cNvSpPr/>
          <p:nvPr/>
        </p:nvSpPr>
        <p:spPr>
          <a:xfrm>
            <a:off x="5362380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1" name="Google Shape;2631;p66"/>
          <p:cNvSpPr/>
          <p:nvPr/>
        </p:nvSpPr>
        <p:spPr>
          <a:xfrm>
            <a:off x="5119417" y="76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2" name="Google Shape;2632;p66"/>
          <p:cNvSpPr/>
          <p:nvPr/>
        </p:nvSpPr>
        <p:spPr>
          <a:xfrm>
            <a:off x="5119417" y="3104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3" name="Google Shape;2633;p66"/>
          <p:cNvSpPr/>
          <p:nvPr/>
        </p:nvSpPr>
        <p:spPr>
          <a:xfrm>
            <a:off x="5119417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Google Shape;2634;p66"/>
          <p:cNvSpPr/>
          <p:nvPr/>
        </p:nvSpPr>
        <p:spPr>
          <a:xfrm>
            <a:off x="4888026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5" name="Google Shape;2635;p66"/>
          <p:cNvSpPr/>
          <p:nvPr/>
        </p:nvSpPr>
        <p:spPr>
          <a:xfrm>
            <a:off x="4888026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6" name="Google Shape;2636;p66"/>
          <p:cNvSpPr/>
          <p:nvPr/>
        </p:nvSpPr>
        <p:spPr>
          <a:xfrm>
            <a:off x="4876454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7" name="Google Shape;2637;p66"/>
          <p:cNvSpPr/>
          <p:nvPr/>
        </p:nvSpPr>
        <p:spPr>
          <a:xfrm>
            <a:off x="4634633" y="76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8" name="Google Shape;2638;p66"/>
          <p:cNvSpPr/>
          <p:nvPr/>
        </p:nvSpPr>
        <p:spPr>
          <a:xfrm>
            <a:off x="4634633" y="3105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9" name="Google Shape;2639;p66"/>
          <p:cNvSpPr/>
          <p:nvPr/>
        </p:nvSpPr>
        <p:spPr>
          <a:xfrm>
            <a:off x="4634633" y="5444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66"/>
          <p:cNvSpPr/>
          <p:nvPr/>
        </p:nvSpPr>
        <p:spPr>
          <a:xfrm>
            <a:off x="4419686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66"/>
          <p:cNvSpPr/>
          <p:nvPr/>
        </p:nvSpPr>
        <p:spPr>
          <a:xfrm>
            <a:off x="4419686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66"/>
          <p:cNvSpPr/>
          <p:nvPr/>
        </p:nvSpPr>
        <p:spPr>
          <a:xfrm>
            <a:off x="4408114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3" name="Google Shape;2643;p66"/>
          <p:cNvSpPr/>
          <p:nvPr/>
        </p:nvSpPr>
        <p:spPr>
          <a:xfrm>
            <a:off x="4166294" y="76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66"/>
          <p:cNvSpPr/>
          <p:nvPr/>
        </p:nvSpPr>
        <p:spPr>
          <a:xfrm>
            <a:off x="4166294" y="3105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5" name="Google Shape;2645;p66"/>
          <p:cNvSpPr/>
          <p:nvPr/>
        </p:nvSpPr>
        <p:spPr>
          <a:xfrm>
            <a:off x="4166294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6" name="Google Shape;2646;p66"/>
          <p:cNvSpPr/>
          <p:nvPr/>
        </p:nvSpPr>
        <p:spPr>
          <a:xfrm>
            <a:off x="3933760" y="76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7" name="Google Shape;2647;p66"/>
          <p:cNvSpPr/>
          <p:nvPr/>
        </p:nvSpPr>
        <p:spPr>
          <a:xfrm>
            <a:off x="3933760" y="3104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8" name="Google Shape;2648;p66"/>
          <p:cNvSpPr/>
          <p:nvPr/>
        </p:nvSpPr>
        <p:spPr>
          <a:xfrm>
            <a:off x="3923331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9" name="Google Shape;2649;p66"/>
          <p:cNvSpPr/>
          <p:nvPr/>
        </p:nvSpPr>
        <p:spPr>
          <a:xfrm>
            <a:off x="3680368" y="76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0" name="Google Shape;2650;p66"/>
          <p:cNvSpPr/>
          <p:nvPr/>
        </p:nvSpPr>
        <p:spPr>
          <a:xfrm>
            <a:off x="3680368" y="3104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1" name="Google Shape;2651;p66"/>
          <p:cNvSpPr/>
          <p:nvPr/>
        </p:nvSpPr>
        <p:spPr>
          <a:xfrm>
            <a:off x="3680368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2" name="Google Shape;2652;p66"/>
          <p:cNvSpPr/>
          <p:nvPr/>
        </p:nvSpPr>
        <p:spPr>
          <a:xfrm>
            <a:off x="3448977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3" name="Google Shape;2653;p66"/>
          <p:cNvSpPr/>
          <p:nvPr/>
        </p:nvSpPr>
        <p:spPr>
          <a:xfrm>
            <a:off x="3448977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4" name="Google Shape;2654;p66"/>
          <p:cNvSpPr/>
          <p:nvPr/>
        </p:nvSpPr>
        <p:spPr>
          <a:xfrm>
            <a:off x="3438547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p66"/>
          <p:cNvSpPr/>
          <p:nvPr/>
        </p:nvSpPr>
        <p:spPr>
          <a:xfrm>
            <a:off x="3195585" y="76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6" name="Google Shape;2656;p66"/>
          <p:cNvSpPr/>
          <p:nvPr/>
        </p:nvSpPr>
        <p:spPr>
          <a:xfrm>
            <a:off x="3195585" y="3104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7" name="Google Shape;2657;p66"/>
          <p:cNvSpPr/>
          <p:nvPr/>
        </p:nvSpPr>
        <p:spPr>
          <a:xfrm>
            <a:off x="3195585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8" name="Google Shape;2658;p66"/>
          <p:cNvSpPr/>
          <p:nvPr/>
        </p:nvSpPr>
        <p:spPr>
          <a:xfrm>
            <a:off x="2964193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9" name="Google Shape;2659;p66"/>
          <p:cNvSpPr/>
          <p:nvPr/>
        </p:nvSpPr>
        <p:spPr>
          <a:xfrm>
            <a:off x="2964193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0" name="Google Shape;2660;p66"/>
          <p:cNvSpPr/>
          <p:nvPr/>
        </p:nvSpPr>
        <p:spPr>
          <a:xfrm>
            <a:off x="2953802" y="5448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1" name="Google Shape;2661;p66"/>
          <p:cNvSpPr/>
          <p:nvPr/>
        </p:nvSpPr>
        <p:spPr>
          <a:xfrm>
            <a:off x="2710801" y="76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2" name="Google Shape;2662;p66"/>
          <p:cNvSpPr/>
          <p:nvPr/>
        </p:nvSpPr>
        <p:spPr>
          <a:xfrm>
            <a:off x="2710801" y="3104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3" name="Google Shape;2663;p66"/>
          <p:cNvSpPr/>
          <p:nvPr/>
        </p:nvSpPr>
        <p:spPr>
          <a:xfrm>
            <a:off x="2710801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4" name="Google Shape;2664;p66"/>
          <p:cNvSpPr/>
          <p:nvPr/>
        </p:nvSpPr>
        <p:spPr>
          <a:xfrm>
            <a:off x="2478268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5" name="Google Shape;2665;p66"/>
          <p:cNvSpPr/>
          <p:nvPr/>
        </p:nvSpPr>
        <p:spPr>
          <a:xfrm>
            <a:off x="2478268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6" name="Google Shape;2666;p66"/>
          <p:cNvSpPr/>
          <p:nvPr/>
        </p:nvSpPr>
        <p:spPr>
          <a:xfrm>
            <a:off x="2467838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7" name="Google Shape;2667;p66"/>
          <p:cNvSpPr/>
          <p:nvPr/>
        </p:nvSpPr>
        <p:spPr>
          <a:xfrm>
            <a:off x="2224876" y="76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8" name="Google Shape;2668;p66"/>
          <p:cNvSpPr/>
          <p:nvPr/>
        </p:nvSpPr>
        <p:spPr>
          <a:xfrm>
            <a:off x="2224876" y="3104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9" name="Google Shape;2669;p66"/>
          <p:cNvSpPr/>
          <p:nvPr/>
        </p:nvSpPr>
        <p:spPr>
          <a:xfrm>
            <a:off x="2224876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66"/>
          <p:cNvSpPr/>
          <p:nvPr/>
        </p:nvSpPr>
        <p:spPr>
          <a:xfrm>
            <a:off x="1993484" y="76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66"/>
          <p:cNvSpPr/>
          <p:nvPr/>
        </p:nvSpPr>
        <p:spPr>
          <a:xfrm>
            <a:off x="1993484" y="3104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66"/>
          <p:cNvSpPr/>
          <p:nvPr/>
        </p:nvSpPr>
        <p:spPr>
          <a:xfrm>
            <a:off x="1983093" y="5448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66"/>
          <p:cNvSpPr/>
          <p:nvPr/>
        </p:nvSpPr>
        <p:spPr>
          <a:xfrm>
            <a:off x="1740092" y="76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66"/>
          <p:cNvSpPr/>
          <p:nvPr/>
        </p:nvSpPr>
        <p:spPr>
          <a:xfrm>
            <a:off x="1740092" y="3104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p66"/>
          <p:cNvSpPr/>
          <p:nvPr/>
        </p:nvSpPr>
        <p:spPr>
          <a:xfrm>
            <a:off x="1740092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66"/>
          <p:cNvSpPr/>
          <p:nvPr/>
        </p:nvSpPr>
        <p:spPr>
          <a:xfrm>
            <a:off x="1497129" y="76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66"/>
          <p:cNvSpPr/>
          <p:nvPr/>
        </p:nvSpPr>
        <p:spPr>
          <a:xfrm>
            <a:off x="1497129" y="3104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66"/>
          <p:cNvSpPr/>
          <p:nvPr/>
        </p:nvSpPr>
        <p:spPr>
          <a:xfrm>
            <a:off x="1497129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66"/>
          <p:cNvSpPr/>
          <p:nvPr/>
        </p:nvSpPr>
        <p:spPr>
          <a:xfrm>
            <a:off x="1255347" y="76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66"/>
          <p:cNvSpPr/>
          <p:nvPr/>
        </p:nvSpPr>
        <p:spPr>
          <a:xfrm>
            <a:off x="1255347" y="3104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1" name="Google Shape;2681;p66"/>
          <p:cNvSpPr/>
          <p:nvPr/>
        </p:nvSpPr>
        <p:spPr>
          <a:xfrm>
            <a:off x="1255347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Google Shape;2682;p66"/>
          <p:cNvSpPr/>
          <p:nvPr/>
        </p:nvSpPr>
        <p:spPr>
          <a:xfrm>
            <a:off x="1013526" y="767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Google Shape;2683;p66"/>
          <p:cNvSpPr/>
          <p:nvPr/>
        </p:nvSpPr>
        <p:spPr>
          <a:xfrm>
            <a:off x="1013526" y="3105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p66"/>
          <p:cNvSpPr/>
          <p:nvPr/>
        </p:nvSpPr>
        <p:spPr>
          <a:xfrm>
            <a:off x="1013526" y="5450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5" name="Google Shape;2685;p66"/>
          <p:cNvSpPr/>
          <p:nvPr/>
        </p:nvSpPr>
        <p:spPr>
          <a:xfrm>
            <a:off x="780955" y="767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Google Shape;2686;p66"/>
          <p:cNvSpPr/>
          <p:nvPr/>
        </p:nvSpPr>
        <p:spPr>
          <a:xfrm>
            <a:off x="780955" y="3104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7" name="Google Shape;2687;p66"/>
          <p:cNvSpPr/>
          <p:nvPr/>
        </p:nvSpPr>
        <p:spPr>
          <a:xfrm>
            <a:off x="769383" y="5448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8" name="Google Shape;2688;p66"/>
          <p:cNvSpPr/>
          <p:nvPr/>
        </p:nvSpPr>
        <p:spPr>
          <a:xfrm>
            <a:off x="527600" y="76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66"/>
          <p:cNvSpPr/>
          <p:nvPr/>
        </p:nvSpPr>
        <p:spPr>
          <a:xfrm>
            <a:off x="527600" y="3104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66"/>
          <p:cNvSpPr/>
          <p:nvPr/>
        </p:nvSpPr>
        <p:spPr>
          <a:xfrm>
            <a:off x="527600" y="5448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66"/>
          <p:cNvSpPr/>
          <p:nvPr/>
        </p:nvSpPr>
        <p:spPr>
          <a:xfrm>
            <a:off x="295029" y="767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2" name="Google Shape;2692;p66"/>
          <p:cNvSpPr/>
          <p:nvPr/>
        </p:nvSpPr>
        <p:spPr>
          <a:xfrm>
            <a:off x="295029" y="3104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66"/>
          <p:cNvSpPr/>
          <p:nvPr/>
        </p:nvSpPr>
        <p:spPr>
          <a:xfrm>
            <a:off x="284638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66"/>
          <p:cNvSpPr/>
          <p:nvPr/>
        </p:nvSpPr>
        <p:spPr>
          <a:xfrm>
            <a:off x="41675" y="76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66"/>
          <p:cNvSpPr/>
          <p:nvPr/>
        </p:nvSpPr>
        <p:spPr>
          <a:xfrm>
            <a:off x="41675" y="3104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66"/>
          <p:cNvSpPr/>
          <p:nvPr/>
        </p:nvSpPr>
        <p:spPr>
          <a:xfrm>
            <a:off x="41675" y="5448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66"/>
          <p:cNvSpPr txBox="1">
            <a:spLocks noGrp="1"/>
          </p:cNvSpPr>
          <p:nvPr>
            <p:ph type="title"/>
          </p:nvPr>
        </p:nvSpPr>
        <p:spPr>
          <a:xfrm>
            <a:off x="717425" y="1422400"/>
            <a:ext cx="4886700" cy="12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98" name="Google Shape;2698;p66"/>
          <p:cNvSpPr txBox="1">
            <a:spLocks noGrp="1"/>
          </p:cNvSpPr>
          <p:nvPr>
            <p:ph type="body" idx="1"/>
          </p:nvPr>
        </p:nvSpPr>
        <p:spPr>
          <a:xfrm>
            <a:off x="717425" y="2732850"/>
            <a:ext cx="4644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9" name="Google Shape;2699;p66"/>
          <p:cNvSpPr/>
          <p:nvPr/>
        </p:nvSpPr>
        <p:spPr>
          <a:xfrm>
            <a:off x="7358088" y="4605475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_1">
    <p:bg>
      <p:bgPr>
        <a:solidFill>
          <a:schemeClr val="lt1"/>
        </a:solidFill>
        <a:effectLst/>
      </p:bgPr>
    </p:bg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67"/>
          <p:cNvSpPr/>
          <p:nvPr/>
        </p:nvSpPr>
        <p:spPr>
          <a:xfrm flipH="1">
            <a:off x="-12" y="-25"/>
            <a:ext cx="4120905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67"/>
          <p:cNvSpPr/>
          <p:nvPr/>
        </p:nvSpPr>
        <p:spPr>
          <a:xfrm flipH="1">
            <a:off x="4947879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67"/>
          <p:cNvSpPr/>
          <p:nvPr/>
        </p:nvSpPr>
        <p:spPr>
          <a:xfrm flipH="1">
            <a:off x="494787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67"/>
          <p:cNvSpPr/>
          <p:nvPr/>
        </p:nvSpPr>
        <p:spPr>
          <a:xfrm flipH="1">
            <a:off x="494787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67"/>
          <p:cNvSpPr/>
          <p:nvPr/>
        </p:nvSpPr>
        <p:spPr>
          <a:xfrm flipH="1">
            <a:off x="4947879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6" name="Google Shape;2706;p67"/>
          <p:cNvSpPr/>
          <p:nvPr/>
        </p:nvSpPr>
        <p:spPr>
          <a:xfrm flipH="1">
            <a:off x="494787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67"/>
          <p:cNvSpPr/>
          <p:nvPr/>
        </p:nvSpPr>
        <p:spPr>
          <a:xfrm flipH="1">
            <a:off x="494787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67"/>
          <p:cNvSpPr/>
          <p:nvPr/>
        </p:nvSpPr>
        <p:spPr>
          <a:xfrm flipH="1">
            <a:off x="5189700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67"/>
          <p:cNvSpPr/>
          <p:nvPr/>
        </p:nvSpPr>
        <p:spPr>
          <a:xfrm flipH="1">
            <a:off x="5189700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67"/>
          <p:cNvSpPr/>
          <p:nvPr/>
        </p:nvSpPr>
        <p:spPr>
          <a:xfrm flipH="1">
            <a:off x="5189700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67"/>
          <p:cNvSpPr/>
          <p:nvPr/>
        </p:nvSpPr>
        <p:spPr>
          <a:xfrm flipH="1">
            <a:off x="5189700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67"/>
          <p:cNvSpPr/>
          <p:nvPr/>
        </p:nvSpPr>
        <p:spPr>
          <a:xfrm flipH="1">
            <a:off x="518970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67"/>
          <p:cNvSpPr/>
          <p:nvPr/>
        </p:nvSpPr>
        <p:spPr>
          <a:xfrm flipH="1">
            <a:off x="518970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4" name="Google Shape;2714;p67"/>
          <p:cNvSpPr/>
          <p:nvPr/>
        </p:nvSpPr>
        <p:spPr>
          <a:xfrm flipH="1">
            <a:off x="5432663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5" name="Google Shape;2715;p67"/>
          <p:cNvSpPr/>
          <p:nvPr/>
        </p:nvSpPr>
        <p:spPr>
          <a:xfrm flipH="1">
            <a:off x="5432663" y="296127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6" name="Google Shape;2716;p67"/>
          <p:cNvSpPr/>
          <p:nvPr/>
        </p:nvSpPr>
        <p:spPr>
          <a:xfrm flipH="1">
            <a:off x="5432663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7" name="Google Shape;2717;p67"/>
          <p:cNvSpPr/>
          <p:nvPr/>
        </p:nvSpPr>
        <p:spPr>
          <a:xfrm flipH="1">
            <a:off x="543266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8" name="Google Shape;2718;p67"/>
          <p:cNvSpPr/>
          <p:nvPr/>
        </p:nvSpPr>
        <p:spPr>
          <a:xfrm flipH="1">
            <a:off x="543266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9" name="Google Shape;2719;p67"/>
          <p:cNvSpPr/>
          <p:nvPr/>
        </p:nvSpPr>
        <p:spPr>
          <a:xfrm flipH="1">
            <a:off x="543266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0" name="Google Shape;2720;p67"/>
          <p:cNvSpPr/>
          <p:nvPr/>
        </p:nvSpPr>
        <p:spPr>
          <a:xfrm flipH="1">
            <a:off x="5675626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1" name="Google Shape;2721;p67"/>
          <p:cNvSpPr/>
          <p:nvPr/>
        </p:nvSpPr>
        <p:spPr>
          <a:xfrm flipH="1">
            <a:off x="5675626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2" name="Google Shape;2722;p67"/>
          <p:cNvSpPr/>
          <p:nvPr/>
        </p:nvSpPr>
        <p:spPr>
          <a:xfrm flipH="1">
            <a:off x="5675626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3" name="Google Shape;2723;p67"/>
          <p:cNvSpPr/>
          <p:nvPr/>
        </p:nvSpPr>
        <p:spPr>
          <a:xfrm flipH="1">
            <a:off x="567562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4" name="Google Shape;2724;p67"/>
          <p:cNvSpPr/>
          <p:nvPr/>
        </p:nvSpPr>
        <p:spPr>
          <a:xfrm flipH="1">
            <a:off x="567562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5" name="Google Shape;2725;p67"/>
          <p:cNvSpPr/>
          <p:nvPr/>
        </p:nvSpPr>
        <p:spPr>
          <a:xfrm flipH="1">
            <a:off x="567562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6" name="Google Shape;2726;p67"/>
          <p:cNvSpPr/>
          <p:nvPr/>
        </p:nvSpPr>
        <p:spPr>
          <a:xfrm flipH="1">
            <a:off x="5917408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7" name="Google Shape;2727;p67"/>
          <p:cNvSpPr/>
          <p:nvPr/>
        </p:nvSpPr>
        <p:spPr>
          <a:xfrm flipH="1">
            <a:off x="5917408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8" name="Google Shape;2728;p67"/>
          <p:cNvSpPr/>
          <p:nvPr/>
        </p:nvSpPr>
        <p:spPr>
          <a:xfrm flipH="1">
            <a:off x="5917408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9" name="Google Shape;2729;p67"/>
          <p:cNvSpPr/>
          <p:nvPr/>
        </p:nvSpPr>
        <p:spPr>
          <a:xfrm flipH="1">
            <a:off x="5917408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0" name="Google Shape;2730;p67"/>
          <p:cNvSpPr/>
          <p:nvPr/>
        </p:nvSpPr>
        <p:spPr>
          <a:xfrm flipH="1">
            <a:off x="5917408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1" name="Google Shape;2731;p67"/>
          <p:cNvSpPr/>
          <p:nvPr/>
        </p:nvSpPr>
        <p:spPr>
          <a:xfrm flipH="1">
            <a:off x="5917408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2" name="Google Shape;2732;p67"/>
          <p:cNvSpPr/>
          <p:nvPr/>
        </p:nvSpPr>
        <p:spPr>
          <a:xfrm flipH="1">
            <a:off x="6160409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3" name="Google Shape;2733;p67"/>
          <p:cNvSpPr/>
          <p:nvPr/>
        </p:nvSpPr>
        <p:spPr>
          <a:xfrm flipH="1">
            <a:off x="6160409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4" name="Google Shape;2734;p67"/>
          <p:cNvSpPr/>
          <p:nvPr/>
        </p:nvSpPr>
        <p:spPr>
          <a:xfrm flipH="1">
            <a:off x="6160409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5" name="Google Shape;2735;p67"/>
          <p:cNvSpPr/>
          <p:nvPr/>
        </p:nvSpPr>
        <p:spPr>
          <a:xfrm flipH="1">
            <a:off x="6160409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6" name="Google Shape;2736;p67"/>
          <p:cNvSpPr/>
          <p:nvPr/>
        </p:nvSpPr>
        <p:spPr>
          <a:xfrm flipH="1">
            <a:off x="616040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Google Shape;2737;p67"/>
          <p:cNvSpPr/>
          <p:nvPr/>
        </p:nvSpPr>
        <p:spPr>
          <a:xfrm flipH="1">
            <a:off x="616040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8" name="Google Shape;2738;p67"/>
          <p:cNvSpPr/>
          <p:nvPr/>
        </p:nvSpPr>
        <p:spPr>
          <a:xfrm flipH="1">
            <a:off x="6403372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9" name="Google Shape;2739;p67"/>
          <p:cNvSpPr/>
          <p:nvPr/>
        </p:nvSpPr>
        <p:spPr>
          <a:xfrm flipH="1">
            <a:off x="6403372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0" name="Google Shape;2740;p67"/>
          <p:cNvSpPr/>
          <p:nvPr/>
        </p:nvSpPr>
        <p:spPr>
          <a:xfrm flipH="1">
            <a:off x="6403372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1" name="Google Shape;2741;p67"/>
          <p:cNvSpPr/>
          <p:nvPr/>
        </p:nvSpPr>
        <p:spPr>
          <a:xfrm flipH="1">
            <a:off x="640337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2" name="Google Shape;2742;p67"/>
          <p:cNvSpPr/>
          <p:nvPr/>
        </p:nvSpPr>
        <p:spPr>
          <a:xfrm flipH="1">
            <a:off x="640337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p67"/>
          <p:cNvSpPr/>
          <p:nvPr/>
        </p:nvSpPr>
        <p:spPr>
          <a:xfrm flipH="1">
            <a:off x="640337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4" name="Google Shape;2744;p67"/>
          <p:cNvSpPr/>
          <p:nvPr/>
        </p:nvSpPr>
        <p:spPr>
          <a:xfrm flipH="1">
            <a:off x="6646335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5" name="Google Shape;2745;p67"/>
          <p:cNvSpPr/>
          <p:nvPr/>
        </p:nvSpPr>
        <p:spPr>
          <a:xfrm flipH="1">
            <a:off x="6646335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6" name="Google Shape;2746;p67"/>
          <p:cNvSpPr/>
          <p:nvPr/>
        </p:nvSpPr>
        <p:spPr>
          <a:xfrm flipH="1">
            <a:off x="6646335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7" name="Google Shape;2747;p67"/>
          <p:cNvSpPr/>
          <p:nvPr/>
        </p:nvSpPr>
        <p:spPr>
          <a:xfrm flipH="1">
            <a:off x="664633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8" name="Google Shape;2748;p67"/>
          <p:cNvSpPr/>
          <p:nvPr/>
        </p:nvSpPr>
        <p:spPr>
          <a:xfrm flipH="1">
            <a:off x="6645154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9" name="Google Shape;2749;p67"/>
          <p:cNvSpPr/>
          <p:nvPr/>
        </p:nvSpPr>
        <p:spPr>
          <a:xfrm flipH="1">
            <a:off x="6645154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0" name="Google Shape;2750;p67"/>
          <p:cNvSpPr/>
          <p:nvPr/>
        </p:nvSpPr>
        <p:spPr>
          <a:xfrm flipH="1">
            <a:off x="6888117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1" name="Google Shape;2751;p67"/>
          <p:cNvSpPr/>
          <p:nvPr/>
        </p:nvSpPr>
        <p:spPr>
          <a:xfrm flipH="1">
            <a:off x="6888117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2" name="Google Shape;2752;p67"/>
          <p:cNvSpPr/>
          <p:nvPr/>
        </p:nvSpPr>
        <p:spPr>
          <a:xfrm flipH="1">
            <a:off x="6888117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3" name="Google Shape;2753;p67"/>
          <p:cNvSpPr/>
          <p:nvPr/>
        </p:nvSpPr>
        <p:spPr>
          <a:xfrm flipH="1">
            <a:off x="688811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4" name="Google Shape;2754;p67"/>
          <p:cNvSpPr/>
          <p:nvPr/>
        </p:nvSpPr>
        <p:spPr>
          <a:xfrm flipH="1">
            <a:off x="688811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5" name="Google Shape;2755;p67"/>
          <p:cNvSpPr/>
          <p:nvPr/>
        </p:nvSpPr>
        <p:spPr>
          <a:xfrm flipH="1">
            <a:off x="688811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67"/>
          <p:cNvSpPr/>
          <p:nvPr/>
        </p:nvSpPr>
        <p:spPr>
          <a:xfrm flipH="1">
            <a:off x="7131118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7" name="Google Shape;2757;p67"/>
          <p:cNvSpPr/>
          <p:nvPr/>
        </p:nvSpPr>
        <p:spPr>
          <a:xfrm flipH="1">
            <a:off x="7131118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8" name="Google Shape;2758;p67"/>
          <p:cNvSpPr/>
          <p:nvPr/>
        </p:nvSpPr>
        <p:spPr>
          <a:xfrm flipH="1">
            <a:off x="7131118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9" name="Google Shape;2759;p67"/>
          <p:cNvSpPr/>
          <p:nvPr/>
        </p:nvSpPr>
        <p:spPr>
          <a:xfrm flipH="1">
            <a:off x="7131118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0" name="Google Shape;2760;p67"/>
          <p:cNvSpPr/>
          <p:nvPr/>
        </p:nvSpPr>
        <p:spPr>
          <a:xfrm flipH="1">
            <a:off x="7131118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1" name="Google Shape;2761;p67"/>
          <p:cNvSpPr/>
          <p:nvPr/>
        </p:nvSpPr>
        <p:spPr>
          <a:xfrm flipH="1">
            <a:off x="7131118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67"/>
          <p:cNvSpPr/>
          <p:nvPr/>
        </p:nvSpPr>
        <p:spPr>
          <a:xfrm flipH="1">
            <a:off x="7372901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67"/>
          <p:cNvSpPr/>
          <p:nvPr/>
        </p:nvSpPr>
        <p:spPr>
          <a:xfrm flipH="1">
            <a:off x="7372901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67"/>
          <p:cNvSpPr/>
          <p:nvPr/>
        </p:nvSpPr>
        <p:spPr>
          <a:xfrm flipH="1">
            <a:off x="7372901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67"/>
          <p:cNvSpPr/>
          <p:nvPr/>
        </p:nvSpPr>
        <p:spPr>
          <a:xfrm flipH="1">
            <a:off x="7372901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67"/>
          <p:cNvSpPr/>
          <p:nvPr/>
        </p:nvSpPr>
        <p:spPr>
          <a:xfrm flipH="1">
            <a:off x="737290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7" name="Google Shape;2767;p67"/>
          <p:cNvSpPr/>
          <p:nvPr/>
        </p:nvSpPr>
        <p:spPr>
          <a:xfrm flipH="1">
            <a:off x="737290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8" name="Google Shape;2768;p67"/>
          <p:cNvSpPr/>
          <p:nvPr/>
        </p:nvSpPr>
        <p:spPr>
          <a:xfrm flipH="1">
            <a:off x="7615863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67"/>
          <p:cNvSpPr/>
          <p:nvPr/>
        </p:nvSpPr>
        <p:spPr>
          <a:xfrm flipH="1">
            <a:off x="761586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0" name="Google Shape;2770;p67"/>
          <p:cNvSpPr/>
          <p:nvPr/>
        </p:nvSpPr>
        <p:spPr>
          <a:xfrm flipH="1">
            <a:off x="7615863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Google Shape;2771;p67"/>
          <p:cNvSpPr/>
          <p:nvPr/>
        </p:nvSpPr>
        <p:spPr>
          <a:xfrm flipH="1">
            <a:off x="761586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67"/>
          <p:cNvSpPr/>
          <p:nvPr/>
        </p:nvSpPr>
        <p:spPr>
          <a:xfrm flipH="1">
            <a:off x="761586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67"/>
          <p:cNvSpPr/>
          <p:nvPr/>
        </p:nvSpPr>
        <p:spPr>
          <a:xfrm flipH="1">
            <a:off x="761586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67"/>
          <p:cNvSpPr/>
          <p:nvPr/>
        </p:nvSpPr>
        <p:spPr>
          <a:xfrm flipH="1">
            <a:off x="7858826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67"/>
          <p:cNvSpPr/>
          <p:nvPr/>
        </p:nvSpPr>
        <p:spPr>
          <a:xfrm flipH="1">
            <a:off x="7858826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67"/>
          <p:cNvSpPr/>
          <p:nvPr/>
        </p:nvSpPr>
        <p:spPr>
          <a:xfrm flipH="1">
            <a:off x="7858826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67"/>
          <p:cNvSpPr/>
          <p:nvPr/>
        </p:nvSpPr>
        <p:spPr>
          <a:xfrm flipH="1">
            <a:off x="7858826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67"/>
          <p:cNvSpPr/>
          <p:nvPr/>
        </p:nvSpPr>
        <p:spPr>
          <a:xfrm flipH="1">
            <a:off x="785882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67"/>
          <p:cNvSpPr/>
          <p:nvPr/>
        </p:nvSpPr>
        <p:spPr>
          <a:xfrm flipH="1">
            <a:off x="785882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67"/>
          <p:cNvSpPr/>
          <p:nvPr/>
        </p:nvSpPr>
        <p:spPr>
          <a:xfrm flipH="1">
            <a:off x="8100647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67"/>
          <p:cNvSpPr/>
          <p:nvPr/>
        </p:nvSpPr>
        <p:spPr>
          <a:xfrm flipH="1">
            <a:off x="8100647" y="29639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67"/>
          <p:cNvSpPr/>
          <p:nvPr/>
        </p:nvSpPr>
        <p:spPr>
          <a:xfrm flipH="1">
            <a:off x="8100647" y="5301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67"/>
          <p:cNvSpPr/>
          <p:nvPr/>
        </p:nvSpPr>
        <p:spPr>
          <a:xfrm flipH="1">
            <a:off x="8100647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67"/>
          <p:cNvSpPr/>
          <p:nvPr/>
        </p:nvSpPr>
        <p:spPr>
          <a:xfrm flipH="1">
            <a:off x="8100647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67"/>
          <p:cNvSpPr/>
          <p:nvPr/>
        </p:nvSpPr>
        <p:spPr>
          <a:xfrm flipH="1">
            <a:off x="8100647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67"/>
          <p:cNvSpPr/>
          <p:nvPr/>
        </p:nvSpPr>
        <p:spPr>
          <a:xfrm flipH="1">
            <a:off x="8343610" y="6150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67"/>
          <p:cNvSpPr/>
          <p:nvPr/>
        </p:nvSpPr>
        <p:spPr>
          <a:xfrm flipH="1">
            <a:off x="8343610" y="296355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67"/>
          <p:cNvSpPr/>
          <p:nvPr/>
        </p:nvSpPr>
        <p:spPr>
          <a:xfrm flipH="1">
            <a:off x="8343610" y="5300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67"/>
          <p:cNvSpPr/>
          <p:nvPr/>
        </p:nvSpPr>
        <p:spPr>
          <a:xfrm flipH="1">
            <a:off x="834361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67"/>
          <p:cNvSpPr/>
          <p:nvPr/>
        </p:nvSpPr>
        <p:spPr>
          <a:xfrm flipH="1">
            <a:off x="834361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67"/>
          <p:cNvSpPr/>
          <p:nvPr/>
        </p:nvSpPr>
        <p:spPr>
          <a:xfrm flipH="1">
            <a:off x="834361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67"/>
          <p:cNvSpPr/>
          <p:nvPr/>
        </p:nvSpPr>
        <p:spPr>
          <a:xfrm flipH="1">
            <a:off x="8586572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67"/>
          <p:cNvSpPr/>
          <p:nvPr/>
        </p:nvSpPr>
        <p:spPr>
          <a:xfrm flipH="1">
            <a:off x="8586572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67"/>
          <p:cNvSpPr/>
          <p:nvPr/>
        </p:nvSpPr>
        <p:spPr>
          <a:xfrm flipH="1">
            <a:off x="8586572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67"/>
          <p:cNvSpPr/>
          <p:nvPr/>
        </p:nvSpPr>
        <p:spPr>
          <a:xfrm flipH="1">
            <a:off x="858657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67"/>
          <p:cNvSpPr/>
          <p:nvPr/>
        </p:nvSpPr>
        <p:spPr>
          <a:xfrm flipH="1">
            <a:off x="858657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67"/>
          <p:cNvSpPr/>
          <p:nvPr/>
        </p:nvSpPr>
        <p:spPr>
          <a:xfrm flipH="1">
            <a:off x="858657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67"/>
          <p:cNvSpPr/>
          <p:nvPr/>
        </p:nvSpPr>
        <p:spPr>
          <a:xfrm flipH="1">
            <a:off x="8828393" y="6150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67"/>
          <p:cNvSpPr/>
          <p:nvPr/>
        </p:nvSpPr>
        <p:spPr>
          <a:xfrm flipH="1">
            <a:off x="8828393" y="296355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67"/>
          <p:cNvSpPr/>
          <p:nvPr/>
        </p:nvSpPr>
        <p:spPr>
          <a:xfrm flipH="1">
            <a:off x="8828393" y="5300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67"/>
          <p:cNvSpPr/>
          <p:nvPr/>
        </p:nvSpPr>
        <p:spPr>
          <a:xfrm flipH="1">
            <a:off x="8828393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67"/>
          <p:cNvSpPr/>
          <p:nvPr/>
        </p:nvSpPr>
        <p:spPr>
          <a:xfrm flipH="1">
            <a:off x="88283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67"/>
          <p:cNvSpPr/>
          <p:nvPr/>
        </p:nvSpPr>
        <p:spPr>
          <a:xfrm flipH="1">
            <a:off x="88283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67"/>
          <p:cNvSpPr/>
          <p:nvPr/>
        </p:nvSpPr>
        <p:spPr>
          <a:xfrm flipH="1">
            <a:off x="9071356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5" name="Google Shape;2805;p67"/>
          <p:cNvSpPr/>
          <p:nvPr/>
        </p:nvSpPr>
        <p:spPr>
          <a:xfrm flipH="1">
            <a:off x="9071356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67"/>
          <p:cNvSpPr/>
          <p:nvPr/>
        </p:nvSpPr>
        <p:spPr>
          <a:xfrm flipH="1">
            <a:off x="9071356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7" name="Google Shape;2807;p67"/>
          <p:cNvSpPr/>
          <p:nvPr/>
        </p:nvSpPr>
        <p:spPr>
          <a:xfrm flipH="1">
            <a:off x="907135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67"/>
          <p:cNvSpPr/>
          <p:nvPr/>
        </p:nvSpPr>
        <p:spPr>
          <a:xfrm flipH="1">
            <a:off x="907135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9" name="Google Shape;2809;p67"/>
          <p:cNvSpPr/>
          <p:nvPr/>
        </p:nvSpPr>
        <p:spPr>
          <a:xfrm flipH="1">
            <a:off x="907135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0" name="Google Shape;2810;p67"/>
          <p:cNvSpPr/>
          <p:nvPr/>
        </p:nvSpPr>
        <p:spPr>
          <a:xfrm flipH="1">
            <a:off x="4463079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1" name="Google Shape;2811;p67"/>
          <p:cNvSpPr/>
          <p:nvPr/>
        </p:nvSpPr>
        <p:spPr>
          <a:xfrm flipH="1">
            <a:off x="446307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2" name="Google Shape;2812;p67"/>
          <p:cNvSpPr/>
          <p:nvPr/>
        </p:nvSpPr>
        <p:spPr>
          <a:xfrm flipH="1">
            <a:off x="446307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3" name="Google Shape;2813;p67"/>
          <p:cNvSpPr/>
          <p:nvPr/>
        </p:nvSpPr>
        <p:spPr>
          <a:xfrm flipH="1">
            <a:off x="4704900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Google Shape;2814;p67"/>
          <p:cNvSpPr/>
          <p:nvPr/>
        </p:nvSpPr>
        <p:spPr>
          <a:xfrm flipH="1">
            <a:off x="4704900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5" name="Google Shape;2815;p67"/>
          <p:cNvSpPr/>
          <p:nvPr/>
        </p:nvSpPr>
        <p:spPr>
          <a:xfrm flipH="1">
            <a:off x="4704900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6" name="Google Shape;2816;p67"/>
          <p:cNvSpPr/>
          <p:nvPr/>
        </p:nvSpPr>
        <p:spPr>
          <a:xfrm flipH="1">
            <a:off x="4461954" y="452036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7" name="Google Shape;2817;p67"/>
          <p:cNvSpPr/>
          <p:nvPr/>
        </p:nvSpPr>
        <p:spPr>
          <a:xfrm flipH="1">
            <a:off x="4461954" y="4754914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8" name="Google Shape;2818;p67"/>
          <p:cNvSpPr/>
          <p:nvPr/>
        </p:nvSpPr>
        <p:spPr>
          <a:xfrm flipH="1">
            <a:off x="4461954" y="498889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9" name="Google Shape;2819;p67"/>
          <p:cNvSpPr/>
          <p:nvPr/>
        </p:nvSpPr>
        <p:spPr>
          <a:xfrm flipH="1">
            <a:off x="4703775" y="4520288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0" name="Google Shape;2820;p67"/>
          <p:cNvSpPr/>
          <p:nvPr/>
        </p:nvSpPr>
        <p:spPr>
          <a:xfrm flipH="1">
            <a:off x="4703775" y="4755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1" name="Google Shape;2821;p67"/>
          <p:cNvSpPr/>
          <p:nvPr/>
        </p:nvSpPr>
        <p:spPr>
          <a:xfrm flipH="1">
            <a:off x="4703775" y="4988856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2" name="Google Shape;2822;p67"/>
          <p:cNvSpPr/>
          <p:nvPr/>
        </p:nvSpPr>
        <p:spPr>
          <a:xfrm flipH="1">
            <a:off x="4221254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3" name="Google Shape;2823;p67"/>
          <p:cNvSpPr/>
          <p:nvPr/>
        </p:nvSpPr>
        <p:spPr>
          <a:xfrm flipH="1">
            <a:off x="4221254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4" name="Google Shape;2824;p67"/>
          <p:cNvSpPr/>
          <p:nvPr/>
        </p:nvSpPr>
        <p:spPr>
          <a:xfrm flipH="1">
            <a:off x="4221254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5" name="Google Shape;2825;p67"/>
          <p:cNvSpPr/>
          <p:nvPr/>
        </p:nvSpPr>
        <p:spPr>
          <a:xfrm flipH="1">
            <a:off x="4220129" y="4520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6" name="Google Shape;2826;p67"/>
          <p:cNvSpPr/>
          <p:nvPr/>
        </p:nvSpPr>
        <p:spPr>
          <a:xfrm flipH="1">
            <a:off x="4220129" y="4754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7" name="Google Shape;2827;p67"/>
          <p:cNvSpPr/>
          <p:nvPr/>
        </p:nvSpPr>
        <p:spPr>
          <a:xfrm flipH="1">
            <a:off x="4220129" y="4988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8" name="Google Shape;2828;p67"/>
          <p:cNvSpPr txBox="1">
            <a:spLocks noGrp="1"/>
          </p:cNvSpPr>
          <p:nvPr>
            <p:ph type="title"/>
          </p:nvPr>
        </p:nvSpPr>
        <p:spPr>
          <a:xfrm>
            <a:off x="5742775" y="3107825"/>
            <a:ext cx="26895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500">
                <a:solidFill>
                  <a:schemeClr val="accent4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29" name="Google Shape;2829;p67"/>
          <p:cNvSpPr txBox="1">
            <a:spLocks noGrp="1"/>
          </p:cNvSpPr>
          <p:nvPr>
            <p:ph type="subTitle" idx="1"/>
          </p:nvPr>
        </p:nvSpPr>
        <p:spPr>
          <a:xfrm>
            <a:off x="4599475" y="1750998"/>
            <a:ext cx="38328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 ExtraBold"/>
              <a:buNone/>
              <a:defRPr sz="21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MAIN_POINT_1_1_1">
    <p:bg>
      <p:bgPr>
        <a:solidFill>
          <a:schemeClr val="dk1"/>
        </a:solidFill>
        <a:effectLst/>
      </p:bgPr>
    </p:bg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p68"/>
          <p:cNvSpPr/>
          <p:nvPr/>
        </p:nvSpPr>
        <p:spPr>
          <a:xfrm flipH="1">
            <a:off x="4892573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2" name="Google Shape;2832;p68"/>
          <p:cNvSpPr/>
          <p:nvPr/>
        </p:nvSpPr>
        <p:spPr>
          <a:xfrm flipH="1">
            <a:off x="489257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3" name="Google Shape;2833;p68"/>
          <p:cNvSpPr/>
          <p:nvPr/>
        </p:nvSpPr>
        <p:spPr>
          <a:xfrm flipH="1">
            <a:off x="489257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4" name="Google Shape;2834;p68"/>
          <p:cNvSpPr/>
          <p:nvPr/>
        </p:nvSpPr>
        <p:spPr>
          <a:xfrm flipH="1">
            <a:off x="5134394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5" name="Google Shape;2835;p68"/>
          <p:cNvSpPr/>
          <p:nvPr/>
        </p:nvSpPr>
        <p:spPr>
          <a:xfrm flipH="1">
            <a:off x="5134394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6" name="Google Shape;2836;p68"/>
          <p:cNvSpPr/>
          <p:nvPr/>
        </p:nvSpPr>
        <p:spPr>
          <a:xfrm flipH="1">
            <a:off x="5134394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7" name="Google Shape;2837;p68"/>
          <p:cNvSpPr/>
          <p:nvPr/>
        </p:nvSpPr>
        <p:spPr>
          <a:xfrm flipH="1">
            <a:off x="5377356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8" name="Google Shape;2838;p68"/>
          <p:cNvSpPr/>
          <p:nvPr/>
        </p:nvSpPr>
        <p:spPr>
          <a:xfrm flipH="1">
            <a:off x="5377356" y="296127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9" name="Google Shape;2839;p68"/>
          <p:cNvSpPr/>
          <p:nvPr/>
        </p:nvSpPr>
        <p:spPr>
          <a:xfrm flipH="1">
            <a:off x="5377356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0" name="Google Shape;2840;p68"/>
          <p:cNvSpPr/>
          <p:nvPr/>
        </p:nvSpPr>
        <p:spPr>
          <a:xfrm flipH="1">
            <a:off x="5620319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1" name="Google Shape;2841;p68"/>
          <p:cNvSpPr/>
          <p:nvPr/>
        </p:nvSpPr>
        <p:spPr>
          <a:xfrm flipH="1">
            <a:off x="5620319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2" name="Google Shape;2842;p68"/>
          <p:cNvSpPr/>
          <p:nvPr/>
        </p:nvSpPr>
        <p:spPr>
          <a:xfrm flipH="1">
            <a:off x="5620319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3" name="Google Shape;2843;p68"/>
          <p:cNvSpPr/>
          <p:nvPr/>
        </p:nvSpPr>
        <p:spPr>
          <a:xfrm flipH="1">
            <a:off x="5862102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4" name="Google Shape;2844;p68"/>
          <p:cNvSpPr/>
          <p:nvPr/>
        </p:nvSpPr>
        <p:spPr>
          <a:xfrm flipH="1">
            <a:off x="5862102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5" name="Google Shape;2845;p68"/>
          <p:cNvSpPr/>
          <p:nvPr/>
        </p:nvSpPr>
        <p:spPr>
          <a:xfrm flipH="1">
            <a:off x="5862102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6" name="Google Shape;2846;p68"/>
          <p:cNvSpPr/>
          <p:nvPr/>
        </p:nvSpPr>
        <p:spPr>
          <a:xfrm flipH="1">
            <a:off x="6105103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7" name="Google Shape;2847;p68"/>
          <p:cNvSpPr/>
          <p:nvPr/>
        </p:nvSpPr>
        <p:spPr>
          <a:xfrm flipH="1">
            <a:off x="6105103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8" name="Google Shape;2848;p68"/>
          <p:cNvSpPr/>
          <p:nvPr/>
        </p:nvSpPr>
        <p:spPr>
          <a:xfrm flipH="1">
            <a:off x="6105103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9" name="Google Shape;2849;p68"/>
          <p:cNvSpPr/>
          <p:nvPr/>
        </p:nvSpPr>
        <p:spPr>
          <a:xfrm flipH="1">
            <a:off x="6348065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0" name="Google Shape;2850;p68"/>
          <p:cNvSpPr/>
          <p:nvPr/>
        </p:nvSpPr>
        <p:spPr>
          <a:xfrm flipH="1">
            <a:off x="6348065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1" name="Google Shape;2851;p68"/>
          <p:cNvSpPr/>
          <p:nvPr/>
        </p:nvSpPr>
        <p:spPr>
          <a:xfrm flipH="1">
            <a:off x="6348065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2" name="Google Shape;2852;p68"/>
          <p:cNvSpPr/>
          <p:nvPr/>
        </p:nvSpPr>
        <p:spPr>
          <a:xfrm flipH="1">
            <a:off x="6591028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3" name="Google Shape;2853;p68"/>
          <p:cNvSpPr/>
          <p:nvPr/>
        </p:nvSpPr>
        <p:spPr>
          <a:xfrm flipH="1">
            <a:off x="6591028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4" name="Google Shape;2854;p68"/>
          <p:cNvSpPr/>
          <p:nvPr/>
        </p:nvSpPr>
        <p:spPr>
          <a:xfrm flipH="1">
            <a:off x="6591028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5" name="Google Shape;2855;p68"/>
          <p:cNvSpPr/>
          <p:nvPr/>
        </p:nvSpPr>
        <p:spPr>
          <a:xfrm flipH="1">
            <a:off x="6832811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6" name="Google Shape;2856;p68"/>
          <p:cNvSpPr/>
          <p:nvPr/>
        </p:nvSpPr>
        <p:spPr>
          <a:xfrm flipH="1">
            <a:off x="6832811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7" name="Google Shape;2857;p68"/>
          <p:cNvSpPr/>
          <p:nvPr/>
        </p:nvSpPr>
        <p:spPr>
          <a:xfrm flipH="1">
            <a:off x="6832811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8" name="Google Shape;2858;p68"/>
          <p:cNvSpPr/>
          <p:nvPr/>
        </p:nvSpPr>
        <p:spPr>
          <a:xfrm flipH="1">
            <a:off x="7075812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9" name="Google Shape;2859;p68"/>
          <p:cNvSpPr/>
          <p:nvPr/>
        </p:nvSpPr>
        <p:spPr>
          <a:xfrm flipH="1">
            <a:off x="7075812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0" name="Google Shape;2860;p68"/>
          <p:cNvSpPr/>
          <p:nvPr/>
        </p:nvSpPr>
        <p:spPr>
          <a:xfrm flipH="1">
            <a:off x="7075812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1" name="Google Shape;2861;p68"/>
          <p:cNvSpPr/>
          <p:nvPr/>
        </p:nvSpPr>
        <p:spPr>
          <a:xfrm flipH="1">
            <a:off x="7317594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2" name="Google Shape;2862;p68"/>
          <p:cNvSpPr/>
          <p:nvPr/>
        </p:nvSpPr>
        <p:spPr>
          <a:xfrm flipH="1">
            <a:off x="7317594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3" name="Google Shape;2863;p68"/>
          <p:cNvSpPr/>
          <p:nvPr/>
        </p:nvSpPr>
        <p:spPr>
          <a:xfrm flipH="1">
            <a:off x="7317594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4" name="Google Shape;2864;p68"/>
          <p:cNvSpPr/>
          <p:nvPr/>
        </p:nvSpPr>
        <p:spPr>
          <a:xfrm flipH="1">
            <a:off x="7560557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5" name="Google Shape;2865;p68"/>
          <p:cNvSpPr/>
          <p:nvPr/>
        </p:nvSpPr>
        <p:spPr>
          <a:xfrm flipH="1">
            <a:off x="7560557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6" name="Google Shape;2866;p68"/>
          <p:cNvSpPr/>
          <p:nvPr/>
        </p:nvSpPr>
        <p:spPr>
          <a:xfrm flipH="1">
            <a:off x="7560557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Google Shape;2867;p68"/>
          <p:cNvSpPr/>
          <p:nvPr/>
        </p:nvSpPr>
        <p:spPr>
          <a:xfrm flipH="1">
            <a:off x="7803520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8" name="Google Shape;2868;p68"/>
          <p:cNvSpPr/>
          <p:nvPr/>
        </p:nvSpPr>
        <p:spPr>
          <a:xfrm flipH="1">
            <a:off x="7803520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9" name="Google Shape;2869;p68"/>
          <p:cNvSpPr/>
          <p:nvPr/>
        </p:nvSpPr>
        <p:spPr>
          <a:xfrm flipH="1">
            <a:off x="7803520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0" name="Google Shape;2870;p68"/>
          <p:cNvSpPr/>
          <p:nvPr/>
        </p:nvSpPr>
        <p:spPr>
          <a:xfrm flipH="1">
            <a:off x="8045340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1" name="Google Shape;2871;p68"/>
          <p:cNvSpPr/>
          <p:nvPr/>
        </p:nvSpPr>
        <p:spPr>
          <a:xfrm flipH="1">
            <a:off x="8045340" y="29639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2" name="Google Shape;2872;p68"/>
          <p:cNvSpPr/>
          <p:nvPr/>
        </p:nvSpPr>
        <p:spPr>
          <a:xfrm flipH="1">
            <a:off x="8045340" y="5301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3" name="Google Shape;2873;p68"/>
          <p:cNvSpPr/>
          <p:nvPr/>
        </p:nvSpPr>
        <p:spPr>
          <a:xfrm flipH="1">
            <a:off x="8288303" y="6150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Google Shape;2874;p68"/>
          <p:cNvSpPr/>
          <p:nvPr/>
        </p:nvSpPr>
        <p:spPr>
          <a:xfrm flipH="1">
            <a:off x="8288303" y="296355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5" name="Google Shape;2875;p68"/>
          <p:cNvSpPr/>
          <p:nvPr/>
        </p:nvSpPr>
        <p:spPr>
          <a:xfrm flipH="1">
            <a:off x="8288303" y="5300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6" name="Google Shape;2876;p68"/>
          <p:cNvSpPr/>
          <p:nvPr/>
        </p:nvSpPr>
        <p:spPr>
          <a:xfrm flipH="1">
            <a:off x="8531266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7" name="Google Shape;2877;p68"/>
          <p:cNvSpPr/>
          <p:nvPr/>
        </p:nvSpPr>
        <p:spPr>
          <a:xfrm flipH="1">
            <a:off x="8531266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8" name="Google Shape;2878;p68"/>
          <p:cNvSpPr/>
          <p:nvPr/>
        </p:nvSpPr>
        <p:spPr>
          <a:xfrm flipH="1">
            <a:off x="8531266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9" name="Google Shape;2879;p68"/>
          <p:cNvSpPr/>
          <p:nvPr/>
        </p:nvSpPr>
        <p:spPr>
          <a:xfrm flipH="1">
            <a:off x="8773087" y="6150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0" name="Google Shape;2880;p68"/>
          <p:cNvSpPr/>
          <p:nvPr/>
        </p:nvSpPr>
        <p:spPr>
          <a:xfrm flipH="1">
            <a:off x="8773087" y="296355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p68"/>
          <p:cNvSpPr/>
          <p:nvPr/>
        </p:nvSpPr>
        <p:spPr>
          <a:xfrm flipH="1">
            <a:off x="8773087" y="5300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2" name="Google Shape;2882;p68"/>
          <p:cNvSpPr/>
          <p:nvPr/>
        </p:nvSpPr>
        <p:spPr>
          <a:xfrm flipH="1">
            <a:off x="9016049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3" name="Google Shape;2883;p68"/>
          <p:cNvSpPr/>
          <p:nvPr/>
        </p:nvSpPr>
        <p:spPr>
          <a:xfrm flipH="1">
            <a:off x="901604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68"/>
          <p:cNvSpPr/>
          <p:nvPr/>
        </p:nvSpPr>
        <p:spPr>
          <a:xfrm flipH="1">
            <a:off x="9016049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5" name="Google Shape;2885;p68"/>
          <p:cNvSpPr/>
          <p:nvPr/>
        </p:nvSpPr>
        <p:spPr>
          <a:xfrm flipH="1">
            <a:off x="4407773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6" name="Google Shape;2886;p68"/>
          <p:cNvSpPr/>
          <p:nvPr/>
        </p:nvSpPr>
        <p:spPr>
          <a:xfrm flipH="1">
            <a:off x="440777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7" name="Google Shape;2887;p68"/>
          <p:cNvSpPr/>
          <p:nvPr/>
        </p:nvSpPr>
        <p:spPr>
          <a:xfrm flipH="1">
            <a:off x="440777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8" name="Google Shape;2888;p68"/>
          <p:cNvSpPr/>
          <p:nvPr/>
        </p:nvSpPr>
        <p:spPr>
          <a:xfrm flipH="1">
            <a:off x="4649594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9" name="Google Shape;2889;p68"/>
          <p:cNvSpPr/>
          <p:nvPr/>
        </p:nvSpPr>
        <p:spPr>
          <a:xfrm flipH="1">
            <a:off x="4649594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0" name="Google Shape;2890;p68"/>
          <p:cNvSpPr/>
          <p:nvPr/>
        </p:nvSpPr>
        <p:spPr>
          <a:xfrm flipH="1">
            <a:off x="4649594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1" name="Google Shape;2891;p68"/>
          <p:cNvSpPr/>
          <p:nvPr/>
        </p:nvSpPr>
        <p:spPr>
          <a:xfrm flipH="1">
            <a:off x="4165948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2" name="Google Shape;2892;p68"/>
          <p:cNvSpPr/>
          <p:nvPr/>
        </p:nvSpPr>
        <p:spPr>
          <a:xfrm flipH="1">
            <a:off x="4165948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3" name="Google Shape;2893;p68"/>
          <p:cNvSpPr/>
          <p:nvPr/>
        </p:nvSpPr>
        <p:spPr>
          <a:xfrm flipH="1">
            <a:off x="4165948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4" name="Google Shape;2894;p68"/>
          <p:cNvSpPr txBox="1">
            <a:spLocks noGrp="1"/>
          </p:cNvSpPr>
          <p:nvPr>
            <p:ph type="title"/>
          </p:nvPr>
        </p:nvSpPr>
        <p:spPr>
          <a:xfrm>
            <a:off x="4947650" y="2965100"/>
            <a:ext cx="339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2000">
                <a:solidFill>
                  <a:schemeClr val="accent4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5" name="Google Shape;2895;p68"/>
          <p:cNvSpPr txBox="1">
            <a:spLocks noGrp="1"/>
          </p:cNvSpPr>
          <p:nvPr>
            <p:ph type="subTitle" idx="1"/>
          </p:nvPr>
        </p:nvSpPr>
        <p:spPr>
          <a:xfrm>
            <a:off x="804300" y="1751000"/>
            <a:ext cx="75354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 ExtraBold"/>
              <a:buNone/>
              <a:defRPr sz="24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30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2896" name="Google Shape;2896;p68"/>
          <p:cNvSpPr/>
          <p:nvPr/>
        </p:nvSpPr>
        <p:spPr>
          <a:xfrm flipH="1">
            <a:off x="4886810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7" name="Google Shape;2897;p68"/>
          <p:cNvSpPr/>
          <p:nvPr/>
        </p:nvSpPr>
        <p:spPr>
          <a:xfrm flipH="1">
            <a:off x="5128631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8" name="Google Shape;2898;p68"/>
          <p:cNvSpPr/>
          <p:nvPr/>
        </p:nvSpPr>
        <p:spPr>
          <a:xfrm flipH="1">
            <a:off x="5371594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9" name="Google Shape;2899;p68"/>
          <p:cNvSpPr/>
          <p:nvPr/>
        </p:nvSpPr>
        <p:spPr>
          <a:xfrm flipH="1">
            <a:off x="5614557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0" name="Google Shape;2900;p68"/>
          <p:cNvSpPr/>
          <p:nvPr/>
        </p:nvSpPr>
        <p:spPr>
          <a:xfrm flipH="1">
            <a:off x="5856339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Google Shape;2901;p68"/>
          <p:cNvSpPr/>
          <p:nvPr/>
        </p:nvSpPr>
        <p:spPr>
          <a:xfrm flipH="1">
            <a:off x="6099340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2" name="Google Shape;2902;p68"/>
          <p:cNvSpPr/>
          <p:nvPr/>
        </p:nvSpPr>
        <p:spPr>
          <a:xfrm flipH="1">
            <a:off x="6342303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3" name="Google Shape;2903;p68"/>
          <p:cNvSpPr/>
          <p:nvPr/>
        </p:nvSpPr>
        <p:spPr>
          <a:xfrm flipH="1">
            <a:off x="6585266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4" name="Google Shape;2904;p68"/>
          <p:cNvSpPr/>
          <p:nvPr/>
        </p:nvSpPr>
        <p:spPr>
          <a:xfrm flipH="1">
            <a:off x="6827048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5" name="Google Shape;2905;p68"/>
          <p:cNvSpPr/>
          <p:nvPr/>
        </p:nvSpPr>
        <p:spPr>
          <a:xfrm flipH="1">
            <a:off x="7070049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6" name="Google Shape;2906;p68"/>
          <p:cNvSpPr/>
          <p:nvPr/>
        </p:nvSpPr>
        <p:spPr>
          <a:xfrm flipH="1">
            <a:off x="7311832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p68"/>
          <p:cNvSpPr/>
          <p:nvPr/>
        </p:nvSpPr>
        <p:spPr>
          <a:xfrm flipH="1">
            <a:off x="7554794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8" name="Google Shape;2908;p68"/>
          <p:cNvSpPr/>
          <p:nvPr/>
        </p:nvSpPr>
        <p:spPr>
          <a:xfrm flipH="1">
            <a:off x="7797757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9" name="Google Shape;2909;p68"/>
          <p:cNvSpPr/>
          <p:nvPr/>
        </p:nvSpPr>
        <p:spPr>
          <a:xfrm flipH="1">
            <a:off x="8039578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0" name="Google Shape;2910;p68"/>
          <p:cNvSpPr/>
          <p:nvPr/>
        </p:nvSpPr>
        <p:spPr>
          <a:xfrm flipH="1">
            <a:off x="8282541" y="75285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1" name="Google Shape;2911;p68"/>
          <p:cNvSpPr/>
          <p:nvPr/>
        </p:nvSpPr>
        <p:spPr>
          <a:xfrm flipH="1">
            <a:off x="8525503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2" name="Google Shape;2912;p68"/>
          <p:cNvSpPr/>
          <p:nvPr/>
        </p:nvSpPr>
        <p:spPr>
          <a:xfrm flipH="1">
            <a:off x="8767324" y="75285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3" name="Google Shape;2913;p68"/>
          <p:cNvSpPr/>
          <p:nvPr/>
        </p:nvSpPr>
        <p:spPr>
          <a:xfrm flipH="1">
            <a:off x="9010287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4" name="Google Shape;2914;p68"/>
          <p:cNvSpPr/>
          <p:nvPr/>
        </p:nvSpPr>
        <p:spPr>
          <a:xfrm flipH="1">
            <a:off x="4402010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5" name="Google Shape;2915;p68"/>
          <p:cNvSpPr/>
          <p:nvPr/>
        </p:nvSpPr>
        <p:spPr>
          <a:xfrm flipH="1">
            <a:off x="4643831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6" name="Google Shape;2916;p68"/>
          <p:cNvSpPr/>
          <p:nvPr/>
        </p:nvSpPr>
        <p:spPr>
          <a:xfrm flipH="1">
            <a:off x="4160185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7" name="Google Shape;2917;p68"/>
          <p:cNvSpPr/>
          <p:nvPr/>
        </p:nvSpPr>
        <p:spPr>
          <a:xfrm flipH="1">
            <a:off x="53127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8" name="Google Shape;2918;p68"/>
          <p:cNvSpPr/>
          <p:nvPr/>
        </p:nvSpPr>
        <p:spPr>
          <a:xfrm flipH="1">
            <a:off x="53127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9" name="Google Shape;2919;p68"/>
          <p:cNvSpPr/>
          <p:nvPr/>
        </p:nvSpPr>
        <p:spPr>
          <a:xfrm flipH="1">
            <a:off x="53127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0" name="Google Shape;2920;p68"/>
          <p:cNvSpPr/>
          <p:nvPr/>
        </p:nvSpPr>
        <p:spPr>
          <a:xfrm flipH="1">
            <a:off x="296090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1" name="Google Shape;2921;p68"/>
          <p:cNvSpPr/>
          <p:nvPr/>
        </p:nvSpPr>
        <p:spPr>
          <a:xfrm flipH="1">
            <a:off x="296090" y="296127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2" name="Google Shape;2922;p68"/>
          <p:cNvSpPr/>
          <p:nvPr/>
        </p:nvSpPr>
        <p:spPr>
          <a:xfrm flipH="1">
            <a:off x="296090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3" name="Google Shape;2923;p68"/>
          <p:cNvSpPr/>
          <p:nvPr/>
        </p:nvSpPr>
        <p:spPr>
          <a:xfrm flipH="1">
            <a:off x="539053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4" name="Google Shape;2924;p68"/>
          <p:cNvSpPr/>
          <p:nvPr/>
        </p:nvSpPr>
        <p:spPr>
          <a:xfrm flipH="1">
            <a:off x="539053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Google Shape;2925;p68"/>
          <p:cNvSpPr/>
          <p:nvPr/>
        </p:nvSpPr>
        <p:spPr>
          <a:xfrm flipH="1">
            <a:off x="539053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6" name="Google Shape;2926;p68"/>
          <p:cNvSpPr/>
          <p:nvPr/>
        </p:nvSpPr>
        <p:spPr>
          <a:xfrm flipH="1">
            <a:off x="780835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7" name="Google Shape;2927;p68"/>
          <p:cNvSpPr/>
          <p:nvPr/>
        </p:nvSpPr>
        <p:spPr>
          <a:xfrm flipH="1">
            <a:off x="780835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8" name="Google Shape;2928;p68"/>
          <p:cNvSpPr/>
          <p:nvPr/>
        </p:nvSpPr>
        <p:spPr>
          <a:xfrm flipH="1">
            <a:off x="780835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9" name="Google Shape;2929;p68"/>
          <p:cNvSpPr/>
          <p:nvPr/>
        </p:nvSpPr>
        <p:spPr>
          <a:xfrm flipH="1">
            <a:off x="1023836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0" name="Google Shape;2930;p68"/>
          <p:cNvSpPr/>
          <p:nvPr/>
        </p:nvSpPr>
        <p:spPr>
          <a:xfrm flipH="1">
            <a:off x="1023836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Google Shape;2931;p68"/>
          <p:cNvSpPr/>
          <p:nvPr/>
        </p:nvSpPr>
        <p:spPr>
          <a:xfrm flipH="1">
            <a:off x="1023836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2" name="Google Shape;2932;p68"/>
          <p:cNvSpPr/>
          <p:nvPr/>
        </p:nvSpPr>
        <p:spPr>
          <a:xfrm flipH="1">
            <a:off x="1266799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3" name="Google Shape;2933;p68"/>
          <p:cNvSpPr/>
          <p:nvPr/>
        </p:nvSpPr>
        <p:spPr>
          <a:xfrm flipH="1">
            <a:off x="126679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4" name="Google Shape;2934;p68"/>
          <p:cNvSpPr/>
          <p:nvPr/>
        </p:nvSpPr>
        <p:spPr>
          <a:xfrm flipH="1">
            <a:off x="126679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5" name="Google Shape;2935;p68"/>
          <p:cNvSpPr/>
          <p:nvPr/>
        </p:nvSpPr>
        <p:spPr>
          <a:xfrm flipH="1">
            <a:off x="1509762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6" name="Google Shape;2936;p68"/>
          <p:cNvSpPr/>
          <p:nvPr/>
        </p:nvSpPr>
        <p:spPr>
          <a:xfrm flipH="1">
            <a:off x="1509762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7" name="Google Shape;2937;p68"/>
          <p:cNvSpPr/>
          <p:nvPr/>
        </p:nvSpPr>
        <p:spPr>
          <a:xfrm flipH="1">
            <a:off x="1509762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8" name="Google Shape;2938;p68"/>
          <p:cNvSpPr/>
          <p:nvPr/>
        </p:nvSpPr>
        <p:spPr>
          <a:xfrm flipH="1">
            <a:off x="1751544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9" name="Google Shape;2939;p68"/>
          <p:cNvSpPr/>
          <p:nvPr/>
        </p:nvSpPr>
        <p:spPr>
          <a:xfrm flipH="1">
            <a:off x="1751544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Google Shape;2940;p68"/>
          <p:cNvSpPr/>
          <p:nvPr/>
        </p:nvSpPr>
        <p:spPr>
          <a:xfrm flipH="1">
            <a:off x="1751544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Google Shape;2941;p68"/>
          <p:cNvSpPr/>
          <p:nvPr/>
        </p:nvSpPr>
        <p:spPr>
          <a:xfrm flipH="1">
            <a:off x="1994545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2" name="Google Shape;2942;p68"/>
          <p:cNvSpPr/>
          <p:nvPr/>
        </p:nvSpPr>
        <p:spPr>
          <a:xfrm flipH="1">
            <a:off x="1994545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3" name="Google Shape;2943;p68"/>
          <p:cNvSpPr/>
          <p:nvPr/>
        </p:nvSpPr>
        <p:spPr>
          <a:xfrm flipH="1">
            <a:off x="1994545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4" name="Google Shape;2944;p68"/>
          <p:cNvSpPr/>
          <p:nvPr/>
        </p:nvSpPr>
        <p:spPr>
          <a:xfrm flipH="1">
            <a:off x="2236328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5" name="Google Shape;2945;p68"/>
          <p:cNvSpPr/>
          <p:nvPr/>
        </p:nvSpPr>
        <p:spPr>
          <a:xfrm flipH="1">
            <a:off x="2236328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6" name="Google Shape;2946;p68"/>
          <p:cNvSpPr/>
          <p:nvPr/>
        </p:nvSpPr>
        <p:spPr>
          <a:xfrm flipH="1">
            <a:off x="2236328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7" name="Google Shape;2947;p68"/>
          <p:cNvSpPr/>
          <p:nvPr/>
        </p:nvSpPr>
        <p:spPr>
          <a:xfrm flipH="1">
            <a:off x="2479290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8" name="Google Shape;2948;p68"/>
          <p:cNvSpPr/>
          <p:nvPr/>
        </p:nvSpPr>
        <p:spPr>
          <a:xfrm flipH="1">
            <a:off x="2479290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9" name="Google Shape;2949;p68"/>
          <p:cNvSpPr/>
          <p:nvPr/>
        </p:nvSpPr>
        <p:spPr>
          <a:xfrm flipH="1">
            <a:off x="2479290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0" name="Google Shape;2950;p68"/>
          <p:cNvSpPr/>
          <p:nvPr/>
        </p:nvSpPr>
        <p:spPr>
          <a:xfrm flipH="1">
            <a:off x="2722253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1" name="Google Shape;2951;p68"/>
          <p:cNvSpPr/>
          <p:nvPr/>
        </p:nvSpPr>
        <p:spPr>
          <a:xfrm flipH="1">
            <a:off x="272225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2" name="Google Shape;2952;p68"/>
          <p:cNvSpPr/>
          <p:nvPr/>
        </p:nvSpPr>
        <p:spPr>
          <a:xfrm flipH="1">
            <a:off x="272225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3" name="Google Shape;2953;p68"/>
          <p:cNvSpPr/>
          <p:nvPr/>
        </p:nvSpPr>
        <p:spPr>
          <a:xfrm flipH="1">
            <a:off x="2964074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4" name="Google Shape;2954;p68"/>
          <p:cNvSpPr/>
          <p:nvPr/>
        </p:nvSpPr>
        <p:spPr>
          <a:xfrm flipH="1">
            <a:off x="2964074" y="29639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5" name="Google Shape;2955;p68"/>
          <p:cNvSpPr/>
          <p:nvPr/>
        </p:nvSpPr>
        <p:spPr>
          <a:xfrm flipH="1">
            <a:off x="2964074" y="5301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Google Shape;2956;p68"/>
          <p:cNvSpPr/>
          <p:nvPr/>
        </p:nvSpPr>
        <p:spPr>
          <a:xfrm flipH="1">
            <a:off x="3207037" y="6150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7" name="Google Shape;2957;p68"/>
          <p:cNvSpPr/>
          <p:nvPr/>
        </p:nvSpPr>
        <p:spPr>
          <a:xfrm flipH="1">
            <a:off x="3207037" y="296355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8" name="Google Shape;2958;p68"/>
          <p:cNvSpPr/>
          <p:nvPr/>
        </p:nvSpPr>
        <p:spPr>
          <a:xfrm flipH="1">
            <a:off x="3207037" y="5300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9" name="Google Shape;2959;p68"/>
          <p:cNvSpPr/>
          <p:nvPr/>
        </p:nvSpPr>
        <p:spPr>
          <a:xfrm flipH="1">
            <a:off x="3449999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0" name="Google Shape;2960;p68"/>
          <p:cNvSpPr/>
          <p:nvPr/>
        </p:nvSpPr>
        <p:spPr>
          <a:xfrm flipH="1">
            <a:off x="344999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1" name="Google Shape;2961;p68"/>
          <p:cNvSpPr/>
          <p:nvPr/>
        </p:nvSpPr>
        <p:spPr>
          <a:xfrm flipH="1">
            <a:off x="344999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2" name="Google Shape;2962;p68"/>
          <p:cNvSpPr/>
          <p:nvPr/>
        </p:nvSpPr>
        <p:spPr>
          <a:xfrm flipH="1">
            <a:off x="3691820" y="6150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Google Shape;2963;p68"/>
          <p:cNvSpPr/>
          <p:nvPr/>
        </p:nvSpPr>
        <p:spPr>
          <a:xfrm flipH="1">
            <a:off x="3691820" y="296355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4" name="Google Shape;2964;p68"/>
          <p:cNvSpPr/>
          <p:nvPr/>
        </p:nvSpPr>
        <p:spPr>
          <a:xfrm flipH="1">
            <a:off x="3691820" y="5300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5" name="Google Shape;2965;p68"/>
          <p:cNvSpPr/>
          <p:nvPr/>
        </p:nvSpPr>
        <p:spPr>
          <a:xfrm flipH="1">
            <a:off x="3934783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6" name="Google Shape;2966;p68"/>
          <p:cNvSpPr/>
          <p:nvPr/>
        </p:nvSpPr>
        <p:spPr>
          <a:xfrm flipH="1">
            <a:off x="393478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7" name="Google Shape;2967;p68"/>
          <p:cNvSpPr/>
          <p:nvPr/>
        </p:nvSpPr>
        <p:spPr>
          <a:xfrm flipH="1">
            <a:off x="3934783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8" name="Google Shape;2968;p68"/>
          <p:cNvSpPr/>
          <p:nvPr/>
        </p:nvSpPr>
        <p:spPr>
          <a:xfrm flipH="1">
            <a:off x="47365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9" name="Google Shape;2969;p68"/>
          <p:cNvSpPr/>
          <p:nvPr/>
        </p:nvSpPr>
        <p:spPr>
          <a:xfrm flipH="1">
            <a:off x="290327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0" name="Google Shape;2970;p68"/>
          <p:cNvSpPr/>
          <p:nvPr/>
        </p:nvSpPr>
        <p:spPr>
          <a:xfrm flipH="1">
            <a:off x="533290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1" name="Google Shape;2971;p68"/>
          <p:cNvSpPr/>
          <p:nvPr/>
        </p:nvSpPr>
        <p:spPr>
          <a:xfrm flipH="1">
            <a:off x="775073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2" name="Google Shape;2972;p68"/>
          <p:cNvSpPr/>
          <p:nvPr/>
        </p:nvSpPr>
        <p:spPr>
          <a:xfrm flipH="1">
            <a:off x="1018074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3" name="Google Shape;2973;p68"/>
          <p:cNvSpPr/>
          <p:nvPr/>
        </p:nvSpPr>
        <p:spPr>
          <a:xfrm flipH="1">
            <a:off x="1261036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4" name="Google Shape;2974;p68"/>
          <p:cNvSpPr/>
          <p:nvPr/>
        </p:nvSpPr>
        <p:spPr>
          <a:xfrm flipH="1">
            <a:off x="1503999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5" name="Google Shape;2975;p68"/>
          <p:cNvSpPr/>
          <p:nvPr/>
        </p:nvSpPr>
        <p:spPr>
          <a:xfrm flipH="1">
            <a:off x="1745782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68"/>
          <p:cNvSpPr/>
          <p:nvPr/>
        </p:nvSpPr>
        <p:spPr>
          <a:xfrm flipH="1">
            <a:off x="1988783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68"/>
          <p:cNvSpPr/>
          <p:nvPr/>
        </p:nvSpPr>
        <p:spPr>
          <a:xfrm flipH="1">
            <a:off x="2230565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68"/>
          <p:cNvSpPr/>
          <p:nvPr/>
        </p:nvSpPr>
        <p:spPr>
          <a:xfrm flipH="1">
            <a:off x="2473528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68"/>
          <p:cNvSpPr/>
          <p:nvPr/>
        </p:nvSpPr>
        <p:spPr>
          <a:xfrm flipH="1">
            <a:off x="2716491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68"/>
          <p:cNvSpPr/>
          <p:nvPr/>
        </p:nvSpPr>
        <p:spPr>
          <a:xfrm flipH="1">
            <a:off x="2958311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68"/>
          <p:cNvSpPr/>
          <p:nvPr/>
        </p:nvSpPr>
        <p:spPr>
          <a:xfrm flipH="1">
            <a:off x="3201274" y="75285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68"/>
          <p:cNvSpPr/>
          <p:nvPr/>
        </p:nvSpPr>
        <p:spPr>
          <a:xfrm flipH="1">
            <a:off x="3444237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68"/>
          <p:cNvSpPr/>
          <p:nvPr/>
        </p:nvSpPr>
        <p:spPr>
          <a:xfrm flipH="1">
            <a:off x="3686058" y="75285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68"/>
          <p:cNvSpPr/>
          <p:nvPr/>
        </p:nvSpPr>
        <p:spPr>
          <a:xfrm flipH="1">
            <a:off x="3929020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68"/>
          <p:cNvSpPr/>
          <p:nvPr/>
        </p:nvSpPr>
        <p:spPr>
          <a:xfrm flipH="1">
            <a:off x="489582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Google Shape;2986;p68"/>
          <p:cNvSpPr/>
          <p:nvPr/>
        </p:nvSpPr>
        <p:spPr>
          <a:xfrm flipH="1">
            <a:off x="5137644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7" name="Google Shape;2987;p68"/>
          <p:cNvSpPr/>
          <p:nvPr/>
        </p:nvSpPr>
        <p:spPr>
          <a:xfrm flipH="1">
            <a:off x="5380606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Google Shape;2988;p68"/>
          <p:cNvSpPr/>
          <p:nvPr/>
        </p:nvSpPr>
        <p:spPr>
          <a:xfrm flipH="1">
            <a:off x="5623569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9" name="Google Shape;2989;p68"/>
          <p:cNvSpPr/>
          <p:nvPr/>
        </p:nvSpPr>
        <p:spPr>
          <a:xfrm flipH="1">
            <a:off x="5865352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0" name="Google Shape;2990;p68"/>
          <p:cNvSpPr/>
          <p:nvPr/>
        </p:nvSpPr>
        <p:spPr>
          <a:xfrm flipH="1">
            <a:off x="6108353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1" name="Google Shape;2991;p68"/>
          <p:cNvSpPr/>
          <p:nvPr/>
        </p:nvSpPr>
        <p:spPr>
          <a:xfrm flipH="1">
            <a:off x="6351315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2" name="Google Shape;2992;p68"/>
          <p:cNvSpPr/>
          <p:nvPr/>
        </p:nvSpPr>
        <p:spPr>
          <a:xfrm flipH="1">
            <a:off x="6594278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p68"/>
          <p:cNvSpPr/>
          <p:nvPr/>
        </p:nvSpPr>
        <p:spPr>
          <a:xfrm flipH="1">
            <a:off x="6836061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Google Shape;2994;p68"/>
          <p:cNvSpPr/>
          <p:nvPr/>
        </p:nvSpPr>
        <p:spPr>
          <a:xfrm flipH="1">
            <a:off x="7079062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5" name="Google Shape;2995;p68"/>
          <p:cNvSpPr/>
          <p:nvPr/>
        </p:nvSpPr>
        <p:spPr>
          <a:xfrm flipH="1">
            <a:off x="7320844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6" name="Google Shape;2996;p68"/>
          <p:cNvSpPr/>
          <p:nvPr/>
        </p:nvSpPr>
        <p:spPr>
          <a:xfrm flipH="1">
            <a:off x="7563807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68"/>
          <p:cNvSpPr/>
          <p:nvPr/>
        </p:nvSpPr>
        <p:spPr>
          <a:xfrm flipH="1">
            <a:off x="7806770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8" name="Google Shape;2998;p68"/>
          <p:cNvSpPr/>
          <p:nvPr/>
        </p:nvSpPr>
        <p:spPr>
          <a:xfrm flipH="1">
            <a:off x="8048590" y="433243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9" name="Google Shape;2999;p68"/>
          <p:cNvSpPr/>
          <p:nvPr/>
        </p:nvSpPr>
        <p:spPr>
          <a:xfrm flipH="1">
            <a:off x="8291553" y="433239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0" name="Google Shape;3000;p68"/>
          <p:cNvSpPr/>
          <p:nvPr/>
        </p:nvSpPr>
        <p:spPr>
          <a:xfrm flipH="1">
            <a:off x="8534516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Google Shape;3001;p68"/>
          <p:cNvSpPr/>
          <p:nvPr/>
        </p:nvSpPr>
        <p:spPr>
          <a:xfrm flipH="1">
            <a:off x="8776337" y="433239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2" name="Google Shape;3002;p68"/>
          <p:cNvSpPr/>
          <p:nvPr/>
        </p:nvSpPr>
        <p:spPr>
          <a:xfrm flipH="1">
            <a:off x="9019299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p68"/>
          <p:cNvSpPr/>
          <p:nvPr/>
        </p:nvSpPr>
        <p:spPr>
          <a:xfrm flipH="1">
            <a:off x="441102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68"/>
          <p:cNvSpPr/>
          <p:nvPr/>
        </p:nvSpPr>
        <p:spPr>
          <a:xfrm flipH="1">
            <a:off x="4652844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5" name="Google Shape;3005;p68"/>
          <p:cNvSpPr/>
          <p:nvPr/>
        </p:nvSpPr>
        <p:spPr>
          <a:xfrm flipH="1">
            <a:off x="4169198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68"/>
          <p:cNvSpPr/>
          <p:nvPr/>
        </p:nvSpPr>
        <p:spPr>
          <a:xfrm flipH="1">
            <a:off x="4890060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7" name="Google Shape;3007;p68"/>
          <p:cNvSpPr/>
          <p:nvPr/>
        </p:nvSpPr>
        <p:spPr>
          <a:xfrm flipH="1">
            <a:off x="489006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Google Shape;3008;p68"/>
          <p:cNvSpPr/>
          <p:nvPr/>
        </p:nvSpPr>
        <p:spPr>
          <a:xfrm flipH="1">
            <a:off x="4890060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68"/>
          <p:cNvSpPr/>
          <p:nvPr/>
        </p:nvSpPr>
        <p:spPr>
          <a:xfrm flipH="1">
            <a:off x="5131881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68"/>
          <p:cNvSpPr/>
          <p:nvPr/>
        </p:nvSpPr>
        <p:spPr>
          <a:xfrm flipH="1">
            <a:off x="5131881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68"/>
          <p:cNvSpPr/>
          <p:nvPr/>
        </p:nvSpPr>
        <p:spPr>
          <a:xfrm flipH="1">
            <a:off x="5131881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68"/>
          <p:cNvSpPr/>
          <p:nvPr/>
        </p:nvSpPr>
        <p:spPr>
          <a:xfrm flipH="1">
            <a:off x="5374844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68"/>
          <p:cNvSpPr/>
          <p:nvPr/>
        </p:nvSpPr>
        <p:spPr>
          <a:xfrm flipH="1">
            <a:off x="5374844" y="47898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68"/>
          <p:cNvSpPr/>
          <p:nvPr/>
        </p:nvSpPr>
        <p:spPr>
          <a:xfrm flipH="1">
            <a:off x="5374844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68"/>
          <p:cNvSpPr/>
          <p:nvPr/>
        </p:nvSpPr>
        <p:spPr>
          <a:xfrm flipH="1">
            <a:off x="5617807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68"/>
          <p:cNvSpPr/>
          <p:nvPr/>
        </p:nvSpPr>
        <p:spPr>
          <a:xfrm flipH="1">
            <a:off x="5617807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68"/>
          <p:cNvSpPr/>
          <p:nvPr/>
        </p:nvSpPr>
        <p:spPr>
          <a:xfrm flipH="1">
            <a:off x="5617807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68"/>
          <p:cNvSpPr/>
          <p:nvPr/>
        </p:nvSpPr>
        <p:spPr>
          <a:xfrm flipH="1">
            <a:off x="5859589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68"/>
          <p:cNvSpPr/>
          <p:nvPr/>
        </p:nvSpPr>
        <p:spPr>
          <a:xfrm flipH="1">
            <a:off x="5859589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68"/>
          <p:cNvSpPr/>
          <p:nvPr/>
        </p:nvSpPr>
        <p:spPr>
          <a:xfrm flipH="1">
            <a:off x="5859589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68"/>
          <p:cNvSpPr/>
          <p:nvPr/>
        </p:nvSpPr>
        <p:spPr>
          <a:xfrm flipH="1">
            <a:off x="6102590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68"/>
          <p:cNvSpPr/>
          <p:nvPr/>
        </p:nvSpPr>
        <p:spPr>
          <a:xfrm flipH="1">
            <a:off x="6102590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3" name="Google Shape;3023;p68"/>
          <p:cNvSpPr/>
          <p:nvPr/>
        </p:nvSpPr>
        <p:spPr>
          <a:xfrm flipH="1">
            <a:off x="6102590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4" name="Google Shape;3024;p68"/>
          <p:cNvSpPr/>
          <p:nvPr/>
        </p:nvSpPr>
        <p:spPr>
          <a:xfrm flipH="1">
            <a:off x="6345553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5" name="Google Shape;3025;p68"/>
          <p:cNvSpPr/>
          <p:nvPr/>
        </p:nvSpPr>
        <p:spPr>
          <a:xfrm flipH="1">
            <a:off x="6345553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6" name="Google Shape;3026;p68"/>
          <p:cNvSpPr/>
          <p:nvPr/>
        </p:nvSpPr>
        <p:spPr>
          <a:xfrm flipH="1">
            <a:off x="6345553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7" name="Google Shape;3027;p68"/>
          <p:cNvSpPr/>
          <p:nvPr/>
        </p:nvSpPr>
        <p:spPr>
          <a:xfrm flipH="1">
            <a:off x="6588516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8" name="Google Shape;3028;p68"/>
          <p:cNvSpPr/>
          <p:nvPr/>
        </p:nvSpPr>
        <p:spPr>
          <a:xfrm flipH="1">
            <a:off x="6588516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Google Shape;3029;p68"/>
          <p:cNvSpPr/>
          <p:nvPr/>
        </p:nvSpPr>
        <p:spPr>
          <a:xfrm flipH="1">
            <a:off x="6588516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0" name="Google Shape;3030;p68"/>
          <p:cNvSpPr/>
          <p:nvPr/>
        </p:nvSpPr>
        <p:spPr>
          <a:xfrm flipH="1">
            <a:off x="6830298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1" name="Google Shape;3031;p68"/>
          <p:cNvSpPr/>
          <p:nvPr/>
        </p:nvSpPr>
        <p:spPr>
          <a:xfrm flipH="1">
            <a:off x="6830298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2" name="Google Shape;3032;p68"/>
          <p:cNvSpPr/>
          <p:nvPr/>
        </p:nvSpPr>
        <p:spPr>
          <a:xfrm flipH="1">
            <a:off x="6830298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3" name="Google Shape;3033;p68"/>
          <p:cNvSpPr/>
          <p:nvPr/>
        </p:nvSpPr>
        <p:spPr>
          <a:xfrm flipH="1">
            <a:off x="7073299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4" name="Google Shape;3034;p68"/>
          <p:cNvSpPr/>
          <p:nvPr/>
        </p:nvSpPr>
        <p:spPr>
          <a:xfrm flipH="1">
            <a:off x="7073299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68"/>
          <p:cNvSpPr/>
          <p:nvPr/>
        </p:nvSpPr>
        <p:spPr>
          <a:xfrm flipH="1">
            <a:off x="7073299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Google Shape;3036;p68"/>
          <p:cNvSpPr/>
          <p:nvPr/>
        </p:nvSpPr>
        <p:spPr>
          <a:xfrm flipH="1">
            <a:off x="7315082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68"/>
          <p:cNvSpPr/>
          <p:nvPr/>
        </p:nvSpPr>
        <p:spPr>
          <a:xfrm flipH="1">
            <a:off x="7315082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68"/>
          <p:cNvSpPr/>
          <p:nvPr/>
        </p:nvSpPr>
        <p:spPr>
          <a:xfrm flipH="1">
            <a:off x="7315082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p68"/>
          <p:cNvSpPr/>
          <p:nvPr/>
        </p:nvSpPr>
        <p:spPr>
          <a:xfrm flipH="1">
            <a:off x="7558044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Google Shape;3040;p68"/>
          <p:cNvSpPr/>
          <p:nvPr/>
        </p:nvSpPr>
        <p:spPr>
          <a:xfrm flipH="1">
            <a:off x="7558044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68"/>
          <p:cNvSpPr/>
          <p:nvPr/>
        </p:nvSpPr>
        <p:spPr>
          <a:xfrm flipH="1">
            <a:off x="7558044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2" name="Google Shape;3042;p68"/>
          <p:cNvSpPr/>
          <p:nvPr/>
        </p:nvSpPr>
        <p:spPr>
          <a:xfrm flipH="1">
            <a:off x="7801007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3" name="Google Shape;3043;p68"/>
          <p:cNvSpPr/>
          <p:nvPr/>
        </p:nvSpPr>
        <p:spPr>
          <a:xfrm flipH="1">
            <a:off x="780100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68"/>
          <p:cNvSpPr/>
          <p:nvPr/>
        </p:nvSpPr>
        <p:spPr>
          <a:xfrm flipH="1">
            <a:off x="7801007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5" name="Google Shape;3045;p68"/>
          <p:cNvSpPr/>
          <p:nvPr/>
        </p:nvSpPr>
        <p:spPr>
          <a:xfrm flipH="1">
            <a:off x="8042828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6" name="Google Shape;3046;p68"/>
          <p:cNvSpPr/>
          <p:nvPr/>
        </p:nvSpPr>
        <p:spPr>
          <a:xfrm flipH="1">
            <a:off x="8042828" y="47900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7" name="Google Shape;3047;p68"/>
          <p:cNvSpPr/>
          <p:nvPr/>
        </p:nvSpPr>
        <p:spPr>
          <a:xfrm flipH="1">
            <a:off x="8042828" y="50237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8" name="Google Shape;3048;p68"/>
          <p:cNvSpPr/>
          <p:nvPr/>
        </p:nvSpPr>
        <p:spPr>
          <a:xfrm flipH="1">
            <a:off x="8285791" y="45551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9" name="Google Shape;3049;p68"/>
          <p:cNvSpPr/>
          <p:nvPr/>
        </p:nvSpPr>
        <p:spPr>
          <a:xfrm flipH="1">
            <a:off x="8285791" y="47900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0" name="Google Shape;3050;p68"/>
          <p:cNvSpPr/>
          <p:nvPr/>
        </p:nvSpPr>
        <p:spPr>
          <a:xfrm flipH="1">
            <a:off x="8285791" y="50237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1" name="Google Shape;3051;p68"/>
          <p:cNvSpPr/>
          <p:nvPr/>
        </p:nvSpPr>
        <p:spPr>
          <a:xfrm flipH="1">
            <a:off x="8528753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2" name="Google Shape;3052;p68"/>
          <p:cNvSpPr/>
          <p:nvPr/>
        </p:nvSpPr>
        <p:spPr>
          <a:xfrm flipH="1">
            <a:off x="8528753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3" name="Google Shape;3053;p68"/>
          <p:cNvSpPr/>
          <p:nvPr/>
        </p:nvSpPr>
        <p:spPr>
          <a:xfrm flipH="1">
            <a:off x="8528753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4" name="Google Shape;3054;p68"/>
          <p:cNvSpPr/>
          <p:nvPr/>
        </p:nvSpPr>
        <p:spPr>
          <a:xfrm flipH="1">
            <a:off x="8770574" y="45551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68"/>
          <p:cNvSpPr/>
          <p:nvPr/>
        </p:nvSpPr>
        <p:spPr>
          <a:xfrm flipH="1">
            <a:off x="8770574" y="47900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6" name="Google Shape;3056;p68"/>
          <p:cNvSpPr/>
          <p:nvPr/>
        </p:nvSpPr>
        <p:spPr>
          <a:xfrm flipH="1">
            <a:off x="8770574" y="50237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7" name="Google Shape;3057;p68"/>
          <p:cNvSpPr/>
          <p:nvPr/>
        </p:nvSpPr>
        <p:spPr>
          <a:xfrm flipH="1">
            <a:off x="9013537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8" name="Google Shape;3058;p68"/>
          <p:cNvSpPr/>
          <p:nvPr/>
        </p:nvSpPr>
        <p:spPr>
          <a:xfrm flipH="1">
            <a:off x="901353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Google Shape;3059;p68"/>
          <p:cNvSpPr/>
          <p:nvPr/>
        </p:nvSpPr>
        <p:spPr>
          <a:xfrm flipH="1">
            <a:off x="9013537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0" name="Google Shape;3060;p68"/>
          <p:cNvSpPr/>
          <p:nvPr/>
        </p:nvSpPr>
        <p:spPr>
          <a:xfrm flipH="1">
            <a:off x="4405260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1" name="Google Shape;3061;p68"/>
          <p:cNvSpPr/>
          <p:nvPr/>
        </p:nvSpPr>
        <p:spPr>
          <a:xfrm flipH="1">
            <a:off x="440526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2" name="Google Shape;3062;p68"/>
          <p:cNvSpPr/>
          <p:nvPr/>
        </p:nvSpPr>
        <p:spPr>
          <a:xfrm flipH="1">
            <a:off x="4405260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3" name="Google Shape;3063;p68"/>
          <p:cNvSpPr/>
          <p:nvPr/>
        </p:nvSpPr>
        <p:spPr>
          <a:xfrm flipH="1">
            <a:off x="4647081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4" name="Google Shape;3064;p68"/>
          <p:cNvSpPr/>
          <p:nvPr/>
        </p:nvSpPr>
        <p:spPr>
          <a:xfrm flipH="1">
            <a:off x="4647081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5" name="Google Shape;3065;p68"/>
          <p:cNvSpPr/>
          <p:nvPr/>
        </p:nvSpPr>
        <p:spPr>
          <a:xfrm flipH="1">
            <a:off x="4647081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6" name="Google Shape;3066;p68"/>
          <p:cNvSpPr/>
          <p:nvPr/>
        </p:nvSpPr>
        <p:spPr>
          <a:xfrm flipH="1">
            <a:off x="4163435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7" name="Google Shape;3067;p68"/>
          <p:cNvSpPr/>
          <p:nvPr/>
        </p:nvSpPr>
        <p:spPr>
          <a:xfrm flipH="1">
            <a:off x="4163435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8" name="Google Shape;3068;p68"/>
          <p:cNvSpPr/>
          <p:nvPr/>
        </p:nvSpPr>
        <p:spPr>
          <a:xfrm flipH="1">
            <a:off x="4163435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9" name="Google Shape;3069;p68"/>
          <p:cNvSpPr/>
          <p:nvPr/>
        </p:nvSpPr>
        <p:spPr>
          <a:xfrm flipH="1">
            <a:off x="56377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0" name="Google Shape;3070;p68"/>
          <p:cNvSpPr/>
          <p:nvPr/>
        </p:nvSpPr>
        <p:spPr>
          <a:xfrm flipH="1">
            <a:off x="299340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1" name="Google Shape;3071;p68"/>
          <p:cNvSpPr/>
          <p:nvPr/>
        </p:nvSpPr>
        <p:spPr>
          <a:xfrm flipH="1">
            <a:off x="542303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2" name="Google Shape;3072;p68"/>
          <p:cNvSpPr/>
          <p:nvPr/>
        </p:nvSpPr>
        <p:spPr>
          <a:xfrm flipH="1">
            <a:off x="784085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3" name="Google Shape;3073;p68"/>
          <p:cNvSpPr/>
          <p:nvPr/>
        </p:nvSpPr>
        <p:spPr>
          <a:xfrm flipH="1">
            <a:off x="1027086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68"/>
          <p:cNvSpPr/>
          <p:nvPr/>
        </p:nvSpPr>
        <p:spPr>
          <a:xfrm flipH="1">
            <a:off x="1270049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5" name="Google Shape;3075;p68"/>
          <p:cNvSpPr/>
          <p:nvPr/>
        </p:nvSpPr>
        <p:spPr>
          <a:xfrm flipH="1">
            <a:off x="1513012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6" name="Google Shape;3076;p68"/>
          <p:cNvSpPr/>
          <p:nvPr/>
        </p:nvSpPr>
        <p:spPr>
          <a:xfrm flipH="1">
            <a:off x="1754794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7" name="Google Shape;3077;p68"/>
          <p:cNvSpPr/>
          <p:nvPr/>
        </p:nvSpPr>
        <p:spPr>
          <a:xfrm flipH="1">
            <a:off x="1997795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Google Shape;3078;p68"/>
          <p:cNvSpPr/>
          <p:nvPr/>
        </p:nvSpPr>
        <p:spPr>
          <a:xfrm flipH="1">
            <a:off x="2239578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9" name="Google Shape;3079;p68"/>
          <p:cNvSpPr/>
          <p:nvPr/>
        </p:nvSpPr>
        <p:spPr>
          <a:xfrm flipH="1">
            <a:off x="2482540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0" name="Google Shape;3080;p68"/>
          <p:cNvSpPr/>
          <p:nvPr/>
        </p:nvSpPr>
        <p:spPr>
          <a:xfrm flipH="1">
            <a:off x="272550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1" name="Google Shape;3081;p68"/>
          <p:cNvSpPr/>
          <p:nvPr/>
        </p:nvSpPr>
        <p:spPr>
          <a:xfrm flipH="1">
            <a:off x="2967324" y="433243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2" name="Google Shape;3082;p68"/>
          <p:cNvSpPr/>
          <p:nvPr/>
        </p:nvSpPr>
        <p:spPr>
          <a:xfrm flipH="1">
            <a:off x="3210287" y="433239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3" name="Google Shape;3083;p68"/>
          <p:cNvSpPr/>
          <p:nvPr/>
        </p:nvSpPr>
        <p:spPr>
          <a:xfrm flipH="1">
            <a:off x="3453249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4" name="Google Shape;3084;p68"/>
          <p:cNvSpPr/>
          <p:nvPr/>
        </p:nvSpPr>
        <p:spPr>
          <a:xfrm flipH="1">
            <a:off x="3695070" y="433239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5" name="Google Shape;3085;p68"/>
          <p:cNvSpPr/>
          <p:nvPr/>
        </p:nvSpPr>
        <p:spPr>
          <a:xfrm flipH="1">
            <a:off x="3938033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6" name="Google Shape;3086;p68"/>
          <p:cNvSpPr/>
          <p:nvPr/>
        </p:nvSpPr>
        <p:spPr>
          <a:xfrm flipH="1">
            <a:off x="50615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7" name="Google Shape;3087;p68"/>
          <p:cNvSpPr/>
          <p:nvPr/>
        </p:nvSpPr>
        <p:spPr>
          <a:xfrm flipH="1">
            <a:off x="50615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8" name="Google Shape;3088;p68"/>
          <p:cNvSpPr/>
          <p:nvPr/>
        </p:nvSpPr>
        <p:spPr>
          <a:xfrm flipH="1">
            <a:off x="50615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9" name="Google Shape;3089;p68"/>
          <p:cNvSpPr/>
          <p:nvPr/>
        </p:nvSpPr>
        <p:spPr>
          <a:xfrm flipH="1">
            <a:off x="293577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0" name="Google Shape;3090;p68"/>
          <p:cNvSpPr/>
          <p:nvPr/>
        </p:nvSpPr>
        <p:spPr>
          <a:xfrm flipH="1">
            <a:off x="293577" y="47898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1" name="Google Shape;3091;p68"/>
          <p:cNvSpPr/>
          <p:nvPr/>
        </p:nvSpPr>
        <p:spPr>
          <a:xfrm flipH="1">
            <a:off x="293577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2" name="Google Shape;3092;p68"/>
          <p:cNvSpPr/>
          <p:nvPr/>
        </p:nvSpPr>
        <p:spPr>
          <a:xfrm flipH="1">
            <a:off x="536540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3" name="Google Shape;3093;p68"/>
          <p:cNvSpPr/>
          <p:nvPr/>
        </p:nvSpPr>
        <p:spPr>
          <a:xfrm flipH="1">
            <a:off x="536540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4" name="Google Shape;3094;p68"/>
          <p:cNvSpPr/>
          <p:nvPr/>
        </p:nvSpPr>
        <p:spPr>
          <a:xfrm flipH="1">
            <a:off x="536540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5" name="Google Shape;3095;p68"/>
          <p:cNvSpPr/>
          <p:nvPr/>
        </p:nvSpPr>
        <p:spPr>
          <a:xfrm flipH="1">
            <a:off x="778323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6" name="Google Shape;3096;p68"/>
          <p:cNvSpPr/>
          <p:nvPr/>
        </p:nvSpPr>
        <p:spPr>
          <a:xfrm flipH="1">
            <a:off x="778323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7" name="Google Shape;3097;p68"/>
          <p:cNvSpPr/>
          <p:nvPr/>
        </p:nvSpPr>
        <p:spPr>
          <a:xfrm flipH="1">
            <a:off x="778323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8" name="Google Shape;3098;p68"/>
          <p:cNvSpPr/>
          <p:nvPr/>
        </p:nvSpPr>
        <p:spPr>
          <a:xfrm flipH="1">
            <a:off x="1021324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9" name="Google Shape;3099;p68"/>
          <p:cNvSpPr/>
          <p:nvPr/>
        </p:nvSpPr>
        <p:spPr>
          <a:xfrm flipH="1">
            <a:off x="1021324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0" name="Google Shape;3100;p68"/>
          <p:cNvSpPr/>
          <p:nvPr/>
        </p:nvSpPr>
        <p:spPr>
          <a:xfrm flipH="1">
            <a:off x="1021324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Google Shape;3101;p68"/>
          <p:cNvSpPr/>
          <p:nvPr/>
        </p:nvSpPr>
        <p:spPr>
          <a:xfrm flipH="1">
            <a:off x="1264286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2" name="Google Shape;3102;p68"/>
          <p:cNvSpPr/>
          <p:nvPr/>
        </p:nvSpPr>
        <p:spPr>
          <a:xfrm flipH="1">
            <a:off x="1264286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3" name="Google Shape;3103;p68"/>
          <p:cNvSpPr/>
          <p:nvPr/>
        </p:nvSpPr>
        <p:spPr>
          <a:xfrm flipH="1">
            <a:off x="1264286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Google Shape;3104;p68"/>
          <p:cNvSpPr/>
          <p:nvPr/>
        </p:nvSpPr>
        <p:spPr>
          <a:xfrm flipH="1">
            <a:off x="1507249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5" name="Google Shape;3105;p68"/>
          <p:cNvSpPr/>
          <p:nvPr/>
        </p:nvSpPr>
        <p:spPr>
          <a:xfrm flipH="1">
            <a:off x="1507249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6" name="Google Shape;3106;p68"/>
          <p:cNvSpPr/>
          <p:nvPr/>
        </p:nvSpPr>
        <p:spPr>
          <a:xfrm flipH="1">
            <a:off x="1507249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7" name="Google Shape;3107;p68"/>
          <p:cNvSpPr/>
          <p:nvPr/>
        </p:nvSpPr>
        <p:spPr>
          <a:xfrm flipH="1">
            <a:off x="1749032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8" name="Google Shape;3108;p68"/>
          <p:cNvSpPr/>
          <p:nvPr/>
        </p:nvSpPr>
        <p:spPr>
          <a:xfrm flipH="1">
            <a:off x="1749032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9" name="Google Shape;3109;p68"/>
          <p:cNvSpPr/>
          <p:nvPr/>
        </p:nvSpPr>
        <p:spPr>
          <a:xfrm flipH="1">
            <a:off x="1749032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0" name="Google Shape;3110;p68"/>
          <p:cNvSpPr/>
          <p:nvPr/>
        </p:nvSpPr>
        <p:spPr>
          <a:xfrm flipH="1">
            <a:off x="1992033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1" name="Google Shape;3111;p68"/>
          <p:cNvSpPr/>
          <p:nvPr/>
        </p:nvSpPr>
        <p:spPr>
          <a:xfrm flipH="1">
            <a:off x="1992033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2" name="Google Shape;3112;p68"/>
          <p:cNvSpPr/>
          <p:nvPr/>
        </p:nvSpPr>
        <p:spPr>
          <a:xfrm flipH="1">
            <a:off x="1992033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3" name="Google Shape;3113;p68"/>
          <p:cNvSpPr/>
          <p:nvPr/>
        </p:nvSpPr>
        <p:spPr>
          <a:xfrm flipH="1">
            <a:off x="2233815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4" name="Google Shape;3114;p68"/>
          <p:cNvSpPr/>
          <p:nvPr/>
        </p:nvSpPr>
        <p:spPr>
          <a:xfrm flipH="1">
            <a:off x="2233815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5" name="Google Shape;3115;p68"/>
          <p:cNvSpPr/>
          <p:nvPr/>
        </p:nvSpPr>
        <p:spPr>
          <a:xfrm flipH="1">
            <a:off x="2233815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6" name="Google Shape;3116;p68"/>
          <p:cNvSpPr/>
          <p:nvPr/>
        </p:nvSpPr>
        <p:spPr>
          <a:xfrm flipH="1">
            <a:off x="2476778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7" name="Google Shape;3117;p68"/>
          <p:cNvSpPr/>
          <p:nvPr/>
        </p:nvSpPr>
        <p:spPr>
          <a:xfrm flipH="1">
            <a:off x="2476778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8" name="Google Shape;3118;p68"/>
          <p:cNvSpPr/>
          <p:nvPr/>
        </p:nvSpPr>
        <p:spPr>
          <a:xfrm flipH="1">
            <a:off x="2476778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9" name="Google Shape;3119;p68"/>
          <p:cNvSpPr/>
          <p:nvPr/>
        </p:nvSpPr>
        <p:spPr>
          <a:xfrm flipH="1">
            <a:off x="2719741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0" name="Google Shape;3120;p68"/>
          <p:cNvSpPr/>
          <p:nvPr/>
        </p:nvSpPr>
        <p:spPr>
          <a:xfrm flipH="1">
            <a:off x="2719741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1" name="Google Shape;3121;p68"/>
          <p:cNvSpPr/>
          <p:nvPr/>
        </p:nvSpPr>
        <p:spPr>
          <a:xfrm flipH="1">
            <a:off x="2719741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2" name="Google Shape;3122;p68"/>
          <p:cNvSpPr/>
          <p:nvPr/>
        </p:nvSpPr>
        <p:spPr>
          <a:xfrm flipH="1">
            <a:off x="2961561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3" name="Google Shape;3123;p68"/>
          <p:cNvSpPr/>
          <p:nvPr/>
        </p:nvSpPr>
        <p:spPr>
          <a:xfrm flipH="1">
            <a:off x="2961561" y="47900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4" name="Google Shape;3124;p68"/>
          <p:cNvSpPr/>
          <p:nvPr/>
        </p:nvSpPr>
        <p:spPr>
          <a:xfrm flipH="1">
            <a:off x="2961561" y="50237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5" name="Google Shape;3125;p68"/>
          <p:cNvSpPr/>
          <p:nvPr/>
        </p:nvSpPr>
        <p:spPr>
          <a:xfrm flipH="1">
            <a:off x="3204524" y="45551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6" name="Google Shape;3126;p68"/>
          <p:cNvSpPr/>
          <p:nvPr/>
        </p:nvSpPr>
        <p:spPr>
          <a:xfrm flipH="1">
            <a:off x="3204524" y="47900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7" name="Google Shape;3127;p68"/>
          <p:cNvSpPr/>
          <p:nvPr/>
        </p:nvSpPr>
        <p:spPr>
          <a:xfrm flipH="1">
            <a:off x="3204524" y="50237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8" name="Google Shape;3128;p68"/>
          <p:cNvSpPr/>
          <p:nvPr/>
        </p:nvSpPr>
        <p:spPr>
          <a:xfrm flipH="1">
            <a:off x="3447487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9" name="Google Shape;3129;p68"/>
          <p:cNvSpPr/>
          <p:nvPr/>
        </p:nvSpPr>
        <p:spPr>
          <a:xfrm flipH="1">
            <a:off x="344748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0" name="Google Shape;3130;p68"/>
          <p:cNvSpPr/>
          <p:nvPr/>
        </p:nvSpPr>
        <p:spPr>
          <a:xfrm flipH="1">
            <a:off x="3447487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68"/>
          <p:cNvSpPr/>
          <p:nvPr/>
        </p:nvSpPr>
        <p:spPr>
          <a:xfrm flipH="1">
            <a:off x="3689308" y="45551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2" name="Google Shape;3132;p68"/>
          <p:cNvSpPr/>
          <p:nvPr/>
        </p:nvSpPr>
        <p:spPr>
          <a:xfrm flipH="1">
            <a:off x="3689308" y="47900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3" name="Google Shape;3133;p68"/>
          <p:cNvSpPr/>
          <p:nvPr/>
        </p:nvSpPr>
        <p:spPr>
          <a:xfrm flipH="1">
            <a:off x="3689308" y="50237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4" name="Google Shape;3134;p68"/>
          <p:cNvSpPr/>
          <p:nvPr/>
        </p:nvSpPr>
        <p:spPr>
          <a:xfrm flipH="1">
            <a:off x="3932270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5" name="Google Shape;3135;p68"/>
          <p:cNvSpPr/>
          <p:nvPr/>
        </p:nvSpPr>
        <p:spPr>
          <a:xfrm flipH="1">
            <a:off x="393227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6" name="Google Shape;3136;p68"/>
          <p:cNvSpPr/>
          <p:nvPr/>
        </p:nvSpPr>
        <p:spPr>
          <a:xfrm flipH="1">
            <a:off x="3932270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2_2_1">
    <p:bg>
      <p:bgPr>
        <a:solidFill>
          <a:schemeClr val="lt1"/>
        </a:solidFill>
        <a:effectLst/>
      </p:bgPr>
    </p:bg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69"/>
          <p:cNvSpPr txBox="1">
            <a:spLocks noGrp="1"/>
          </p:cNvSpPr>
          <p:nvPr>
            <p:ph type="title"/>
          </p:nvPr>
        </p:nvSpPr>
        <p:spPr>
          <a:xfrm>
            <a:off x="1057425" y="2281163"/>
            <a:ext cx="1457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139" name="Google Shape;3139;p69"/>
          <p:cNvSpPr txBox="1">
            <a:spLocks noGrp="1"/>
          </p:cNvSpPr>
          <p:nvPr>
            <p:ph type="subTitle" idx="1"/>
          </p:nvPr>
        </p:nvSpPr>
        <p:spPr>
          <a:xfrm>
            <a:off x="2722125" y="3253123"/>
            <a:ext cx="2381100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40" name="Google Shape;3140;p69"/>
          <p:cNvSpPr txBox="1">
            <a:spLocks noGrp="1"/>
          </p:cNvSpPr>
          <p:nvPr>
            <p:ph type="title" idx="2"/>
          </p:nvPr>
        </p:nvSpPr>
        <p:spPr>
          <a:xfrm>
            <a:off x="1057425" y="3780125"/>
            <a:ext cx="1457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141" name="Google Shape;3141;p69"/>
          <p:cNvSpPr txBox="1">
            <a:spLocks noGrp="1"/>
          </p:cNvSpPr>
          <p:nvPr>
            <p:ph type="subTitle" idx="3"/>
          </p:nvPr>
        </p:nvSpPr>
        <p:spPr>
          <a:xfrm>
            <a:off x="2722125" y="1759095"/>
            <a:ext cx="2381100" cy="7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42" name="Google Shape;3142;p69"/>
          <p:cNvSpPr txBox="1">
            <a:spLocks noGrp="1"/>
          </p:cNvSpPr>
          <p:nvPr>
            <p:ph type="title" idx="4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3" name="Google Shape;3143;p69"/>
          <p:cNvSpPr txBox="1">
            <a:spLocks noGrp="1"/>
          </p:cNvSpPr>
          <p:nvPr>
            <p:ph type="title" idx="5"/>
          </p:nvPr>
        </p:nvSpPr>
        <p:spPr>
          <a:xfrm>
            <a:off x="5588400" y="1775825"/>
            <a:ext cx="182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44" name="Google Shape;3144;p69"/>
          <p:cNvSpPr txBox="1">
            <a:spLocks noGrp="1"/>
          </p:cNvSpPr>
          <p:nvPr>
            <p:ph type="title" idx="6"/>
          </p:nvPr>
        </p:nvSpPr>
        <p:spPr>
          <a:xfrm>
            <a:off x="5588400" y="3257138"/>
            <a:ext cx="182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45" name="Google Shape;3145;p69"/>
          <p:cNvSpPr txBox="1">
            <a:spLocks noGrp="1"/>
          </p:cNvSpPr>
          <p:nvPr>
            <p:ph type="subTitle" idx="7"/>
          </p:nvPr>
        </p:nvSpPr>
        <p:spPr>
          <a:xfrm>
            <a:off x="5588400" y="2054225"/>
            <a:ext cx="2467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6" name="Google Shape;3146;p69"/>
          <p:cNvSpPr txBox="1">
            <a:spLocks noGrp="1"/>
          </p:cNvSpPr>
          <p:nvPr>
            <p:ph type="subTitle" idx="8"/>
          </p:nvPr>
        </p:nvSpPr>
        <p:spPr>
          <a:xfrm>
            <a:off x="5588400" y="3535550"/>
            <a:ext cx="2467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7" name="Google Shape;3147;p69"/>
          <p:cNvSpPr/>
          <p:nvPr/>
        </p:nvSpPr>
        <p:spPr>
          <a:xfrm>
            <a:off x="735822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8" name="Google Shape;3148;p69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9" name="Google Shape;3149;p69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0" name="Google Shape;3150;p69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1" name="Google Shape;3151;p69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2" name="Google Shape;3152;p69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3" name="Google Shape;3153;p69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4" name="Google Shape;3154;p69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5" name="Google Shape;3155;p69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6" name="Google Shape;3156;p69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7" name="Google Shape;3157;p69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8" name="Google Shape;3158;p69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9" name="Google Shape;3159;p69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0" name="Google Shape;3160;p69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1" name="Google Shape;3161;p69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2" name="Google Shape;3162;p69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3" name="Google Shape;3163;p69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4" name="Google Shape;3164;p69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5" name="Google Shape;3165;p69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6" name="Google Shape;3166;p69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7" name="Google Shape;3167;p69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8" name="Google Shape;3168;p69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Google Shape;3169;p69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0" name="Google Shape;3170;p69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1" name="Google Shape;3171;p69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2" name="Google Shape;3172;p69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3" name="Google Shape;3173;p69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Google Shape;3174;p69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5" name="Google Shape;3175;p69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6" name="Google Shape;3176;p69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7" name="Google Shape;3177;p69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8" name="Google Shape;3178;p69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9" name="Google Shape;3179;p69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Google Shape;3180;p69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1" name="Google Shape;3181;p69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2" name="Google Shape;3182;p69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3" name="Google Shape;3183;p69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69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69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69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69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69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69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69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69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69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69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69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69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69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69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69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69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69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69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69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69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69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69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69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69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69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69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69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69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p69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69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4" name="Google Shape;3214;p69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69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69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69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69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69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69"/>
          <p:cNvSpPr/>
          <p:nvPr/>
        </p:nvSpPr>
        <p:spPr>
          <a:xfrm>
            <a:off x="5322350" y="3061550"/>
            <a:ext cx="3830700" cy="12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Google Shape;3221;p69"/>
          <p:cNvSpPr/>
          <p:nvPr/>
        </p:nvSpPr>
        <p:spPr>
          <a:xfrm>
            <a:off x="5322350" y="1590075"/>
            <a:ext cx="3830700" cy="12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_2_1_1">
    <p:bg>
      <p:bgPr>
        <a:solidFill>
          <a:schemeClr val="dk1"/>
        </a:solidFill>
        <a:effectLst/>
      </p:bgPr>
    </p:bg>
    <p:spTree>
      <p:nvGrpSpPr>
        <p:cNvPr id="1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p70"/>
          <p:cNvSpPr txBox="1">
            <a:spLocks noGrp="1"/>
          </p:cNvSpPr>
          <p:nvPr>
            <p:ph type="title"/>
          </p:nvPr>
        </p:nvSpPr>
        <p:spPr>
          <a:xfrm>
            <a:off x="1801850" y="2446546"/>
            <a:ext cx="1785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24" name="Google Shape;3224;p70"/>
          <p:cNvSpPr txBox="1">
            <a:spLocks noGrp="1"/>
          </p:cNvSpPr>
          <p:nvPr>
            <p:ph type="subTitle" idx="1"/>
          </p:nvPr>
        </p:nvSpPr>
        <p:spPr>
          <a:xfrm>
            <a:off x="4664175" y="2856108"/>
            <a:ext cx="35811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25" name="Google Shape;3225;p70"/>
          <p:cNvSpPr txBox="1">
            <a:spLocks noGrp="1"/>
          </p:cNvSpPr>
          <p:nvPr>
            <p:ph type="title" idx="2"/>
          </p:nvPr>
        </p:nvSpPr>
        <p:spPr>
          <a:xfrm>
            <a:off x="5561925" y="2446546"/>
            <a:ext cx="1785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26" name="Google Shape;3226;p70"/>
          <p:cNvSpPr txBox="1">
            <a:spLocks noGrp="1"/>
          </p:cNvSpPr>
          <p:nvPr>
            <p:ph type="subTitle" idx="3"/>
          </p:nvPr>
        </p:nvSpPr>
        <p:spPr>
          <a:xfrm>
            <a:off x="904100" y="2854025"/>
            <a:ext cx="35811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27" name="Google Shape;3227;p70"/>
          <p:cNvSpPr txBox="1">
            <a:spLocks noGrp="1"/>
          </p:cNvSpPr>
          <p:nvPr>
            <p:ph type="title" idx="4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8" name="Google Shape;3228;p70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70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70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1" name="Google Shape;3231;p70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2" name="Google Shape;3232;p70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3" name="Google Shape;3233;p70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4" name="Google Shape;3234;p70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5" name="Google Shape;3235;p70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6" name="Google Shape;3236;p70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7" name="Google Shape;3237;p70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8" name="Google Shape;3238;p70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9" name="Google Shape;3239;p70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0" name="Google Shape;3240;p70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1" name="Google Shape;3241;p70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2" name="Google Shape;3242;p70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3" name="Google Shape;3243;p70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4" name="Google Shape;3244;p70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5" name="Google Shape;3245;p70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6" name="Google Shape;3246;p70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7" name="Google Shape;3247;p70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8" name="Google Shape;3248;p70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9" name="Google Shape;3249;p70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0" name="Google Shape;3250;p70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1" name="Google Shape;3251;p70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2" name="Google Shape;3252;p70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3" name="Google Shape;3253;p70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4" name="Google Shape;3254;p70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5" name="Google Shape;3255;p70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6" name="Google Shape;3256;p70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7" name="Google Shape;3257;p70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8" name="Google Shape;3258;p70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9" name="Google Shape;3259;p70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0" name="Google Shape;3260;p70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1" name="Google Shape;3261;p70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2" name="Google Shape;3262;p70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3" name="Google Shape;3263;p70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4" name="Google Shape;3264;p70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5" name="Google Shape;3265;p70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6" name="Google Shape;3266;p70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7" name="Google Shape;3267;p70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8" name="Google Shape;3268;p70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9" name="Google Shape;3269;p70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0" name="Google Shape;3270;p70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1" name="Google Shape;3271;p70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2" name="Google Shape;3272;p70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3" name="Google Shape;3273;p70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4" name="Google Shape;3274;p70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5" name="Google Shape;3275;p70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6" name="Google Shape;3276;p70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7" name="Google Shape;3277;p70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8" name="Google Shape;3278;p70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9" name="Google Shape;3279;p70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0" name="Google Shape;3280;p70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1" name="Google Shape;3281;p70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2" name="Google Shape;3282;p70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3" name="Google Shape;3283;p70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4" name="Google Shape;3284;p70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5" name="Google Shape;3285;p70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6" name="Google Shape;3286;p70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7" name="Google Shape;3287;p70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8" name="Google Shape;3288;p70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9" name="Google Shape;3289;p70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0" name="Google Shape;3290;p70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1" name="Google Shape;3291;p70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2" name="Google Shape;3292;p70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3" name="Google Shape;3293;p70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4" name="Google Shape;3294;p70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5" name="Google Shape;3295;p70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6" name="Google Shape;3296;p70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7" name="Google Shape;3297;p70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8" name="Google Shape;3298;p70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9" name="Google Shape;3299;p70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0" name="Google Shape;3300;p70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1" name="Google Shape;3301;p70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2" name="Google Shape;3302;p70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3" name="Google Shape;3303;p70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4" name="Google Shape;3304;p70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5" name="Google Shape;3305;p70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6" name="Google Shape;3306;p70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7" name="Google Shape;3307;p70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8" name="Google Shape;3308;p70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9" name="Google Shape;3309;p70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0" name="Google Shape;3310;p70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1" name="Google Shape;3311;p70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2" name="Google Shape;3312;p70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3" name="Google Shape;3313;p70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4" name="Google Shape;3314;p70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5" name="Google Shape;3315;p70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6" name="Google Shape;3316;p70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7" name="Google Shape;3317;p70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8" name="Google Shape;3318;p70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9" name="Google Shape;3319;p70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0" name="Google Shape;3320;p70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70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p70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3" name="Google Shape;3323;p70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4" name="Google Shape;3324;p70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5" name="Google Shape;3325;p70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70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70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70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70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70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70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70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3" name="Google Shape;3333;p70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4" name="Google Shape;3334;p70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5" name="Google Shape;3335;p70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6" name="Google Shape;3336;p70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70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p70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p70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0" name="Google Shape;3340;p70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1" name="Google Shape;3341;p70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2" name="Google Shape;3342;p70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3" name="Google Shape;3343;p70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70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70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70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7" name="Google Shape;3347;p70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8" name="Google Shape;3348;p70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p70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0" name="Google Shape;3350;p70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70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70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70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70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70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70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70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70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70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70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70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70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70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70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70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70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70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8" name="Google Shape;3368;p70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9" name="Google Shape;3369;p70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0" name="Google Shape;3370;p70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1" name="Google Shape;3371;p70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Google Shape;3372;p70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3" name="Google Shape;3373;p70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4" name="Google Shape;3374;p70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5" name="Google Shape;3375;p70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6" name="Google Shape;3376;p70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7" name="Google Shape;3377;p70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8" name="Google Shape;3378;p70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9" name="Google Shape;3379;p70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0" name="Google Shape;3380;p70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1" name="Google Shape;3381;p70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2" name="Google Shape;3382;p70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3" name="Google Shape;3383;p70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4" name="Google Shape;3384;p70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5" name="Google Shape;3385;p70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6" name="Google Shape;3386;p70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7" name="Google Shape;3387;p70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8" name="Google Shape;3388;p70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9" name="Google Shape;3389;p70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0" name="Google Shape;3390;p70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1" name="Google Shape;3391;p70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2" name="Google Shape;3392;p70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3" name="Google Shape;3393;p70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4" name="Google Shape;3394;p70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5" name="Google Shape;3395;p70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6" name="Google Shape;3396;p70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7" name="Google Shape;3397;p70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8" name="Google Shape;3398;p70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9" name="Google Shape;3399;p70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0" name="Google Shape;3400;p70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1" name="Google Shape;3401;p70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2" name="Google Shape;3402;p70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3" name="Google Shape;3403;p70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4" name="Google Shape;3404;p70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5" name="Google Shape;3405;p70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6" name="Google Shape;3406;p70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7" name="Google Shape;3407;p70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8" name="Google Shape;3408;p70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9" name="Google Shape;3409;p70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0" name="Google Shape;3410;p70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1" name="Google Shape;3411;p70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2" name="Google Shape;3412;p70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3" name="Google Shape;3413;p70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1">
    <p:bg>
      <p:bgPr>
        <a:solidFill>
          <a:schemeClr val="lt1"/>
        </a:solidFill>
        <a:effectLst/>
      </p:bgPr>
    </p:bg>
    <p:spTree>
      <p:nvGrpSpPr>
        <p:cNvPr id="1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415;p71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6" name="Google Shape;3416;p71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7" name="Google Shape;3417;p71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8" name="Google Shape;3418;p71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9" name="Google Shape;3419;p71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0" name="Google Shape;3420;p71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1" name="Google Shape;3421;p71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2" name="Google Shape;3422;p71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3" name="Google Shape;3423;p71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4" name="Google Shape;3424;p71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5" name="Google Shape;3425;p71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6" name="Google Shape;3426;p71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7" name="Google Shape;3427;p71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8" name="Google Shape;3428;p71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9" name="Google Shape;3429;p71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0" name="Google Shape;3430;p71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1" name="Google Shape;3431;p71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2" name="Google Shape;3432;p71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3" name="Google Shape;3433;p71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4" name="Google Shape;3434;p71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5" name="Google Shape;3435;p71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6" name="Google Shape;3436;p71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7" name="Google Shape;3437;p71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8" name="Google Shape;3438;p71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9" name="Google Shape;3439;p71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0" name="Google Shape;3440;p71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1" name="Google Shape;3441;p71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2" name="Google Shape;3442;p71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3" name="Google Shape;3443;p71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4" name="Google Shape;3444;p71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5" name="Google Shape;3445;p71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6" name="Google Shape;3446;p71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7" name="Google Shape;3447;p71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8" name="Google Shape;3448;p71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9" name="Google Shape;3449;p71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0" name="Google Shape;3450;p71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1" name="Google Shape;3451;p71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2" name="Google Shape;3452;p71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3" name="Google Shape;3453;p71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4" name="Google Shape;3454;p71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5" name="Google Shape;3455;p71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6" name="Google Shape;3456;p71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7" name="Google Shape;3457;p71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8" name="Google Shape;3458;p71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9" name="Google Shape;3459;p71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0" name="Google Shape;3460;p71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1" name="Google Shape;3461;p71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2" name="Google Shape;3462;p71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3" name="Google Shape;3463;p71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4" name="Google Shape;3464;p71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5" name="Google Shape;3465;p71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6" name="Google Shape;3466;p71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7" name="Google Shape;3467;p71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p71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Google Shape;3469;p71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0" name="Google Shape;3470;p71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1" name="Google Shape;3471;p71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2" name="Google Shape;3472;p71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3" name="Google Shape;3473;p71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4" name="Google Shape;3474;p71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5" name="Google Shape;3475;p71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6" name="Google Shape;3476;p71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7" name="Google Shape;3477;p71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8" name="Google Shape;3478;p71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9" name="Google Shape;3479;p71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71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71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71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71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71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71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71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71"/>
          <p:cNvSpPr/>
          <p:nvPr/>
        </p:nvSpPr>
        <p:spPr>
          <a:xfrm>
            <a:off x="736917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71"/>
          <p:cNvSpPr txBox="1">
            <a:spLocks noGrp="1"/>
          </p:cNvSpPr>
          <p:nvPr>
            <p:ph type="title"/>
          </p:nvPr>
        </p:nvSpPr>
        <p:spPr>
          <a:xfrm>
            <a:off x="1132700" y="3372225"/>
            <a:ext cx="2095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489" name="Google Shape;3489;p71"/>
          <p:cNvSpPr txBox="1">
            <a:spLocks noGrp="1"/>
          </p:cNvSpPr>
          <p:nvPr>
            <p:ph type="subTitle" idx="1"/>
          </p:nvPr>
        </p:nvSpPr>
        <p:spPr>
          <a:xfrm>
            <a:off x="1188050" y="3574451"/>
            <a:ext cx="19851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90" name="Google Shape;3490;p71"/>
          <p:cNvSpPr txBox="1">
            <a:spLocks noGrp="1"/>
          </p:cNvSpPr>
          <p:nvPr>
            <p:ph type="title" idx="2"/>
          </p:nvPr>
        </p:nvSpPr>
        <p:spPr>
          <a:xfrm>
            <a:off x="3468753" y="3372225"/>
            <a:ext cx="2095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491" name="Google Shape;3491;p71"/>
          <p:cNvSpPr txBox="1">
            <a:spLocks noGrp="1"/>
          </p:cNvSpPr>
          <p:nvPr>
            <p:ph type="subTitle" idx="3"/>
          </p:nvPr>
        </p:nvSpPr>
        <p:spPr>
          <a:xfrm>
            <a:off x="3524103" y="3574451"/>
            <a:ext cx="19851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92" name="Google Shape;3492;p71"/>
          <p:cNvSpPr txBox="1">
            <a:spLocks noGrp="1"/>
          </p:cNvSpPr>
          <p:nvPr>
            <p:ph type="title" idx="4"/>
          </p:nvPr>
        </p:nvSpPr>
        <p:spPr>
          <a:xfrm>
            <a:off x="5805025" y="3372225"/>
            <a:ext cx="2095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493" name="Google Shape;3493;p71"/>
          <p:cNvSpPr txBox="1">
            <a:spLocks noGrp="1"/>
          </p:cNvSpPr>
          <p:nvPr>
            <p:ph type="subTitle" idx="5"/>
          </p:nvPr>
        </p:nvSpPr>
        <p:spPr>
          <a:xfrm>
            <a:off x="5860375" y="3574451"/>
            <a:ext cx="19851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94" name="Google Shape;3494;p71"/>
          <p:cNvSpPr txBox="1">
            <a:spLocks noGrp="1"/>
          </p:cNvSpPr>
          <p:nvPr>
            <p:ph type="title" idx="6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/>
          <p:nvPr/>
        </p:nvSpPr>
        <p:spPr>
          <a:xfrm>
            <a:off x="902113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5"/>
          <p:cNvSpPr/>
          <p:nvPr/>
        </p:nvSpPr>
        <p:spPr>
          <a:xfrm>
            <a:off x="9021139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5"/>
          <p:cNvSpPr/>
          <p:nvPr/>
        </p:nvSpPr>
        <p:spPr>
          <a:xfrm>
            <a:off x="902113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5"/>
          <p:cNvSpPr/>
          <p:nvPr/>
        </p:nvSpPr>
        <p:spPr>
          <a:xfrm>
            <a:off x="8779319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5"/>
          <p:cNvSpPr/>
          <p:nvPr/>
        </p:nvSpPr>
        <p:spPr>
          <a:xfrm>
            <a:off x="8779661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5"/>
          <p:cNvSpPr/>
          <p:nvPr/>
        </p:nvSpPr>
        <p:spPr>
          <a:xfrm>
            <a:off x="8779319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5"/>
          <p:cNvSpPr/>
          <p:nvPr/>
        </p:nvSpPr>
        <p:spPr>
          <a:xfrm>
            <a:off x="8546785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5"/>
          <p:cNvSpPr/>
          <p:nvPr/>
        </p:nvSpPr>
        <p:spPr>
          <a:xfrm>
            <a:off x="8546785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5"/>
          <p:cNvSpPr/>
          <p:nvPr/>
        </p:nvSpPr>
        <p:spPr>
          <a:xfrm>
            <a:off x="8546785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5"/>
          <p:cNvSpPr/>
          <p:nvPr/>
        </p:nvSpPr>
        <p:spPr>
          <a:xfrm>
            <a:off x="8293393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5"/>
          <p:cNvSpPr/>
          <p:nvPr/>
        </p:nvSpPr>
        <p:spPr>
          <a:xfrm>
            <a:off x="8293393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5"/>
          <p:cNvSpPr/>
          <p:nvPr/>
        </p:nvSpPr>
        <p:spPr>
          <a:xfrm>
            <a:off x="8293393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5"/>
          <p:cNvSpPr/>
          <p:nvPr/>
        </p:nvSpPr>
        <p:spPr>
          <a:xfrm>
            <a:off x="8051572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5"/>
          <p:cNvSpPr/>
          <p:nvPr/>
        </p:nvSpPr>
        <p:spPr>
          <a:xfrm>
            <a:off x="8051572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5"/>
          <p:cNvSpPr/>
          <p:nvPr/>
        </p:nvSpPr>
        <p:spPr>
          <a:xfrm>
            <a:off x="8051572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5"/>
          <p:cNvSpPr/>
          <p:nvPr/>
        </p:nvSpPr>
        <p:spPr>
          <a:xfrm>
            <a:off x="7808610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5"/>
          <p:cNvSpPr/>
          <p:nvPr/>
        </p:nvSpPr>
        <p:spPr>
          <a:xfrm>
            <a:off x="7808610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5"/>
          <p:cNvSpPr/>
          <p:nvPr/>
        </p:nvSpPr>
        <p:spPr>
          <a:xfrm>
            <a:off x="7808610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5"/>
          <p:cNvSpPr/>
          <p:nvPr/>
        </p:nvSpPr>
        <p:spPr>
          <a:xfrm>
            <a:off x="7566827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5"/>
          <p:cNvSpPr/>
          <p:nvPr/>
        </p:nvSpPr>
        <p:spPr>
          <a:xfrm>
            <a:off x="7566827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5"/>
          <p:cNvSpPr/>
          <p:nvPr/>
        </p:nvSpPr>
        <p:spPr>
          <a:xfrm>
            <a:off x="7566827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5"/>
          <p:cNvSpPr/>
          <p:nvPr/>
        </p:nvSpPr>
        <p:spPr>
          <a:xfrm>
            <a:off x="7334256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>
            <a:off x="7334256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>
            <a:off x="7334256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>
            <a:off x="7080863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>
            <a:off x="7080863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>
            <a:off x="7080863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>
            <a:off x="6849472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>
            <a:off x="6849472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>
            <a:off x="6849472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>
            <a:off x="659611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5"/>
          <p:cNvSpPr/>
          <p:nvPr/>
        </p:nvSpPr>
        <p:spPr>
          <a:xfrm>
            <a:off x="659611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5"/>
          <p:cNvSpPr/>
          <p:nvPr/>
        </p:nvSpPr>
        <p:spPr>
          <a:xfrm>
            <a:off x="659611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5"/>
          <p:cNvSpPr/>
          <p:nvPr/>
        </p:nvSpPr>
        <p:spPr>
          <a:xfrm>
            <a:off x="6363547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5"/>
          <p:cNvSpPr/>
          <p:nvPr/>
        </p:nvSpPr>
        <p:spPr>
          <a:xfrm>
            <a:off x="6363547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5"/>
          <p:cNvSpPr/>
          <p:nvPr/>
        </p:nvSpPr>
        <p:spPr>
          <a:xfrm>
            <a:off x="6363547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5"/>
          <p:cNvSpPr/>
          <p:nvPr/>
        </p:nvSpPr>
        <p:spPr>
          <a:xfrm>
            <a:off x="6110154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5"/>
          <p:cNvSpPr/>
          <p:nvPr/>
        </p:nvSpPr>
        <p:spPr>
          <a:xfrm>
            <a:off x="6110154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5"/>
          <p:cNvSpPr/>
          <p:nvPr/>
        </p:nvSpPr>
        <p:spPr>
          <a:xfrm>
            <a:off x="6110154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5"/>
          <p:cNvSpPr/>
          <p:nvPr/>
        </p:nvSpPr>
        <p:spPr>
          <a:xfrm>
            <a:off x="5878763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5"/>
          <p:cNvSpPr/>
          <p:nvPr/>
        </p:nvSpPr>
        <p:spPr>
          <a:xfrm>
            <a:off x="5878763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5878763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5"/>
          <p:cNvSpPr/>
          <p:nvPr/>
        </p:nvSpPr>
        <p:spPr>
          <a:xfrm>
            <a:off x="562540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5"/>
          <p:cNvSpPr/>
          <p:nvPr/>
        </p:nvSpPr>
        <p:spPr>
          <a:xfrm>
            <a:off x="5626551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5"/>
          <p:cNvSpPr/>
          <p:nvPr/>
        </p:nvSpPr>
        <p:spPr>
          <a:xfrm>
            <a:off x="562540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/>
          <p:nvPr/>
        </p:nvSpPr>
        <p:spPr>
          <a:xfrm>
            <a:off x="5393980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/>
          <p:nvPr/>
        </p:nvSpPr>
        <p:spPr>
          <a:xfrm>
            <a:off x="5393980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5"/>
          <p:cNvSpPr/>
          <p:nvPr/>
        </p:nvSpPr>
        <p:spPr>
          <a:xfrm>
            <a:off x="5393980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/>
          <p:nvPr/>
        </p:nvSpPr>
        <p:spPr>
          <a:xfrm>
            <a:off x="5140625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5"/>
          <p:cNvSpPr/>
          <p:nvPr/>
        </p:nvSpPr>
        <p:spPr>
          <a:xfrm>
            <a:off x="5140625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/>
          <p:nvPr/>
        </p:nvSpPr>
        <p:spPr>
          <a:xfrm>
            <a:off x="5140625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5"/>
          <p:cNvSpPr/>
          <p:nvPr/>
        </p:nvSpPr>
        <p:spPr>
          <a:xfrm>
            <a:off x="4908054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5"/>
          <p:cNvSpPr/>
          <p:nvPr/>
        </p:nvSpPr>
        <p:spPr>
          <a:xfrm>
            <a:off x="4908054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5"/>
          <p:cNvSpPr/>
          <p:nvPr/>
        </p:nvSpPr>
        <p:spPr>
          <a:xfrm>
            <a:off x="4908054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5"/>
          <p:cNvSpPr/>
          <p:nvPr/>
        </p:nvSpPr>
        <p:spPr>
          <a:xfrm>
            <a:off x="4654700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5"/>
          <p:cNvSpPr/>
          <p:nvPr/>
        </p:nvSpPr>
        <p:spPr>
          <a:xfrm>
            <a:off x="4654700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5"/>
          <p:cNvSpPr/>
          <p:nvPr/>
        </p:nvSpPr>
        <p:spPr>
          <a:xfrm>
            <a:off x="4654700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5"/>
          <p:cNvSpPr/>
          <p:nvPr/>
        </p:nvSpPr>
        <p:spPr>
          <a:xfrm>
            <a:off x="441968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5"/>
          <p:cNvSpPr/>
          <p:nvPr/>
        </p:nvSpPr>
        <p:spPr>
          <a:xfrm>
            <a:off x="441968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5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5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5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5"/>
          <p:cNvSpPr/>
          <p:nvPr/>
        </p:nvSpPr>
        <p:spPr>
          <a:xfrm>
            <a:off x="9021139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0" y="0"/>
                  <a:pt x="683" y="75"/>
                  <a:pt x="517" y="242"/>
                </a:cubicBezTo>
                <a:cubicBezTo>
                  <a:pt x="0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5"/>
          <p:cNvSpPr/>
          <p:nvPr/>
        </p:nvSpPr>
        <p:spPr>
          <a:xfrm>
            <a:off x="902113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5"/>
          <p:cNvSpPr/>
          <p:nvPr/>
        </p:nvSpPr>
        <p:spPr>
          <a:xfrm>
            <a:off x="416629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416629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5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5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5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5"/>
          <p:cNvSpPr/>
          <p:nvPr/>
        </p:nvSpPr>
        <p:spPr>
          <a:xfrm>
            <a:off x="8778177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95" y="1664"/>
                  <a:pt x="1125" y="1664"/>
                </a:cubicBezTo>
                <a:cubicBezTo>
                  <a:pt x="1581" y="1634"/>
                  <a:pt x="1946" y="1300"/>
                  <a:pt x="1946" y="844"/>
                </a:cubicBezTo>
                <a:cubicBezTo>
                  <a:pt x="1946" y="344"/>
                  <a:pt x="1532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5"/>
          <p:cNvSpPr/>
          <p:nvPr/>
        </p:nvSpPr>
        <p:spPr>
          <a:xfrm>
            <a:off x="8779319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5"/>
          <p:cNvSpPr/>
          <p:nvPr/>
        </p:nvSpPr>
        <p:spPr>
          <a:xfrm>
            <a:off x="3933760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5"/>
          <p:cNvSpPr/>
          <p:nvPr/>
        </p:nvSpPr>
        <p:spPr>
          <a:xfrm>
            <a:off x="3933760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5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5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5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5"/>
          <p:cNvSpPr/>
          <p:nvPr/>
        </p:nvSpPr>
        <p:spPr>
          <a:xfrm>
            <a:off x="8536356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25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5"/>
          <p:cNvSpPr/>
          <p:nvPr/>
        </p:nvSpPr>
        <p:spPr>
          <a:xfrm>
            <a:off x="8536356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5"/>
          <p:cNvSpPr/>
          <p:nvPr/>
        </p:nvSpPr>
        <p:spPr>
          <a:xfrm>
            <a:off x="3680368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3680368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5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5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8293393" y="4022689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1" y="0"/>
                  <a:pt x="683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5"/>
          <p:cNvSpPr/>
          <p:nvPr/>
        </p:nvSpPr>
        <p:spPr>
          <a:xfrm>
            <a:off x="829339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5"/>
          <p:cNvSpPr/>
          <p:nvPr/>
        </p:nvSpPr>
        <p:spPr>
          <a:xfrm>
            <a:off x="344897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5"/>
          <p:cNvSpPr/>
          <p:nvPr/>
        </p:nvSpPr>
        <p:spPr>
          <a:xfrm>
            <a:off x="344897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5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5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5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5"/>
          <p:cNvSpPr/>
          <p:nvPr/>
        </p:nvSpPr>
        <p:spPr>
          <a:xfrm>
            <a:off x="8051572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5"/>
          <p:cNvSpPr/>
          <p:nvPr/>
        </p:nvSpPr>
        <p:spPr>
          <a:xfrm>
            <a:off x="80515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5"/>
          <p:cNvSpPr/>
          <p:nvPr/>
        </p:nvSpPr>
        <p:spPr>
          <a:xfrm>
            <a:off x="319558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5"/>
          <p:cNvSpPr/>
          <p:nvPr/>
        </p:nvSpPr>
        <p:spPr>
          <a:xfrm>
            <a:off x="319558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5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7808610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78086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5"/>
          <p:cNvSpPr/>
          <p:nvPr/>
        </p:nvSpPr>
        <p:spPr>
          <a:xfrm>
            <a:off x="296419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5"/>
          <p:cNvSpPr/>
          <p:nvPr/>
        </p:nvSpPr>
        <p:spPr>
          <a:xfrm>
            <a:off x="296419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5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5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5"/>
          <p:cNvSpPr/>
          <p:nvPr/>
        </p:nvSpPr>
        <p:spPr>
          <a:xfrm>
            <a:off x="7566827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5"/>
          <p:cNvSpPr/>
          <p:nvPr/>
        </p:nvSpPr>
        <p:spPr>
          <a:xfrm>
            <a:off x="7566827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5"/>
          <p:cNvSpPr/>
          <p:nvPr/>
        </p:nvSpPr>
        <p:spPr>
          <a:xfrm>
            <a:off x="271080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/>
          <p:nvPr/>
        </p:nvSpPr>
        <p:spPr>
          <a:xfrm>
            <a:off x="271080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7323826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5"/>
          <p:cNvSpPr/>
          <p:nvPr/>
        </p:nvSpPr>
        <p:spPr>
          <a:xfrm>
            <a:off x="7323826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5"/>
          <p:cNvSpPr/>
          <p:nvPr/>
        </p:nvSpPr>
        <p:spPr>
          <a:xfrm>
            <a:off x="247826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247826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5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7080863" y="4022917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6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300"/>
                  <a:pt x="1946" y="844"/>
                </a:cubicBezTo>
                <a:cubicBezTo>
                  <a:pt x="1946" y="344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7080863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2224876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5"/>
          <p:cNvSpPr/>
          <p:nvPr/>
        </p:nvSpPr>
        <p:spPr>
          <a:xfrm>
            <a:off x="2224876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5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5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5"/>
          <p:cNvSpPr/>
          <p:nvPr/>
        </p:nvSpPr>
        <p:spPr>
          <a:xfrm>
            <a:off x="6837901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5"/>
          <p:cNvSpPr/>
          <p:nvPr/>
        </p:nvSpPr>
        <p:spPr>
          <a:xfrm>
            <a:off x="683790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5"/>
          <p:cNvSpPr/>
          <p:nvPr/>
        </p:nvSpPr>
        <p:spPr>
          <a:xfrm>
            <a:off x="199348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5"/>
          <p:cNvSpPr/>
          <p:nvPr/>
        </p:nvSpPr>
        <p:spPr>
          <a:xfrm>
            <a:off x="199348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5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6596118" y="4022689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5"/>
          <p:cNvSpPr/>
          <p:nvPr/>
        </p:nvSpPr>
        <p:spPr>
          <a:xfrm>
            <a:off x="659611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5"/>
          <p:cNvSpPr/>
          <p:nvPr/>
        </p:nvSpPr>
        <p:spPr>
          <a:xfrm>
            <a:off x="174009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5"/>
          <p:cNvSpPr/>
          <p:nvPr/>
        </p:nvSpPr>
        <p:spPr>
          <a:xfrm>
            <a:off x="174009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5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/>
          <p:nvPr/>
        </p:nvSpPr>
        <p:spPr>
          <a:xfrm>
            <a:off x="6353117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5"/>
          <p:cNvSpPr/>
          <p:nvPr/>
        </p:nvSpPr>
        <p:spPr>
          <a:xfrm>
            <a:off x="6353117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5"/>
          <p:cNvSpPr/>
          <p:nvPr/>
        </p:nvSpPr>
        <p:spPr>
          <a:xfrm>
            <a:off x="1497129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5"/>
          <p:cNvSpPr/>
          <p:nvPr/>
        </p:nvSpPr>
        <p:spPr>
          <a:xfrm>
            <a:off x="1498309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5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5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5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5"/>
          <p:cNvSpPr/>
          <p:nvPr/>
        </p:nvSpPr>
        <p:spPr>
          <a:xfrm>
            <a:off x="6110154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0"/>
                </a:moveTo>
                <a:cubicBezTo>
                  <a:pt x="918" y="0"/>
                  <a:pt x="714" y="75"/>
                  <a:pt x="548" y="242"/>
                </a:cubicBezTo>
                <a:cubicBezTo>
                  <a:pt x="1" y="758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41" y="0"/>
                  <a:pt x="111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5"/>
          <p:cNvSpPr/>
          <p:nvPr/>
        </p:nvSpPr>
        <p:spPr>
          <a:xfrm>
            <a:off x="6110154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5"/>
          <p:cNvSpPr/>
          <p:nvPr/>
        </p:nvSpPr>
        <p:spPr>
          <a:xfrm>
            <a:off x="125534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5"/>
          <p:cNvSpPr/>
          <p:nvPr/>
        </p:nvSpPr>
        <p:spPr>
          <a:xfrm>
            <a:off x="125534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5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5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5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5"/>
          <p:cNvSpPr/>
          <p:nvPr/>
        </p:nvSpPr>
        <p:spPr>
          <a:xfrm>
            <a:off x="5868372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5"/>
          <p:cNvSpPr/>
          <p:nvPr/>
        </p:nvSpPr>
        <p:spPr>
          <a:xfrm>
            <a:off x="58683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5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5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5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5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5"/>
          <p:cNvSpPr/>
          <p:nvPr/>
        </p:nvSpPr>
        <p:spPr>
          <a:xfrm>
            <a:off x="5626551" y="4022917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5"/>
          <p:cNvSpPr/>
          <p:nvPr/>
        </p:nvSpPr>
        <p:spPr>
          <a:xfrm>
            <a:off x="562540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5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5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5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5"/>
          <p:cNvSpPr/>
          <p:nvPr/>
        </p:nvSpPr>
        <p:spPr>
          <a:xfrm>
            <a:off x="5382408" y="4022689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5"/>
          <p:cNvSpPr/>
          <p:nvPr/>
        </p:nvSpPr>
        <p:spPr>
          <a:xfrm>
            <a:off x="5382408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5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5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5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5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5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5"/>
          <p:cNvSpPr/>
          <p:nvPr/>
        </p:nvSpPr>
        <p:spPr>
          <a:xfrm>
            <a:off x="5140625" y="4022689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5"/>
          <p:cNvSpPr/>
          <p:nvPr/>
        </p:nvSpPr>
        <p:spPr>
          <a:xfrm>
            <a:off x="5140625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5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5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5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5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5"/>
          <p:cNvSpPr/>
          <p:nvPr/>
        </p:nvSpPr>
        <p:spPr>
          <a:xfrm>
            <a:off x="4897663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5"/>
          <p:cNvSpPr/>
          <p:nvPr/>
        </p:nvSpPr>
        <p:spPr>
          <a:xfrm>
            <a:off x="489766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5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5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5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5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5"/>
          <p:cNvSpPr/>
          <p:nvPr/>
        </p:nvSpPr>
        <p:spPr>
          <a:xfrm>
            <a:off x="4654700" y="4022917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5"/>
          <p:cNvSpPr/>
          <p:nvPr/>
        </p:nvSpPr>
        <p:spPr>
          <a:xfrm>
            <a:off x="4654700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5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_1_1">
    <p:bg>
      <p:bgPr>
        <a:solidFill>
          <a:schemeClr val="dk1"/>
        </a:solidFill>
        <a:effectLst/>
      </p:bgPr>
    </p:bg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p72"/>
          <p:cNvSpPr txBox="1">
            <a:spLocks noGrp="1"/>
          </p:cNvSpPr>
          <p:nvPr>
            <p:ph type="title"/>
          </p:nvPr>
        </p:nvSpPr>
        <p:spPr>
          <a:xfrm>
            <a:off x="883775" y="3175300"/>
            <a:ext cx="2095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97" name="Google Shape;3497;p72"/>
          <p:cNvSpPr txBox="1">
            <a:spLocks noGrp="1"/>
          </p:cNvSpPr>
          <p:nvPr>
            <p:ph type="subTitle" idx="1"/>
          </p:nvPr>
        </p:nvSpPr>
        <p:spPr>
          <a:xfrm>
            <a:off x="939125" y="3379750"/>
            <a:ext cx="19851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98" name="Google Shape;3498;p72"/>
          <p:cNvSpPr txBox="1">
            <a:spLocks noGrp="1"/>
          </p:cNvSpPr>
          <p:nvPr>
            <p:ph type="title" idx="2"/>
          </p:nvPr>
        </p:nvSpPr>
        <p:spPr>
          <a:xfrm>
            <a:off x="3526428" y="2887075"/>
            <a:ext cx="2095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99" name="Google Shape;3499;p72"/>
          <p:cNvSpPr txBox="1">
            <a:spLocks noGrp="1"/>
          </p:cNvSpPr>
          <p:nvPr>
            <p:ph type="subTitle" idx="3"/>
          </p:nvPr>
        </p:nvSpPr>
        <p:spPr>
          <a:xfrm>
            <a:off x="3581778" y="3089275"/>
            <a:ext cx="19851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0" name="Google Shape;3500;p72"/>
          <p:cNvSpPr txBox="1">
            <a:spLocks noGrp="1"/>
          </p:cNvSpPr>
          <p:nvPr>
            <p:ph type="title" idx="4"/>
          </p:nvPr>
        </p:nvSpPr>
        <p:spPr>
          <a:xfrm>
            <a:off x="6224425" y="3542125"/>
            <a:ext cx="20958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1" name="Google Shape;3501;p72"/>
          <p:cNvSpPr txBox="1">
            <a:spLocks noGrp="1"/>
          </p:cNvSpPr>
          <p:nvPr>
            <p:ph type="subTitle" idx="5"/>
          </p:nvPr>
        </p:nvSpPr>
        <p:spPr>
          <a:xfrm>
            <a:off x="6279775" y="3743425"/>
            <a:ext cx="19851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2" name="Google Shape;3502;p72"/>
          <p:cNvSpPr txBox="1">
            <a:spLocks noGrp="1"/>
          </p:cNvSpPr>
          <p:nvPr>
            <p:ph type="title" idx="6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03" name="Google Shape;3503;p72"/>
          <p:cNvSpPr txBox="1">
            <a:spLocks noGrp="1"/>
          </p:cNvSpPr>
          <p:nvPr>
            <p:ph type="title" idx="7"/>
          </p:nvPr>
        </p:nvSpPr>
        <p:spPr>
          <a:xfrm>
            <a:off x="1316075" y="1835100"/>
            <a:ext cx="1231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04" name="Google Shape;3504;p72"/>
          <p:cNvSpPr txBox="1">
            <a:spLocks noGrp="1"/>
          </p:cNvSpPr>
          <p:nvPr>
            <p:ph type="title" idx="8"/>
          </p:nvPr>
        </p:nvSpPr>
        <p:spPr>
          <a:xfrm>
            <a:off x="3958728" y="1535300"/>
            <a:ext cx="1231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05" name="Google Shape;3505;p72"/>
          <p:cNvSpPr txBox="1">
            <a:spLocks noGrp="1"/>
          </p:cNvSpPr>
          <p:nvPr>
            <p:ph type="title" idx="9"/>
          </p:nvPr>
        </p:nvSpPr>
        <p:spPr>
          <a:xfrm>
            <a:off x="6656725" y="2189675"/>
            <a:ext cx="12312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06" name="Google Shape;3506;p72"/>
          <p:cNvSpPr/>
          <p:nvPr/>
        </p:nvSpPr>
        <p:spPr>
          <a:xfrm>
            <a:off x="5620717" y="5366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72"/>
          <p:cNvSpPr/>
          <p:nvPr/>
        </p:nvSpPr>
        <p:spPr>
          <a:xfrm>
            <a:off x="5620717" y="77034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8" name="Google Shape;3508;p72"/>
          <p:cNvSpPr/>
          <p:nvPr/>
        </p:nvSpPr>
        <p:spPr>
          <a:xfrm>
            <a:off x="5620717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9" name="Google Shape;3509;p72"/>
          <p:cNvSpPr/>
          <p:nvPr/>
        </p:nvSpPr>
        <p:spPr>
          <a:xfrm>
            <a:off x="5389326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0" name="Google Shape;3510;p72"/>
          <p:cNvSpPr/>
          <p:nvPr/>
        </p:nvSpPr>
        <p:spPr>
          <a:xfrm>
            <a:off x="5389326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72"/>
          <p:cNvSpPr/>
          <p:nvPr/>
        </p:nvSpPr>
        <p:spPr>
          <a:xfrm>
            <a:off x="5377754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72"/>
          <p:cNvSpPr/>
          <p:nvPr/>
        </p:nvSpPr>
        <p:spPr>
          <a:xfrm>
            <a:off x="5135933" y="5366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3" name="Google Shape;3513;p72"/>
          <p:cNvSpPr/>
          <p:nvPr/>
        </p:nvSpPr>
        <p:spPr>
          <a:xfrm>
            <a:off x="5135933" y="77038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4" name="Google Shape;3514;p72"/>
          <p:cNvSpPr/>
          <p:nvPr/>
        </p:nvSpPr>
        <p:spPr>
          <a:xfrm>
            <a:off x="5135933" y="100432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5" name="Google Shape;3515;p72"/>
          <p:cNvSpPr/>
          <p:nvPr/>
        </p:nvSpPr>
        <p:spPr>
          <a:xfrm>
            <a:off x="4920986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Google Shape;3516;p72"/>
          <p:cNvSpPr/>
          <p:nvPr/>
        </p:nvSpPr>
        <p:spPr>
          <a:xfrm>
            <a:off x="4920986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72"/>
          <p:cNvSpPr/>
          <p:nvPr/>
        </p:nvSpPr>
        <p:spPr>
          <a:xfrm>
            <a:off x="4909414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72"/>
          <p:cNvSpPr/>
          <p:nvPr/>
        </p:nvSpPr>
        <p:spPr>
          <a:xfrm>
            <a:off x="4667594" y="5366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72"/>
          <p:cNvSpPr/>
          <p:nvPr/>
        </p:nvSpPr>
        <p:spPr>
          <a:xfrm>
            <a:off x="4667594" y="77038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72"/>
          <p:cNvSpPr/>
          <p:nvPr/>
        </p:nvSpPr>
        <p:spPr>
          <a:xfrm>
            <a:off x="4667594" y="10047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72"/>
          <p:cNvSpPr/>
          <p:nvPr/>
        </p:nvSpPr>
        <p:spPr>
          <a:xfrm>
            <a:off x="4435060" y="5365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72"/>
          <p:cNvSpPr/>
          <p:nvPr/>
        </p:nvSpPr>
        <p:spPr>
          <a:xfrm>
            <a:off x="4435060" y="77030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72"/>
          <p:cNvSpPr/>
          <p:nvPr/>
        </p:nvSpPr>
        <p:spPr>
          <a:xfrm>
            <a:off x="4424631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4" name="Google Shape;3524;p72"/>
          <p:cNvSpPr/>
          <p:nvPr/>
        </p:nvSpPr>
        <p:spPr>
          <a:xfrm>
            <a:off x="4181668" y="5366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5" name="Google Shape;3525;p72"/>
          <p:cNvSpPr/>
          <p:nvPr/>
        </p:nvSpPr>
        <p:spPr>
          <a:xfrm>
            <a:off x="4181668" y="77034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6" name="Google Shape;3526;p72"/>
          <p:cNvSpPr/>
          <p:nvPr/>
        </p:nvSpPr>
        <p:spPr>
          <a:xfrm>
            <a:off x="4181668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7" name="Google Shape;3527;p72"/>
          <p:cNvSpPr/>
          <p:nvPr/>
        </p:nvSpPr>
        <p:spPr>
          <a:xfrm>
            <a:off x="3950277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8" name="Google Shape;3528;p72"/>
          <p:cNvSpPr/>
          <p:nvPr/>
        </p:nvSpPr>
        <p:spPr>
          <a:xfrm>
            <a:off x="3950277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9" name="Google Shape;3529;p72"/>
          <p:cNvSpPr/>
          <p:nvPr/>
        </p:nvSpPr>
        <p:spPr>
          <a:xfrm>
            <a:off x="3939847" y="10047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0" name="Google Shape;3530;p72"/>
          <p:cNvSpPr/>
          <p:nvPr/>
        </p:nvSpPr>
        <p:spPr>
          <a:xfrm>
            <a:off x="3696885" y="5366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1" name="Google Shape;3531;p72"/>
          <p:cNvSpPr/>
          <p:nvPr/>
        </p:nvSpPr>
        <p:spPr>
          <a:xfrm>
            <a:off x="3696885" y="7703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2" name="Google Shape;3532;p72"/>
          <p:cNvSpPr/>
          <p:nvPr/>
        </p:nvSpPr>
        <p:spPr>
          <a:xfrm>
            <a:off x="3696885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3" name="Google Shape;3533;p72"/>
          <p:cNvSpPr/>
          <p:nvPr/>
        </p:nvSpPr>
        <p:spPr>
          <a:xfrm>
            <a:off x="3465493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4" name="Google Shape;3534;p72"/>
          <p:cNvSpPr/>
          <p:nvPr/>
        </p:nvSpPr>
        <p:spPr>
          <a:xfrm>
            <a:off x="3465493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5" name="Google Shape;3535;p72"/>
          <p:cNvSpPr/>
          <p:nvPr/>
        </p:nvSpPr>
        <p:spPr>
          <a:xfrm>
            <a:off x="3455102" y="100470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6" name="Google Shape;3536;p72"/>
          <p:cNvSpPr/>
          <p:nvPr/>
        </p:nvSpPr>
        <p:spPr>
          <a:xfrm>
            <a:off x="3212101" y="5366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7" name="Google Shape;3537;p72"/>
          <p:cNvSpPr/>
          <p:nvPr/>
        </p:nvSpPr>
        <p:spPr>
          <a:xfrm>
            <a:off x="3212101" y="77034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8" name="Google Shape;3538;p72"/>
          <p:cNvSpPr/>
          <p:nvPr/>
        </p:nvSpPr>
        <p:spPr>
          <a:xfrm>
            <a:off x="3212101" y="10047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9" name="Google Shape;3539;p72"/>
          <p:cNvSpPr/>
          <p:nvPr/>
        </p:nvSpPr>
        <p:spPr>
          <a:xfrm>
            <a:off x="2979568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0" name="Google Shape;3540;p72"/>
          <p:cNvSpPr/>
          <p:nvPr/>
        </p:nvSpPr>
        <p:spPr>
          <a:xfrm>
            <a:off x="2979568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1" name="Google Shape;3541;p72"/>
          <p:cNvSpPr/>
          <p:nvPr/>
        </p:nvSpPr>
        <p:spPr>
          <a:xfrm>
            <a:off x="2969138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2" name="Google Shape;3542;p72"/>
          <p:cNvSpPr/>
          <p:nvPr/>
        </p:nvSpPr>
        <p:spPr>
          <a:xfrm>
            <a:off x="2726176" y="5366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3" name="Google Shape;3543;p72"/>
          <p:cNvSpPr/>
          <p:nvPr/>
        </p:nvSpPr>
        <p:spPr>
          <a:xfrm>
            <a:off x="2726176" y="7703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4" name="Google Shape;3544;p72"/>
          <p:cNvSpPr/>
          <p:nvPr/>
        </p:nvSpPr>
        <p:spPr>
          <a:xfrm>
            <a:off x="2726176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5" name="Google Shape;3545;p72"/>
          <p:cNvSpPr/>
          <p:nvPr/>
        </p:nvSpPr>
        <p:spPr>
          <a:xfrm>
            <a:off x="2494784" y="5365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6" name="Google Shape;3546;p72"/>
          <p:cNvSpPr/>
          <p:nvPr/>
        </p:nvSpPr>
        <p:spPr>
          <a:xfrm>
            <a:off x="2494784" y="7703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7" name="Google Shape;3547;p72"/>
          <p:cNvSpPr/>
          <p:nvPr/>
        </p:nvSpPr>
        <p:spPr>
          <a:xfrm>
            <a:off x="2484393" y="100470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8" name="Google Shape;3548;p72"/>
          <p:cNvSpPr/>
          <p:nvPr/>
        </p:nvSpPr>
        <p:spPr>
          <a:xfrm>
            <a:off x="2241392" y="5366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9" name="Google Shape;3549;p72"/>
          <p:cNvSpPr/>
          <p:nvPr/>
        </p:nvSpPr>
        <p:spPr>
          <a:xfrm>
            <a:off x="2241392" y="7703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0" name="Google Shape;3550;p72"/>
          <p:cNvSpPr/>
          <p:nvPr/>
        </p:nvSpPr>
        <p:spPr>
          <a:xfrm>
            <a:off x="2241392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1" name="Google Shape;3551;p72"/>
          <p:cNvSpPr/>
          <p:nvPr/>
        </p:nvSpPr>
        <p:spPr>
          <a:xfrm>
            <a:off x="1998429" y="5366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2" name="Google Shape;3552;p72"/>
          <p:cNvSpPr/>
          <p:nvPr/>
        </p:nvSpPr>
        <p:spPr>
          <a:xfrm>
            <a:off x="1998429" y="7703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3" name="Google Shape;3553;p72"/>
          <p:cNvSpPr/>
          <p:nvPr/>
        </p:nvSpPr>
        <p:spPr>
          <a:xfrm>
            <a:off x="1998429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4" name="Google Shape;3554;p72"/>
          <p:cNvSpPr/>
          <p:nvPr/>
        </p:nvSpPr>
        <p:spPr>
          <a:xfrm>
            <a:off x="1756647" y="5366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5" name="Google Shape;3555;p72"/>
          <p:cNvSpPr/>
          <p:nvPr/>
        </p:nvSpPr>
        <p:spPr>
          <a:xfrm>
            <a:off x="1756647" y="77034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6" name="Google Shape;3556;p72"/>
          <p:cNvSpPr/>
          <p:nvPr/>
        </p:nvSpPr>
        <p:spPr>
          <a:xfrm>
            <a:off x="1756647" y="10047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7" name="Google Shape;3557;p72"/>
          <p:cNvSpPr/>
          <p:nvPr/>
        </p:nvSpPr>
        <p:spPr>
          <a:xfrm>
            <a:off x="1514826" y="53663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8" name="Google Shape;3558;p72"/>
          <p:cNvSpPr/>
          <p:nvPr/>
        </p:nvSpPr>
        <p:spPr>
          <a:xfrm>
            <a:off x="1514826" y="77038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9" name="Google Shape;3559;p72"/>
          <p:cNvSpPr/>
          <p:nvPr/>
        </p:nvSpPr>
        <p:spPr>
          <a:xfrm>
            <a:off x="1514826" y="100485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0" name="Google Shape;3560;p72"/>
          <p:cNvSpPr/>
          <p:nvPr/>
        </p:nvSpPr>
        <p:spPr>
          <a:xfrm>
            <a:off x="1282255" y="53659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1" name="Google Shape;3561;p72"/>
          <p:cNvSpPr/>
          <p:nvPr/>
        </p:nvSpPr>
        <p:spPr>
          <a:xfrm>
            <a:off x="1282255" y="77030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2" name="Google Shape;3562;p72"/>
          <p:cNvSpPr/>
          <p:nvPr/>
        </p:nvSpPr>
        <p:spPr>
          <a:xfrm>
            <a:off x="1270683" y="10047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3" name="Google Shape;3563;p72"/>
          <p:cNvSpPr/>
          <p:nvPr/>
        </p:nvSpPr>
        <p:spPr>
          <a:xfrm>
            <a:off x="1028900" y="5366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4" name="Google Shape;3564;p72"/>
          <p:cNvSpPr/>
          <p:nvPr/>
        </p:nvSpPr>
        <p:spPr>
          <a:xfrm>
            <a:off x="1028900" y="77034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5" name="Google Shape;3565;p72"/>
          <p:cNvSpPr/>
          <p:nvPr/>
        </p:nvSpPr>
        <p:spPr>
          <a:xfrm>
            <a:off x="1028900" y="10047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72"/>
          <p:cNvSpPr/>
          <p:nvPr/>
        </p:nvSpPr>
        <p:spPr>
          <a:xfrm>
            <a:off x="796329" y="53659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7" name="Google Shape;3567;p72"/>
          <p:cNvSpPr/>
          <p:nvPr/>
        </p:nvSpPr>
        <p:spPr>
          <a:xfrm>
            <a:off x="796329" y="77030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8" name="Google Shape;3568;p72"/>
          <p:cNvSpPr/>
          <p:nvPr/>
        </p:nvSpPr>
        <p:spPr>
          <a:xfrm>
            <a:off x="785938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9" name="Google Shape;3569;p72"/>
          <p:cNvSpPr/>
          <p:nvPr/>
        </p:nvSpPr>
        <p:spPr>
          <a:xfrm>
            <a:off x="542975" y="5366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0" name="Google Shape;3570;p72"/>
          <p:cNvSpPr/>
          <p:nvPr/>
        </p:nvSpPr>
        <p:spPr>
          <a:xfrm>
            <a:off x="542975" y="77034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p72"/>
          <p:cNvSpPr/>
          <p:nvPr/>
        </p:nvSpPr>
        <p:spPr>
          <a:xfrm>
            <a:off x="542975" y="10047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2" name="Google Shape;3572;p72"/>
          <p:cNvSpPr/>
          <p:nvPr/>
        </p:nvSpPr>
        <p:spPr>
          <a:xfrm>
            <a:off x="289617" y="536669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p72"/>
          <p:cNvSpPr/>
          <p:nvPr/>
        </p:nvSpPr>
        <p:spPr>
          <a:xfrm>
            <a:off x="289617" y="770382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4" name="Google Shape;3574;p72"/>
          <p:cNvSpPr/>
          <p:nvPr/>
        </p:nvSpPr>
        <p:spPr>
          <a:xfrm>
            <a:off x="289617" y="1004742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72"/>
          <p:cNvSpPr/>
          <p:nvPr/>
        </p:nvSpPr>
        <p:spPr>
          <a:xfrm>
            <a:off x="58226" y="536631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72"/>
          <p:cNvSpPr/>
          <p:nvPr/>
        </p:nvSpPr>
        <p:spPr>
          <a:xfrm>
            <a:off x="58226" y="770344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7" name="Google Shape;3577;p72"/>
          <p:cNvSpPr/>
          <p:nvPr/>
        </p:nvSpPr>
        <p:spPr>
          <a:xfrm>
            <a:off x="46654" y="1004742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6">
  <p:cSld name="CUSTOM_2_1_1_1_1_1">
    <p:bg>
      <p:bgPr>
        <a:solidFill>
          <a:schemeClr val="lt1"/>
        </a:solidFill>
        <a:effectLst/>
      </p:bgPr>
    </p:bg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p73"/>
          <p:cNvSpPr/>
          <p:nvPr/>
        </p:nvSpPr>
        <p:spPr>
          <a:xfrm rot="-5400000">
            <a:off x="6195925" y="753750"/>
            <a:ext cx="1627500" cy="428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73"/>
          <p:cNvSpPr/>
          <p:nvPr/>
        </p:nvSpPr>
        <p:spPr>
          <a:xfrm rot="-5400000">
            <a:off x="1311300" y="1696875"/>
            <a:ext cx="1627500" cy="425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73"/>
          <p:cNvSpPr/>
          <p:nvPr/>
        </p:nvSpPr>
        <p:spPr>
          <a:xfrm rot="-5400000">
            <a:off x="1318200" y="-147275"/>
            <a:ext cx="1627500" cy="426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73"/>
          <p:cNvSpPr/>
          <p:nvPr/>
        </p:nvSpPr>
        <p:spPr>
          <a:xfrm>
            <a:off x="8990044" y="11709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73"/>
          <p:cNvSpPr/>
          <p:nvPr/>
        </p:nvSpPr>
        <p:spPr>
          <a:xfrm>
            <a:off x="8990044" y="140470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73"/>
          <p:cNvSpPr/>
          <p:nvPr/>
        </p:nvSpPr>
        <p:spPr>
          <a:xfrm>
            <a:off x="8990044" y="16390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73"/>
          <p:cNvSpPr/>
          <p:nvPr/>
        </p:nvSpPr>
        <p:spPr>
          <a:xfrm>
            <a:off x="8757510" y="117091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73"/>
          <p:cNvSpPr/>
          <p:nvPr/>
        </p:nvSpPr>
        <p:spPr>
          <a:xfrm>
            <a:off x="8757510" y="1404631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73"/>
          <p:cNvSpPr/>
          <p:nvPr/>
        </p:nvSpPr>
        <p:spPr>
          <a:xfrm>
            <a:off x="8747081" y="16390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73"/>
          <p:cNvSpPr/>
          <p:nvPr/>
        </p:nvSpPr>
        <p:spPr>
          <a:xfrm>
            <a:off x="8504118" y="11709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73"/>
          <p:cNvSpPr/>
          <p:nvPr/>
        </p:nvSpPr>
        <p:spPr>
          <a:xfrm>
            <a:off x="8504118" y="14046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73"/>
          <p:cNvSpPr/>
          <p:nvPr/>
        </p:nvSpPr>
        <p:spPr>
          <a:xfrm>
            <a:off x="8504118" y="16390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73"/>
          <p:cNvSpPr/>
          <p:nvPr/>
        </p:nvSpPr>
        <p:spPr>
          <a:xfrm>
            <a:off x="8272727" y="11709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73"/>
          <p:cNvSpPr/>
          <p:nvPr/>
        </p:nvSpPr>
        <p:spPr>
          <a:xfrm>
            <a:off x="8272727" y="14046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73"/>
          <p:cNvSpPr/>
          <p:nvPr/>
        </p:nvSpPr>
        <p:spPr>
          <a:xfrm>
            <a:off x="8262297" y="16390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73"/>
          <p:cNvSpPr/>
          <p:nvPr/>
        </p:nvSpPr>
        <p:spPr>
          <a:xfrm>
            <a:off x="8019335" y="11709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73"/>
          <p:cNvSpPr/>
          <p:nvPr/>
        </p:nvSpPr>
        <p:spPr>
          <a:xfrm>
            <a:off x="8019335" y="14046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73"/>
          <p:cNvSpPr/>
          <p:nvPr/>
        </p:nvSpPr>
        <p:spPr>
          <a:xfrm>
            <a:off x="8019335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73"/>
          <p:cNvSpPr/>
          <p:nvPr/>
        </p:nvSpPr>
        <p:spPr>
          <a:xfrm>
            <a:off x="7787943" y="11709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73"/>
          <p:cNvSpPr/>
          <p:nvPr/>
        </p:nvSpPr>
        <p:spPr>
          <a:xfrm>
            <a:off x="7787943" y="14046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73"/>
          <p:cNvSpPr/>
          <p:nvPr/>
        </p:nvSpPr>
        <p:spPr>
          <a:xfrm>
            <a:off x="7777552" y="163903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73"/>
          <p:cNvSpPr/>
          <p:nvPr/>
        </p:nvSpPr>
        <p:spPr>
          <a:xfrm>
            <a:off x="7534551" y="11709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73"/>
          <p:cNvSpPr/>
          <p:nvPr/>
        </p:nvSpPr>
        <p:spPr>
          <a:xfrm>
            <a:off x="7534551" y="14046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2" name="Google Shape;3602;p73"/>
          <p:cNvSpPr/>
          <p:nvPr/>
        </p:nvSpPr>
        <p:spPr>
          <a:xfrm>
            <a:off x="7534551" y="16390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3" name="Google Shape;3603;p73"/>
          <p:cNvSpPr/>
          <p:nvPr/>
        </p:nvSpPr>
        <p:spPr>
          <a:xfrm>
            <a:off x="7302018" y="11709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73"/>
          <p:cNvSpPr/>
          <p:nvPr/>
        </p:nvSpPr>
        <p:spPr>
          <a:xfrm>
            <a:off x="7302018" y="14046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5" name="Google Shape;3605;p73"/>
          <p:cNvSpPr/>
          <p:nvPr/>
        </p:nvSpPr>
        <p:spPr>
          <a:xfrm>
            <a:off x="7291588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Google Shape;3606;p73"/>
          <p:cNvSpPr/>
          <p:nvPr/>
        </p:nvSpPr>
        <p:spPr>
          <a:xfrm>
            <a:off x="7048626" y="11709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73"/>
          <p:cNvSpPr/>
          <p:nvPr/>
        </p:nvSpPr>
        <p:spPr>
          <a:xfrm>
            <a:off x="7048626" y="14046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73"/>
          <p:cNvSpPr/>
          <p:nvPr/>
        </p:nvSpPr>
        <p:spPr>
          <a:xfrm>
            <a:off x="7048626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9" name="Google Shape;3609;p73"/>
          <p:cNvSpPr/>
          <p:nvPr/>
        </p:nvSpPr>
        <p:spPr>
          <a:xfrm>
            <a:off x="6817234" y="11709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p73"/>
          <p:cNvSpPr/>
          <p:nvPr/>
        </p:nvSpPr>
        <p:spPr>
          <a:xfrm>
            <a:off x="6817234" y="14046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p73"/>
          <p:cNvSpPr/>
          <p:nvPr/>
        </p:nvSpPr>
        <p:spPr>
          <a:xfrm>
            <a:off x="6806843" y="163903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p73"/>
          <p:cNvSpPr/>
          <p:nvPr/>
        </p:nvSpPr>
        <p:spPr>
          <a:xfrm>
            <a:off x="6563842" y="11709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3" name="Google Shape;3613;p73"/>
          <p:cNvSpPr/>
          <p:nvPr/>
        </p:nvSpPr>
        <p:spPr>
          <a:xfrm>
            <a:off x="6563842" y="14046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73"/>
          <p:cNvSpPr/>
          <p:nvPr/>
        </p:nvSpPr>
        <p:spPr>
          <a:xfrm>
            <a:off x="6563842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5" name="Google Shape;3615;p73"/>
          <p:cNvSpPr/>
          <p:nvPr/>
        </p:nvSpPr>
        <p:spPr>
          <a:xfrm>
            <a:off x="6320879" y="11709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6" name="Google Shape;3616;p73"/>
          <p:cNvSpPr/>
          <p:nvPr/>
        </p:nvSpPr>
        <p:spPr>
          <a:xfrm>
            <a:off x="6320879" y="14046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7" name="Google Shape;3617;p73"/>
          <p:cNvSpPr/>
          <p:nvPr/>
        </p:nvSpPr>
        <p:spPr>
          <a:xfrm>
            <a:off x="6320879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8" name="Google Shape;3618;p73"/>
          <p:cNvSpPr/>
          <p:nvPr/>
        </p:nvSpPr>
        <p:spPr>
          <a:xfrm>
            <a:off x="6079097" y="11709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9" name="Google Shape;3619;p73"/>
          <p:cNvSpPr/>
          <p:nvPr/>
        </p:nvSpPr>
        <p:spPr>
          <a:xfrm>
            <a:off x="6079097" y="14046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0" name="Google Shape;3620;p73"/>
          <p:cNvSpPr/>
          <p:nvPr/>
        </p:nvSpPr>
        <p:spPr>
          <a:xfrm>
            <a:off x="6079097" y="16390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1" name="Google Shape;3621;p73"/>
          <p:cNvSpPr/>
          <p:nvPr/>
        </p:nvSpPr>
        <p:spPr>
          <a:xfrm>
            <a:off x="5837276" y="117095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2" name="Google Shape;3622;p73"/>
          <p:cNvSpPr/>
          <p:nvPr/>
        </p:nvSpPr>
        <p:spPr>
          <a:xfrm>
            <a:off x="5837276" y="140470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3" name="Google Shape;3623;p73"/>
          <p:cNvSpPr/>
          <p:nvPr/>
        </p:nvSpPr>
        <p:spPr>
          <a:xfrm>
            <a:off x="5837276" y="1639182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4" name="Google Shape;3624;p73"/>
          <p:cNvSpPr/>
          <p:nvPr/>
        </p:nvSpPr>
        <p:spPr>
          <a:xfrm>
            <a:off x="5604705" y="117091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5" name="Google Shape;3625;p73"/>
          <p:cNvSpPr/>
          <p:nvPr/>
        </p:nvSpPr>
        <p:spPr>
          <a:xfrm>
            <a:off x="5604705" y="1404631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6" name="Google Shape;3626;p73"/>
          <p:cNvSpPr/>
          <p:nvPr/>
        </p:nvSpPr>
        <p:spPr>
          <a:xfrm>
            <a:off x="5593133" y="16390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7" name="Google Shape;3627;p73"/>
          <p:cNvSpPr/>
          <p:nvPr/>
        </p:nvSpPr>
        <p:spPr>
          <a:xfrm>
            <a:off x="5351350" y="11709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8" name="Google Shape;3628;p73"/>
          <p:cNvSpPr/>
          <p:nvPr/>
        </p:nvSpPr>
        <p:spPr>
          <a:xfrm>
            <a:off x="5351350" y="14046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9" name="Google Shape;3629;p73"/>
          <p:cNvSpPr/>
          <p:nvPr/>
        </p:nvSpPr>
        <p:spPr>
          <a:xfrm>
            <a:off x="5351350" y="16390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0" name="Google Shape;3630;p73"/>
          <p:cNvSpPr/>
          <p:nvPr/>
        </p:nvSpPr>
        <p:spPr>
          <a:xfrm>
            <a:off x="5118779" y="117091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1" name="Google Shape;3631;p73"/>
          <p:cNvSpPr/>
          <p:nvPr/>
        </p:nvSpPr>
        <p:spPr>
          <a:xfrm>
            <a:off x="5118779" y="1404631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2" name="Google Shape;3632;p73"/>
          <p:cNvSpPr/>
          <p:nvPr/>
        </p:nvSpPr>
        <p:spPr>
          <a:xfrm>
            <a:off x="5108388" y="16390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3" name="Google Shape;3633;p73"/>
          <p:cNvSpPr/>
          <p:nvPr/>
        </p:nvSpPr>
        <p:spPr>
          <a:xfrm>
            <a:off x="4865425" y="11709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4" name="Google Shape;3634;p73"/>
          <p:cNvSpPr/>
          <p:nvPr/>
        </p:nvSpPr>
        <p:spPr>
          <a:xfrm>
            <a:off x="4865425" y="14046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5" name="Google Shape;3635;p73"/>
          <p:cNvSpPr/>
          <p:nvPr/>
        </p:nvSpPr>
        <p:spPr>
          <a:xfrm>
            <a:off x="4865425" y="16390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6" name="Google Shape;3636;p73"/>
          <p:cNvSpPr/>
          <p:nvPr/>
        </p:nvSpPr>
        <p:spPr>
          <a:xfrm>
            <a:off x="8990044" y="40940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7" name="Google Shape;3637;p73"/>
          <p:cNvSpPr/>
          <p:nvPr/>
        </p:nvSpPr>
        <p:spPr>
          <a:xfrm>
            <a:off x="8990044" y="432775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8" name="Google Shape;3638;p73"/>
          <p:cNvSpPr/>
          <p:nvPr/>
        </p:nvSpPr>
        <p:spPr>
          <a:xfrm>
            <a:off x="8990044" y="456208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9" name="Google Shape;3639;p73"/>
          <p:cNvSpPr/>
          <p:nvPr/>
        </p:nvSpPr>
        <p:spPr>
          <a:xfrm>
            <a:off x="8757510" y="40939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0" name="Google Shape;3640;p73"/>
          <p:cNvSpPr/>
          <p:nvPr/>
        </p:nvSpPr>
        <p:spPr>
          <a:xfrm>
            <a:off x="8757510" y="4327681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1" name="Google Shape;3641;p73"/>
          <p:cNvSpPr/>
          <p:nvPr/>
        </p:nvSpPr>
        <p:spPr>
          <a:xfrm>
            <a:off x="8747081" y="456208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2" name="Google Shape;3642;p73"/>
          <p:cNvSpPr/>
          <p:nvPr/>
        </p:nvSpPr>
        <p:spPr>
          <a:xfrm>
            <a:off x="8504118" y="40940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3" name="Google Shape;3643;p73"/>
          <p:cNvSpPr/>
          <p:nvPr/>
        </p:nvSpPr>
        <p:spPr>
          <a:xfrm>
            <a:off x="8504118" y="432771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4" name="Google Shape;3644;p73"/>
          <p:cNvSpPr/>
          <p:nvPr/>
        </p:nvSpPr>
        <p:spPr>
          <a:xfrm>
            <a:off x="8504118" y="456208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5" name="Google Shape;3645;p73"/>
          <p:cNvSpPr/>
          <p:nvPr/>
        </p:nvSpPr>
        <p:spPr>
          <a:xfrm>
            <a:off x="8272727" y="40939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6" name="Google Shape;3646;p73"/>
          <p:cNvSpPr/>
          <p:nvPr/>
        </p:nvSpPr>
        <p:spPr>
          <a:xfrm>
            <a:off x="8272727" y="432768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7" name="Google Shape;3647;p73"/>
          <p:cNvSpPr/>
          <p:nvPr/>
        </p:nvSpPr>
        <p:spPr>
          <a:xfrm>
            <a:off x="8262297" y="456208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8" name="Google Shape;3648;p73"/>
          <p:cNvSpPr/>
          <p:nvPr/>
        </p:nvSpPr>
        <p:spPr>
          <a:xfrm>
            <a:off x="8019335" y="40940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9" name="Google Shape;3649;p73"/>
          <p:cNvSpPr/>
          <p:nvPr/>
        </p:nvSpPr>
        <p:spPr>
          <a:xfrm>
            <a:off x="8019335" y="432771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0" name="Google Shape;3650;p73"/>
          <p:cNvSpPr/>
          <p:nvPr/>
        </p:nvSpPr>
        <p:spPr>
          <a:xfrm>
            <a:off x="8019335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1" name="Google Shape;3651;p73"/>
          <p:cNvSpPr/>
          <p:nvPr/>
        </p:nvSpPr>
        <p:spPr>
          <a:xfrm>
            <a:off x="7787943" y="40939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2" name="Google Shape;3652;p73"/>
          <p:cNvSpPr/>
          <p:nvPr/>
        </p:nvSpPr>
        <p:spPr>
          <a:xfrm>
            <a:off x="7787943" y="432768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3" name="Google Shape;3653;p73"/>
          <p:cNvSpPr/>
          <p:nvPr/>
        </p:nvSpPr>
        <p:spPr>
          <a:xfrm>
            <a:off x="7777552" y="456208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4" name="Google Shape;3654;p73"/>
          <p:cNvSpPr/>
          <p:nvPr/>
        </p:nvSpPr>
        <p:spPr>
          <a:xfrm>
            <a:off x="7534551" y="40940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5" name="Google Shape;3655;p73"/>
          <p:cNvSpPr/>
          <p:nvPr/>
        </p:nvSpPr>
        <p:spPr>
          <a:xfrm>
            <a:off x="7534551" y="432771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6" name="Google Shape;3656;p73"/>
          <p:cNvSpPr/>
          <p:nvPr/>
        </p:nvSpPr>
        <p:spPr>
          <a:xfrm>
            <a:off x="7534551" y="456208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7" name="Google Shape;3657;p73"/>
          <p:cNvSpPr/>
          <p:nvPr/>
        </p:nvSpPr>
        <p:spPr>
          <a:xfrm>
            <a:off x="7302018" y="40939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8" name="Google Shape;3658;p73"/>
          <p:cNvSpPr/>
          <p:nvPr/>
        </p:nvSpPr>
        <p:spPr>
          <a:xfrm>
            <a:off x="7302018" y="432768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9" name="Google Shape;3659;p73"/>
          <p:cNvSpPr/>
          <p:nvPr/>
        </p:nvSpPr>
        <p:spPr>
          <a:xfrm>
            <a:off x="7291588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0" name="Google Shape;3660;p73"/>
          <p:cNvSpPr/>
          <p:nvPr/>
        </p:nvSpPr>
        <p:spPr>
          <a:xfrm>
            <a:off x="7048626" y="40940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1" name="Google Shape;3661;p73"/>
          <p:cNvSpPr/>
          <p:nvPr/>
        </p:nvSpPr>
        <p:spPr>
          <a:xfrm>
            <a:off x="7048626" y="432771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2" name="Google Shape;3662;p73"/>
          <p:cNvSpPr/>
          <p:nvPr/>
        </p:nvSpPr>
        <p:spPr>
          <a:xfrm>
            <a:off x="7048626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3" name="Google Shape;3663;p73"/>
          <p:cNvSpPr/>
          <p:nvPr/>
        </p:nvSpPr>
        <p:spPr>
          <a:xfrm>
            <a:off x="6817234" y="40939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4" name="Google Shape;3664;p73"/>
          <p:cNvSpPr/>
          <p:nvPr/>
        </p:nvSpPr>
        <p:spPr>
          <a:xfrm>
            <a:off x="6817234" y="432768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5" name="Google Shape;3665;p73"/>
          <p:cNvSpPr/>
          <p:nvPr/>
        </p:nvSpPr>
        <p:spPr>
          <a:xfrm>
            <a:off x="6806843" y="456208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6" name="Google Shape;3666;p73"/>
          <p:cNvSpPr/>
          <p:nvPr/>
        </p:nvSpPr>
        <p:spPr>
          <a:xfrm>
            <a:off x="6563842" y="40940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7" name="Google Shape;3667;p73"/>
          <p:cNvSpPr/>
          <p:nvPr/>
        </p:nvSpPr>
        <p:spPr>
          <a:xfrm>
            <a:off x="6563842" y="432771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8" name="Google Shape;3668;p73"/>
          <p:cNvSpPr/>
          <p:nvPr/>
        </p:nvSpPr>
        <p:spPr>
          <a:xfrm>
            <a:off x="6563842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9" name="Google Shape;3669;p73"/>
          <p:cNvSpPr/>
          <p:nvPr/>
        </p:nvSpPr>
        <p:spPr>
          <a:xfrm>
            <a:off x="6320879" y="40940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0" name="Google Shape;3670;p73"/>
          <p:cNvSpPr/>
          <p:nvPr/>
        </p:nvSpPr>
        <p:spPr>
          <a:xfrm>
            <a:off x="6320879" y="432771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1" name="Google Shape;3671;p73"/>
          <p:cNvSpPr/>
          <p:nvPr/>
        </p:nvSpPr>
        <p:spPr>
          <a:xfrm>
            <a:off x="6320879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2" name="Google Shape;3672;p73"/>
          <p:cNvSpPr/>
          <p:nvPr/>
        </p:nvSpPr>
        <p:spPr>
          <a:xfrm>
            <a:off x="6079097" y="40940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3" name="Google Shape;3673;p73"/>
          <p:cNvSpPr/>
          <p:nvPr/>
        </p:nvSpPr>
        <p:spPr>
          <a:xfrm>
            <a:off x="6079097" y="432771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4" name="Google Shape;3674;p73"/>
          <p:cNvSpPr/>
          <p:nvPr/>
        </p:nvSpPr>
        <p:spPr>
          <a:xfrm>
            <a:off x="6079097" y="456208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5" name="Google Shape;3675;p73"/>
          <p:cNvSpPr/>
          <p:nvPr/>
        </p:nvSpPr>
        <p:spPr>
          <a:xfrm>
            <a:off x="5837276" y="40940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6" name="Google Shape;3676;p73"/>
          <p:cNvSpPr/>
          <p:nvPr/>
        </p:nvSpPr>
        <p:spPr>
          <a:xfrm>
            <a:off x="5837276" y="432775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7" name="Google Shape;3677;p73"/>
          <p:cNvSpPr/>
          <p:nvPr/>
        </p:nvSpPr>
        <p:spPr>
          <a:xfrm>
            <a:off x="5837276" y="4562232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8" name="Google Shape;3678;p73"/>
          <p:cNvSpPr/>
          <p:nvPr/>
        </p:nvSpPr>
        <p:spPr>
          <a:xfrm>
            <a:off x="5604705" y="40939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9" name="Google Shape;3679;p73"/>
          <p:cNvSpPr/>
          <p:nvPr/>
        </p:nvSpPr>
        <p:spPr>
          <a:xfrm>
            <a:off x="5604705" y="4327681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0" name="Google Shape;3680;p73"/>
          <p:cNvSpPr/>
          <p:nvPr/>
        </p:nvSpPr>
        <p:spPr>
          <a:xfrm>
            <a:off x="5593133" y="456208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1" name="Google Shape;3681;p73"/>
          <p:cNvSpPr/>
          <p:nvPr/>
        </p:nvSpPr>
        <p:spPr>
          <a:xfrm>
            <a:off x="5351350" y="40940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2" name="Google Shape;3682;p73"/>
          <p:cNvSpPr/>
          <p:nvPr/>
        </p:nvSpPr>
        <p:spPr>
          <a:xfrm>
            <a:off x="5351350" y="432771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3" name="Google Shape;3683;p73"/>
          <p:cNvSpPr/>
          <p:nvPr/>
        </p:nvSpPr>
        <p:spPr>
          <a:xfrm>
            <a:off x="5351350" y="456208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4" name="Google Shape;3684;p73"/>
          <p:cNvSpPr/>
          <p:nvPr/>
        </p:nvSpPr>
        <p:spPr>
          <a:xfrm>
            <a:off x="5118779" y="40939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5" name="Google Shape;3685;p73"/>
          <p:cNvSpPr/>
          <p:nvPr/>
        </p:nvSpPr>
        <p:spPr>
          <a:xfrm>
            <a:off x="5118779" y="4327681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6" name="Google Shape;3686;p73"/>
          <p:cNvSpPr/>
          <p:nvPr/>
        </p:nvSpPr>
        <p:spPr>
          <a:xfrm>
            <a:off x="5108388" y="456208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7" name="Google Shape;3687;p73"/>
          <p:cNvSpPr/>
          <p:nvPr/>
        </p:nvSpPr>
        <p:spPr>
          <a:xfrm>
            <a:off x="4865425" y="40940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8" name="Google Shape;3688;p73"/>
          <p:cNvSpPr/>
          <p:nvPr/>
        </p:nvSpPr>
        <p:spPr>
          <a:xfrm>
            <a:off x="4865425" y="432771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9" name="Google Shape;3689;p73"/>
          <p:cNvSpPr/>
          <p:nvPr/>
        </p:nvSpPr>
        <p:spPr>
          <a:xfrm>
            <a:off x="4865425" y="456208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0" name="Google Shape;3690;p73"/>
          <p:cNvSpPr txBox="1">
            <a:spLocks noGrp="1"/>
          </p:cNvSpPr>
          <p:nvPr>
            <p:ph type="title"/>
          </p:nvPr>
        </p:nvSpPr>
        <p:spPr>
          <a:xfrm>
            <a:off x="2084635" y="1408406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1" name="Google Shape;3691;p73"/>
          <p:cNvSpPr txBox="1">
            <a:spLocks noGrp="1"/>
          </p:cNvSpPr>
          <p:nvPr>
            <p:ph type="subTitle" idx="1"/>
          </p:nvPr>
        </p:nvSpPr>
        <p:spPr>
          <a:xfrm>
            <a:off x="2084635" y="1751179"/>
            <a:ext cx="2160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2" name="Google Shape;3692;p73"/>
          <p:cNvSpPr txBox="1">
            <a:spLocks noGrp="1"/>
          </p:cNvSpPr>
          <p:nvPr>
            <p:ph type="subTitle" idx="2"/>
          </p:nvPr>
        </p:nvSpPr>
        <p:spPr>
          <a:xfrm>
            <a:off x="2084635" y="3595124"/>
            <a:ext cx="2160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3" name="Google Shape;3693;p73"/>
          <p:cNvSpPr txBox="1">
            <a:spLocks noGrp="1"/>
          </p:cNvSpPr>
          <p:nvPr>
            <p:ph type="title" idx="3"/>
          </p:nvPr>
        </p:nvSpPr>
        <p:spPr>
          <a:xfrm>
            <a:off x="6416262" y="2349179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4" name="Google Shape;3694;p73"/>
          <p:cNvSpPr txBox="1">
            <a:spLocks noGrp="1"/>
          </p:cNvSpPr>
          <p:nvPr>
            <p:ph type="subTitle" idx="4"/>
          </p:nvPr>
        </p:nvSpPr>
        <p:spPr>
          <a:xfrm>
            <a:off x="6416262" y="2691952"/>
            <a:ext cx="2160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5" name="Google Shape;3695;p73"/>
          <p:cNvSpPr txBox="1">
            <a:spLocks noGrp="1"/>
          </p:cNvSpPr>
          <p:nvPr>
            <p:ph type="title" idx="5"/>
          </p:nvPr>
        </p:nvSpPr>
        <p:spPr>
          <a:xfrm>
            <a:off x="713225" y="490775"/>
            <a:ext cx="7717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96" name="Google Shape;3696;p73"/>
          <p:cNvSpPr txBox="1">
            <a:spLocks noGrp="1"/>
          </p:cNvSpPr>
          <p:nvPr>
            <p:ph type="title" idx="6"/>
          </p:nvPr>
        </p:nvSpPr>
        <p:spPr>
          <a:xfrm>
            <a:off x="2084635" y="3252351"/>
            <a:ext cx="209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2_1_1_1_1_1_1">
    <p:bg>
      <p:bgPr>
        <a:solidFill>
          <a:schemeClr val="lt1"/>
        </a:solidFill>
        <a:effectLst/>
      </p:bgPr>
    </p:bg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8" name="Google Shape;3698;p74"/>
          <p:cNvSpPr txBox="1">
            <a:spLocks noGrp="1"/>
          </p:cNvSpPr>
          <p:nvPr>
            <p:ph type="title"/>
          </p:nvPr>
        </p:nvSpPr>
        <p:spPr>
          <a:xfrm>
            <a:off x="1042725" y="3784475"/>
            <a:ext cx="14328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699" name="Google Shape;3699;p74"/>
          <p:cNvSpPr txBox="1">
            <a:spLocks noGrp="1"/>
          </p:cNvSpPr>
          <p:nvPr>
            <p:ph type="subTitle" idx="1"/>
          </p:nvPr>
        </p:nvSpPr>
        <p:spPr>
          <a:xfrm>
            <a:off x="430438" y="3964450"/>
            <a:ext cx="20451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00" name="Google Shape;3700;p74"/>
          <p:cNvSpPr txBox="1">
            <a:spLocks noGrp="1"/>
          </p:cNvSpPr>
          <p:nvPr>
            <p:ph type="title" idx="2"/>
          </p:nvPr>
        </p:nvSpPr>
        <p:spPr>
          <a:xfrm>
            <a:off x="3873325" y="2192950"/>
            <a:ext cx="14328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1" name="Google Shape;3701;p74"/>
          <p:cNvSpPr txBox="1">
            <a:spLocks noGrp="1"/>
          </p:cNvSpPr>
          <p:nvPr>
            <p:ph type="subTitle" idx="3"/>
          </p:nvPr>
        </p:nvSpPr>
        <p:spPr>
          <a:xfrm>
            <a:off x="3567175" y="2372950"/>
            <a:ext cx="20451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02" name="Google Shape;3702;p74"/>
          <p:cNvSpPr txBox="1">
            <a:spLocks noGrp="1"/>
          </p:cNvSpPr>
          <p:nvPr>
            <p:ph type="title" idx="4"/>
          </p:nvPr>
        </p:nvSpPr>
        <p:spPr>
          <a:xfrm>
            <a:off x="6668500" y="3784400"/>
            <a:ext cx="14328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03" name="Google Shape;3703;p74"/>
          <p:cNvSpPr txBox="1">
            <a:spLocks noGrp="1"/>
          </p:cNvSpPr>
          <p:nvPr>
            <p:ph type="subTitle" idx="5"/>
          </p:nvPr>
        </p:nvSpPr>
        <p:spPr>
          <a:xfrm>
            <a:off x="6668463" y="3964450"/>
            <a:ext cx="20451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04" name="Google Shape;3704;p74"/>
          <p:cNvSpPr txBox="1">
            <a:spLocks noGrp="1"/>
          </p:cNvSpPr>
          <p:nvPr>
            <p:ph type="title" idx="6"/>
          </p:nvPr>
        </p:nvSpPr>
        <p:spPr>
          <a:xfrm>
            <a:off x="713225" y="490775"/>
            <a:ext cx="7717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solidFill>
          <a:schemeClr val="lt1"/>
        </a:solidFill>
        <a:effectLst/>
      </p:bgPr>
    </p:bg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75"/>
          <p:cNvSpPr txBox="1">
            <a:spLocks noGrp="1"/>
          </p:cNvSpPr>
          <p:nvPr>
            <p:ph type="title"/>
          </p:nvPr>
        </p:nvSpPr>
        <p:spPr>
          <a:xfrm>
            <a:off x="1348654" y="2092099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07" name="Google Shape;3707;p75"/>
          <p:cNvSpPr txBox="1">
            <a:spLocks noGrp="1"/>
          </p:cNvSpPr>
          <p:nvPr>
            <p:ph type="subTitle" idx="1"/>
          </p:nvPr>
        </p:nvSpPr>
        <p:spPr>
          <a:xfrm>
            <a:off x="1347375" y="2418500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08" name="Google Shape;3708;p75"/>
          <p:cNvSpPr txBox="1">
            <a:spLocks noGrp="1"/>
          </p:cNvSpPr>
          <p:nvPr>
            <p:ph type="title" idx="2"/>
          </p:nvPr>
        </p:nvSpPr>
        <p:spPr>
          <a:xfrm>
            <a:off x="3579450" y="2092099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09" name="Google Shape;3709;p75"/>
          <p:cNvSpPr txBox="1">
            <a:spLocks noGrp="1"/>
          </p:cNvSpPr>
          <p:nvPr>
            <p:ph type="subTitle" idx="3"/>
          </p:nvPr>
        </p:nvSpPr>
        <p:spPr>
          <a:xfrm>
            <a:off x="3580697" y="2418500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10" name="Google Shape;3710;p75"/>
          <p:cNvSpPr txBox="1">
            <a:spLocks noGrp="1"/>
          </p:cNvSpPr>
          <p:nvPr>
            <p:ph type="title" idx="4"/>
          </p:nvPr>
        </p:nvSpPr>
        <p:spPr>
          <a:xfrm>
            <a:off x="5810239" y="2092099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11" name="Google Shape;3711;p75"/>
          <p:cNvSpPr txBox="1">
            <a:spLocks noGrp="1"/>
          </p:cNvSpPr>
          <p:nvPr>
            <p:ph type="subTitle" idx="5"/>
          </p:nvPr>
        </p:nvSpPr>
        <p:spPr>
          <a:xfrm>
            <a:off x="5811500" y="2418500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12" name="Google Shape;3712;p75"/>
          <p:cNvSpPr txBox="1">
            <a:spLocks noGrp="1"/>
          </p:cNvSpPr>
          <p:nvPr>
            <p:ph type="title" idx="6"/>
          </p:nvPr>
        </p:nvSpPr>
        <p:spPr>
          <a:xfrm>
            <a:off x="1348650" y="3620225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13" name="Google Shape;3713;p75"/>
          <p:cNvSpPr txBox="1">
            <a:spLocks noGrp="1"/>
          </p:cNvSpPr>
          <p:nvPr>
            <p:ph type="subTitle" idx="7"/>
          </p:nvPr>
        </p:nvSpPr>
        <p:spPr>
          <a:xfrm>
            <a:off x="1348650" y="3946625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14" name="Google Shape;3714;p75"/>
          <p:cNvSpPr txBox="1">
            <a:spLocks noGrp="1"/>
          </p:cNvSpPr>
          <p:nvPr>
            <p:ph type="title" idx="8"/>
          </p:nvPr>
        </p:nvSpPr>
        <p:spPr>
          <a:xfrm>
            <a:off x="3579448" y="3620225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15" name="Google Shape;3715;p75"/>
          <p:cNvSpPr txBox="1">
            <a:spLocks noGrp="1"/>
          </p:cNvSpPr>
          <p:nvPr>
            <p:ph type="subTitle" idx="9"/>
          </p:nvPr>
        </p:nvSpPr>
        <p:spPr>
          <a:xfrm>
            <a:off x="3579449" y="3946625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16" name="Google Shape;3716;p75"/>
          <p:cNvSpPr txBox="1">
            <a:spLocks noGrp="1"/>
          </p:cNvSpPr>
          <p:nvPr>
            <p:ph type="title" idx="13"/>
          </p:nvPr>
        </p:nvSpPr>
        <p:spPr>
          <a:xfrm>
            <a:off x="5810248" y="3620225"/>
            <a:ext cx="19851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3717" name="Google Shape;3717;p75"/>
          <p:cNvSpPr txBox="1">
            <a:spLocks noGrp="1"/>
          </p:cNvSpPr>
          <p:nvPr>
            <p:ph type="subTitle" idx="14"/>
          </p:nvPr>
        </p:nvSpPr>
        <p:spPr>
          <a:xfrm>
            <a:off x="5810250" y="3946625"/>
            <a:ext cx="19851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18" name="Google Shape;3718;p75"/>
          <p:cNvSpPr txBox="1">
            <a:spLocks noGrp="1"/>
          </p:cNvSpPr>
          <p:nvPr>
            <p:ph type="title" idx="15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bg>
      <p:bgPr>
        <a:solidFill>
          <a:schemeClr val="lt1"/>
        </a:solidFill>
        <a:effectLst/>
      </p:bgPr>
    </p:bg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76"/>
          <p:cNvSpPr/>
          <p:nvPr/>
        </p:nvSpPr>
        <p:spPr>
          <a:xfrm>
            <a:off x="4333050" y="3502725"/>
            <a:ext cx="4827000" cy="14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1" name="Google Shape;3721;p76"/>
          <p:cNvSpPr/>
          <p:nvPr/>
        </p:nvSpPr>
        <p:spPr>
          <a:xfrm>
            <a:off x="-19975" y="3497125"/>
            <a:ext cx="3984000" cy="14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2" name="Google Shape;3722;p76"/>
          <p:cNvSpPr/>
          <p:nvPr/>
        </p:nvSpPr>
        <p:spPr>
          <a:xfrm>
            <a:off x="-19975" y="1485875"/>
            <a:ext cx="9144000" cy="16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76"/>
          <p:cNvSpPr txBox="1">
            <a:spLocks noGrp="1"/>
          </p:cNvSpPr>
          <p:nvPr>
            <p:ph type="title"/>
          </p:nvPr>
        </p:nvSpPr>
        <p:spPr>
          <a:xfrm>
            <a:off x="1255362" y="1688375"/>
            <a:ext cx="160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4" name="Google Shape;3724;p76"/>
          <p:cNvSpPr txBox="1">
            <a:spLocks noGrp="1"/>
          </p:cNvSpPr>
          <p:nvPr>
            <p:ph type="subTitle" idx="1"/>
          </p:nvPr>
        </p:nvSpPr>
        <p:spPr>
          <a:xfrm>
            <a:off x="1302762" y="2054063"/>
            <a:ext cx="1510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5" name="Google Shape;3725;p76"/>
          <p:cNvSpPr txBox="1">
            <a:spLocks noGrp="1"/>
          </p:cNvSpPr>
          <p:nvPr>
            <p:ph type="title" idx="2"/>
          </p:nvPr>
        </p:nvSpPr>
        <p:spPr>
          <a:xfrm>
            <a:off x="1255362" y="3699621"/>
            <a:ext cx="160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6" name="Google Shape;3726;p76"/>
          <p:cNvSpPr txBox="1">
            <a:spLocks noGrp="1"/>
          </p:cNvSpPr>
          <p:nvPr>
            <p:ph type="subTitle" idx="3"/>
          </p:nvPr>
        </p:nvSpPr>
        <p:spPr>
          <a:xfrm>
            <a:off x="1302762" y="4065325"/>
            <a:ext cx="1510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7" name="Google Shape;3727;p76"/>
          <p:cNvSpPr txBox="1">
            <a:spLocks noGrp="1"/>
          </p:cNvSpPr>
          <p:nvPr>
            <p:ph type="title" idx="4"/>
          </p:nvPr>
        </p:nvSpPr>
        <p:spPr>
          <a:xfrm>
            <a:off x="6301187" y="3699609"/>
            <a:ext cx="160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8" name="Google Shape;3728;p76"/>
          <p:cNvSpPr txBox="1">
            <a:spLocks noGrp="1"/>
          </p:cNvSpPr>
          <p:nvPr>
            <p:ph type="subTitle" idx="5"/>
          </p:nvPr>
        </p:nvSpPr>
        <p:spPr>
          <a:xfrm>
            <a:off x="6348587" y="4065338"/>
            <a:ext cx="1510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9" name="Google Shape;3729;p76"/>
          <p:cNvSpPr txBox="1">
            <a:spLocks noGrp="1"/>
          </p:cNvSpPr>
          <p:nvPr>
            <p:ph type="title" idx="6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0" name="Google Shape;3730;p76"/>
          <p:cNvSpPr txBox="1">
            <a:spLocks noGrp="1"/>
          </p:cNvSpPr>
          <p:nvPr>
            <p:ph type="title" idx="7"/>
          </p:nvPr>
        </p:nvSpPr>
        <p:spPr>
          <a:xfrm>
            <a:off x="2860350" y="1712975"/>
            <a:ext cx="14253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57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31" name="Google Shape;3731;p76"/>
          <p:cNvSpPr txBox="1">
            <a:spLocks noGrp="1"/>
          </p:cNvSpPr>
          <p:nvPr>
            <p:ph type="title" idx="8"/>
          </p:nvPr>
        </p:nvSpPr>
        <p:spPr>
          <a:xfrm>
            <a:off x="2860350" y="3727025"/>
            <a:ext cx="14253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57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32" name="Google Shape;3732;p76"/>
          <p:cNvSpPr txBox="1">
            <a:spLocks noGrp="1"/>
          </p:cNvSpPr>
          <p:nvPr>
            <p:ph type="title" idx="9"/>
          </p:nvPr>
        </p:nvSpPr>
        <p:spPr>
          <a:xfrm>
            <a:off x="4833100" y="3727025"/>
            <a:ext cx="14253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57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4_3">
    <p:bg>
      <p:bgPr>
        <a:solidFill>
          <a:schemeClr val="dk1"/>
        </a:solidFill>
        <a:effectLst/>
      </p:bgPr>
    </p:bg>
    <p:spTree>
      <p:nvGrpSpPr>
        <p:cNvPr id="1" name="Shape 3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4" name="Google Shape;3734;p77"/>
          <p:cNvSpPr txBox="1">
            <a:spLocks noGrp="1"/>
          </p:cNvSpPr>
          <p:nvPr>
            <p:ph type="title"/>
          </p:nvPr>
        </p:nvSpPr>
        <p:spPr>
          <a:xfrm flipH="1">
            <a:off x="3979621" y="1938875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5" name="Google Shape;3735;p77"/>
          <p:cNvSpPr txBox="1">
            <a:spLocks noGrp="1"/>
          </p:cNvSpPr>
          <p:nvPr>
            <p:ph type="subTitle" idx="1"/>
          </p:nvPr>
        </p:nvSpPr>
        <p:spPr>
          <a:xfrm flipH="1">
            <a:off x="3979625" y="2360675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6" name="Google Shape;3736;p77"/>
          <p:cNvSpPr txBox="1">
            <a:spLocks noGrp="1"/>
          </p:cNvSpPr>
          <p:nvPr>
            <p:ph type="title" idx="2"/>
          </p:nvPr>
        </p:nvSpPr>
        <p:spPr>
          <a:xfrm flipH="1">
            <a:off x="1507650" y="1938875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7" name="Google Shape;3737;p77"/>
          <p:cNvSpPr txBox="1">
            <a:spLocks noGrp="1"/>
          </p:cNvSpPr>
          <p:nvPr>
            <p:ph type="subTitle" idx="3"/>
          </p:nvPr>
        </p:nvSpPr>
        <p:spPr>
          <a:xfrm flipH="1">
            <a:off x="1507650" y="2360675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8" name="Google Shape;3738;p77"/>
          <p:cNvSpPr txBox="1">
            <a:spLocks noGrp="1"/>
          </p:cNvSpPr>
          <p:nvPr>
            <p:ph type="title" idx="4"/>
          </p:nvPr>
        </p:nvSpPr>
        <p:spPr>
          <a:xfrm flipH="1">
            <a:off x="3979621" y="3797833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9" name="Google Shape;3739;p77"/>
          <p:cNvSpPr txBox="1">
            <a:spLocks noGrp="1"/>
          </p:cNvSpPr>
          <p:nvPr>
            <p:ph type="subTitle" idx="5"/>
          </p:nvPr>
        </p:nvSpPr>
        <p:spPr>
          <a:xfrm flipH="1">
            <a:off x="3979625" y="4219375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0" name="Google Shape;3740;p77"/>
          <p:cNvSpPr txBox="1">
            <a:spLocks noGrp="1"/>
          </p:cNvSpPr>
          <p:nvPr>
            <p:ph type="title" idx="6"/>
          </p:nvPr>
        </p:nvSpPr>
        <p:spPr>
          <a:xfrm flipH="1">
            <a:off x="1507650" y="3797824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1" name="Google Shape;3741;p77"/>
          <p:cNvSpPr txBox="1">
            <a:spLocks noGrp="1"/>
          </p:cNvSpPr>
          <p:nvPr>
            <p:ph type="subTitle" idx="7"/>
          </p:nvPr>
        </p:nvSpPr>
        <p:spPr>
          <a:xfrm flipH="1">
            <a:off x="1507650" y="4219398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2" name="Google Shape;3742;p77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3" name="Google Shape;3743;p77"/>
          <p:cNvSpPr txBox="1">
            <a:spLocks noGrp="1"/>
          </p:cNvSpPr>
          <p:nvPr>
            <p:ph type="title" idx="9"/>
          </p:nvPr>
        </p:nvSpPr>
        <p:spPr>
          <a:xfrm flipH="1">
            <a:off x="3979621" y="127257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4" name="Google Shape;3744;p77"/>
          <p:cNvSpPr txBox="1">
            <a:spLocks noGrp="1"/>
          </p:cNvSpPr>
          <p:nvPr>
            <p:ph type="title" idx="13"/>
          </p:nvPr>
        </p:nvSpPr>
        <p:spPr>
          <a:xfrm flipH="1">
            <a:off x="3979621" y="312032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5" name="Google Shape;3745;p77"/>
          <p:cNvSpPr txBox="1">
            <a:spLocks noGrp="1"/>
          </p:cNvSpPr>
          <p:nvPr>
            <p:ph type="title" idx="14"/>
          </p:nvPr>
        </p:nvSpPr>
        <p:spPr>
          <a:xfrm flipH="1">
            <a:off x="1507650" y="312032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6" name="Google Shape;3746;p77"/>
          <p:cNvSpPr txBox="1">
            <a:spLocks noGrp="1"/>
          </p:cNvSpPr>
          <p:nvPr>
            <p:ph type="title" idx="15"/>
          </p:nvPr>
        </p:nvSpPr>
        <p:spPr>
          <a:xfrm flipH="1">
            <a:off x="1507650" y="127257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7" name="Google Shape;3747;p77"/>
          <p:cNvSpPr txBox="1">
            <a:spLocks noGrp="1"/>
          </p:cNvSpPr>
          <p:nvPr>
            <p:ph type="title" idx="16"/>
          </p:nvPr>
        </p:nvSpPr>
        <p:spPr>
          <a:xfrm>
            <a:off x="6451596" y="1938875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8" name="Google Shape;3748;p77"/>
          <p:cNvSpPr txBox="1">
            <a:spLocks noGrp="1"/>
          </p:cNvSpPr>
          <p:nvPr>
            <p:ph type="subTitle" idx="17"/>
          </p:nvPr>
        </p:nvSpPr>
        <p:spPr>
          <a:xfrm>
            <a:off x="6451600" y="2360675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9" name="Google Shape;3749;p77"/>
          <p:cNvSpPr txBox="1">
            <a:spLocks noGrp="1"/>
          </p:cNvSpPr>
          <p:nvPr>
            <p:ph type="title" idx="18"/>
          </p:nvPr>
        </p:nvSpPr>
        <p:spPr>
          <a:xfrm>
            <a:off x="6451596" y="3797824"/>
            <a:ext cx="1605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50" name="Google Shape;3750;p77"/>
          <p:cNvSpPr txBox="1">
            <a:spLocks noGrp="1"/>
          </p:cNvSpPr>
          <p:nvPr>
            <p:ph type="subTitle" idx="19"/>
          </p:nvPr>
        </p:nvSpPr>
        <p:spPr>
          <a:xfrm>
            <a:off x="6451600" y="4219398"/>
            <a:ext cx="2057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51" name="Google Shape;3751;p77"/>
          <p:cNvSpPr txBox="1">
            <a:spLocks noGrp="1"/>
          </p:cNvSpPr>
          <p:nvPr>
            <p:ph type="title" idx="20"/>
          </p:nvPr>
        </p:nvSpPr>
        <p:spPr>
          <a:xfrm>
            <a:off x="6451596" y="312032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52" name="Google Shape;3752;p77"/>
          <p:cNvSpPr txBox="1">
            <a:spLocks noGrp="1"/>
          </p:cNvSpPr>
          <p:nvPr>
            <p:ph type="title" idx="21"/>
          </p:nvPr>
        </p:nvSpPr>
        <p:spPr>
          <a:xfrm>
            <a:off x="6451596" y="1272575"/>
            <a:ext cx="14253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3753" name="Google Shape;3753;p77"/>
          <p:cNvGrpSpPr/>
          <p:nvPr/>
        </p:nvGrpSpPr>
        <p:grpSpPr>
          <a:xfrm>
            <a:off x="41675" y="65375"/>
            <a:ext cx="1045921" cy="4985629"/>
            <a:chOff x="41675" y="65375"/>
            <a:chExt cx="1045921" cy="4985629"/>
          </a:xfrm>
        </p:grpSpPr>
        <p:sp>
          <p:nvSpPr>
            <p:cNvPr id="3754" name="Google Shape;3754;p77"/>
            <p:cNvSpPr/>
            <p:nvPr/>
          </p:nvSpPr>
          <p:spPr>
            <a:xfrm>
              <a:off x="1012384" y="1945510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0"/>
                    <a:pt x="1094" y="1671"/>
                  </a:cubicBezTo>
                  <a:cubicBezTo>
                    <a:pt x="1550" y="1671"/>
                    <a:pt x="194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77"/>
            <p:cNvSpPr/>
            <p:nvPr/>
          </p:nvSpPr>
          <p:spPr>
            <a:xfrm>
              <a:off x="1013526" y="2179223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88" y="1"/>
                  </a:moveTo>
                  <a:cubicBezTo>
                    <a:pt x="887" y="1"/>
                    <a:pt x="683" y="76"/>
                    <a:pt x="517" y="242"/>
                  </a:cubicBezTo>
                  <a:cubicBezTo>
                    <a:pt x="0" y="759"/>
                    <a:pt x="335" y="1640"/>
                    <a:pt x="1064" y="1640"/>
                  </a:cubicBezTo>
                  <a:cubicBezTo>
                    <a:pt x="1082" y="1642"/>
                    <a:pt x="1100" y="1642"/>
                    <a:pt x="1117" y="1642"/>
                  </a:cubicBezTo>
                  <a:cubicBezTo>
                    <a:pt x="1550" y="1642"/>
                    <a:pt x="1915" y="1288"/>
                    <a:pt x="1915" y="850"/>
                  </a:cubicBezTo>
                  <a:cubicBezTo>
                    <a:pt x="1915" y="335"/>
                    <a:pt x="1510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77"/>
            <p:cNvSpPr/>
            <p:nvPr/>
          </p:nvSpPr>
          <p:spPr>
            <a:xfrm>
              <a:off x="1012384" y="2412936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94" y="1"/>
                  </a:moveTo>
                  <a:cubicBezTo>
                    <a:pt x="890" y="1"/>
                    <a:pt x="683" y="76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71"/>
                    <a:pt x="1945" y="1306"/>
                    <a:pt x="1915" y="850"/>
                  </a:cubicBezTo>
                  <a:cubicBezTo>
                    <a:pt x="1936" y="335"/>
                    <a:pt x="1523" y="1"/>
                    <a:pt x="1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77"/>
            <p:cNvSpPr/>
            <p:nvPr/>
          </p:nvSpPr>
          <p:spPr>
            <a:xfrm>
              <a:off x="1012384" y="2647791"/>
              <a:ext cx="72894" cy="62465"/>
            </a:xfrm>
            <a:custGeom>
              <a:avLst/>
              <a:gdLst/>
              <a:ahLst/>
              <a:cxnLst/>
              <a:rect l="l" t="t" r="r" b="b"/>
              <a:pathLst>
                <a:path w="1915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77"/>
            <p:cNvSpPr/>
            <p:nvPr/>
          </p:nvSpPr>
          <p:spPr>
            <a:xfrm>
              <a:off x="1012384" y="2881504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8" y="0"/>
                  </a:moveTo>
                  <a:cubicBezTo>
                    <a:pt x="893" y="0"/>
                    <a:pt x="684" y="75"/>
                    <a:pt x="517" y="242"/>
                  </a:cubicBezTo>
                  <a:cubicBezTo>
                    <a:pt x="0" y="759"/>
                    <a:pt x="365" y="1640"/>
                    <a:pt x="1094" y="1640"/>
                  </a:cubicBezTo>
                  <a:cubicBezTo>
                    <a:pt x="1550" y="1640"/>
                    <a:pt x="1945" y="1276"/>
                    <a:pt x="1915" y="820"/>
                  </a:cubicBezTo>
                  <a:cubicBezTo>
                    <a:pt x="1936" y="327"/>
                    <a:pt x="1525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77"/>
            <p:cNvSpPr/>
            <p:nvPr/>
          </p:nvSpPr>
          <p:spPr>
            <a:xfrm>
              <a:off x="1012384" y="3115218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87" y="1"/>
                  </a:moveTo>
                  <a:cubicBezTo>
                    <a:pt x="887" y="1"/>
                    <a:pt x="683" y="76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71"/>
                    <a:pt x="1945" y="1276"/>
                    <a:pt x="1915" y="850"/>
                  </a:cubicBezTo>
                  <a:cubicBezTo>
                    <a:pt x="1915" y="335"/>
                    <a:pt x="1509" y="1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77"/>
            <p:cNvSpPr/>
            <p:nvPr/>
          </p:nvSpPr>
          <p:spPr>
            <a:xfrm>
              <a:off x="1012384" y="3350073"/>
              <a:ext cx="72894" cy="62465"/>
            </a:xfrm>
            <a:custGeom>
              <a:avLst/>
              <a:gdLst/>
              <a:ahLst/>
              <a:cxnLst/>
              <a:rect l="l" t="t" r="r" b="b"/>
              <a:pathLst>
                <a:path w="1915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77"/>
            <p:cNvSpPr/>
            <p:nvPr/>
          </p:nvSpPr>
          <p:spPr>
            <a:xfrm>
              <a:off x="1013526" y="3583786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92" y="0"/>
                  </a:moveTo>
                  <a:cubicBezTo>
                    <a:pt x="890" y="0"/>
                    <a:pt x="685" y="75"/>
                    <a:pt x="517" y="242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082" y="1642"/>
                    <a:pt x="1099" y="1642"/>
                    <a:pt x="1117" y="1642"/>
                  </a:cubicBezTo>
                  <a:cubicBezTo>
                    <a:pt x="1577" y="1642"/>
                    <a:pt x="1915" y="1259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7"/>
            <p:cNvSpPr/>
            <p:nvPr/>
          </p:nvSpPr>
          <p:spPr>
            <a:xfrm>
              <a:off x="780955" y="1945472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1"/>
                    <a:pt x="822" y="1641"/>
                  </a:cubicBezTo>
                  <a:cubicBezTo>
                    <a:pt x="1278" y="1641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77"/>
            <p:cNvSpPr/>
            <p:nvPr/>
          </p:nvSpPr>
          <p:spPr>
            <a:xfrm>
              <a:off x="780955" y="2179147"/>
              <a:ext cx="62541" cy="62541"/>
            </a:xfrm>
            <a:custGeom>
              <a:avLst/>
              <a:gdLst/>
              <a:ahLst/>
              <a:cxnLst/>
              <a:rect l="l" t="t" r="r" b="b"/>
              <a:pathLst>
                <a:path w="1643" h="1643" extrusionOk="0">
                  <a:moveTo>
                    <a:pt x="822" y="1"/>
                  </a:moveTo>
                  <a:cubicBezTo>
                    <a:pt x="366" y="1"/>
                    <a:pt x="1" y="366"/>
                    <a:pt x="1" y="822"/>
                  </a:cubicBezTo>
                  <a:cubicBezTo>
                    <a:pt x="1" y="1278"/>
                    <a:pt x="366" y="1642"/>
                    <a:pt x="822" y="1642"/>
                  </a:cubicBezTo>
                  <a:cubicBezTo>
                    <a:pt x="1278" y="1642"/>
                    <a:pt x="1642" y="1278"/>
                    <a:pt x="1642" y="822"/>
                  </a:cubicBezTo>
                  <a:cubicBezTo>
                    <a:pt x="1642" y="366"/>
                    <a:pt x="1278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77"/>
            <p:cNvSpPr/>
            <p:nvPr/>
          </p:nvSpPr>
          <p:spPr>
            <a:xfrm>
              <a:off x="780955" y="2412860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1"/>
                  </a:moveTo>
                  <a:cubicBezTo>
                    <a:pt x="366" y="1"/>
                    <a:pt x="1" y="396"/>
                    <a:pt x="1" y="852"/>
                  </a:cubicBezTo>
                  <a:cubicBezTo>
                    <a:pt x="1" y="1308"/>
                    <a:pt x="366" y="1673"/>
                    <a:pt x="822" y="1673"/>
                  </a:cubicBezTo>
                  <a:cubicBezTo>
                    <a:pt x="1278" y="1673"/>
                    <a:pt x="1642" y="1308"/>
                    <a:pt x="1642" y="852"/>
                  </a:cubicBezTo>
                  <a:cubicBezTo>
                    <a:pt x="1642" y="396"/>
                    <a:pt x="1278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77"/>
            <p:cNvSpPr/>
            <p:nvPr/>
          </p:nvSpPr>
          <p:spPr>
            <a:xfrm>
              <a:off x="780955" y="264775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77"/>
            <p:cNvSpPr/>
            <p:nvPr/>
          </p:nvSpPr>
          <p:spPr>
            <a:xfrm>
              <a:off x="780955" y="2881466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1"/>
                    <a:pt x="822" y="1641"/>
                  </a:cubicBezTo>
                  <a:cubicBezTo>
                    <a:pt x="1278" y="1641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77"/>
            <p:cNvSpPr/>
            <p:nvPr/>
          </p:nvSpPr>
          <p:spPr>
            <a:xfrm>
              <a:off x="769383" y="3115218"/>
              <a:ext cx="74113" cy="63607"/>
            </a:xfrm>
            <a:custGeom>
              <a:avLst/>
              <a:gdLst/>
              <a:ahLst/>
              <a:cxnLst/>
              <a:rect l="l" t="t" r="r" b="b"/>
              <a:pathLst>
                <a:path w="1947" h="1671" extrusionOk="0">
                  <a:moveTo>
                    <a:pt x="1095" y="1"/>
                  </a:moveTo>
                  <a:cubicBezTo>
                    <a:pt x="891" y="1"/>
                    <a:pt x="684" y="76"/>
                    <a:pt x="518" y="242"/>
                  </a:cubicBezTo>
                  <a:cubicBezTo>
                    <a:pt x="1" y="759"/>
                    <a:pt x="366" y="1671"/>
                    <a:pt x="1126" y="1671"/>
                  </a:cubicBezTo>
                  <a:cubicBezTo>
                    <a:pt x="1551" y="1671"/>
                    <a:pt x="1946" y="1276"/>
                    <a:pt x="1946" y="850"/>
                  </a:cubicBezTo>
                  <a:cubicBezTo>
                    <a:pt x="1946" y="335"/>
                    <a:pt x="1527" y="1"/>
                    <a:pt x="1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77"/>
            <p:cNvSpPr/>
            <p:nvPr/>
          </p:nvSpPr>
          <p:spPr>
            <a:xfrm>
              <a:off x="769383" y="3350073"/>
              <a:ext cx="74113" cy="62465"/>
            </a:xfrm>
            <a:custGeom>
              <a:avLst/>
              <a:gdLst/>
              <a:ahLst/>
              <a:cxnLst/>
              <a:rect l="l" t="t" r="r" b="b"/>
              <a:pathLst>
                <a:path w="1947" h="1641" extrusionOk="0">
                  <a:moveTo>
                    <a:pt x="1100" y="0"/>
                  </a:moveTo>
                  <a:cubicBezTo>
                    <a:pt x="894" y="0"/>
                    <a:pt x="685" y="75"/>
                    <a:pt x="518" y="242"/>
                  </a:cubicBezTo>
                  <a:cubicBezTo>
                    <a:pt x="1" y="759"/>
                    <a:pt x="366" y="1641"/>
                    <a:pt x="1126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77"/>
            <p:cNvSpPr/>
            <p:nvPr/>
          </p:nvSpPr>
          <p:spPr>
            <a:xfrm>
              <a:off x="780955" y="3583748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77"/>
            <p:cNvSpPr/>
            <p:nvPr/>
          </p:nvSpPr>
          <p:spPr>
            <a:xfrm>
              <a:off x="527600" y="1945510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40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77"/>
            <p:cNvSpPr/>
            <p:nvPr/>
          </p:nvSpPr>
          <p:spPr>
            <a:xfrm>
              <a:off x="527600" y="2179185"/>
              <a:ext cx="72933" cy="62503"/>
            </a:xfrm>
            <a:custGeom>
              <a:avLst/>
              <a:gdLst/>
              <a:ahLst/>
              <a:cxnLst/>
              <a:rect l="l" t="t" r="r" b="b"/>
              <a:pathLst>
                <a:path w="1916" h="1642" extrusionOk="0">
                  <a:moveTo>
                    <a:pt x="1091" y="1"/>
                  </a:moveTo>
                  <a:cubicBezTo>
                    <a:pt x="890" y="1"/>
                    <a:pt x="684" y="76"/>
                    <a:pt x="517" y="243"/>
                  </a:cubicBezTo>
                  <a:cubicBezTo>
                    <a:pt x="0" y="760"/>
                    <a:pt x="365" y="1641"/>
                    <a:pt x="1094" y="1641"/>
                  </a:cubicBezTo>
                  <a:cubicBezTo>
                    <a:pt x="1550" y="1641"/>
                    <a:pt x="1915" y="1277"/>
                    <a:pt x="1915" y="821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77"/>
            <p:cNvSpPr/>
            <p:nvPr/>
          </p:nvSpPr>
          <p:spPr>
            <a:xfrm>
              <a:off x="527600" y="2412936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7" y="1"/>
                  </a:moveTo>
                  <a:cubicBezTo>
                    <a:pt x="887" y="1"/>
                    <a:pt x="683" y="76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71"/>
                    <a:pt x="1915" y="1306"/>
                    <a:pt x="1915" y="850"/>
                  </a:cubicBezTo>
                  <a:cubicBezTo>
                    <a:pt x="1915" y="335"/>
                    <a:pt x="1510" y="1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77"/>
            <p:cNvSpPr/>
            <p:nvPr/>
          </p:nvSpPr>
          <p:spPr>
            <a:xfrm>
              <a:off x="527600" y="264779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77"/>
            <p:cNvSpPr/>
            <p:nvPr/>
          </p:nvSpPr>
          <p:spPr>
            <a:xfrm>
              <a:off x="527600" y="2881504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0"/>
                    <a:pt x="1094" y="1640"/>
                  </a:cubicBezTo>
                  <a:cubicBezTo>
                    <a:pt x="1550" y="1640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77"/>
            <p:cNvSpPr/>
            <p:nvPr/>
          </p:nvSpPr>
          <p:spPr>
            <a:xfrm>
              <a:off x="527600" y="3115218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7" y="1"/>
                  </a:moveTo>
                  <a:cubicBezTo>
                    <a:pt x="887" y="1"/>
                    <a:pt x="683" y="76"/>
                    <a:pt x="517" y="242"/>
                  </a:cubicBezTo>
                  <a:cubicBezTo>
                    <a:pt x="0" y="789"/>
                    <a:pt x="365" y="1671"/>
                    <a:pt x="1094" y="1671"/>
                  </a:cubicBezTo>
                  <a:cubicBezTo>
                    <a:pt x="1550" y="1671"/>
                    <a:pt x="1915" y="1276"/>
                    <a:pt x="1915" y="850"/>
                  </a:cubicBezTo>
                  <a:cubicBezTo>
                    <a:pt x="1915" y="335"/>
                    <a:pt x="1510" y="1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77"/>
            <p:cNvSpPr/>
            <p:nvPr/>
          </p:nvSpPr>
          <p:spPr>
            <a:xfrm>
              <a:off x="527600" y="335007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77"/>
            <p:cNvSpPr/>
            <p:nvPr/>
          </p:nvSpPr>
          <p:spPr>
            <a:xfrm>
              <a:off x="527600" y="3583786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77"/>
            <p:cNvSpPr/>
            <p:nvPr/>
          </p:nvSpPr>
          <p:spPr>
            <a:xfrm>
              <a:off x="295029" y="1945472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1"/>
                    <a:pt x="821" y="1641"/>
                  </a:cubicBezTo>
                  <a:cubicBezTo>
                    <a:pt x="1277" y="1641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77"/>
            <p:cNvSpPr/>
            <p:nvPr/>
          </p:nvSpPr>
          <p:spPr>
            <a:xfrm>
              <a:off x="295029" y="2179147"/>
              <a:ext cx="63683" cy="62541"/>
            </a:xfrm>
            <a:custGeom>
              <a:avLst/>
              <a:gdLst/>
              <a:ahLst/>
              <a:cxnLst/>
              <a:rect l="l" t="t" r="r" b="b"/>
              <a:pathLst>
                <a:path w="1673" h="1643" extrusionOk="0">
                  <a:moveTo>
                    <a:pt x="821" y="1"/>
                  </a:moveTo>
                  <a:cubicBezTo>
                    <a:pt x="365" y="1"/>
                    <a:pt x="1" y="366"/>
                    <a:pt x="1" y="822"/>
                  </a:cubicBezTo>
                  <a:cubicBezTo>
                    <a:pt x="1" y="1278"/>
                    <a:pt x="365" y="1642"/>
                    <a:pt x="821" y="1642"/>
                  </a:cubicBezTo>
                  <a:cubicBezTo>
                    <a:pt x="1277" y="1642"/>
                    <a:pt x="1672" y="1278"/>
                    <a:pt x="1672" y="822"/>
                  </a:cubicBezTo>
                  <a:cubicBezTo>
                    <a:pt x="1672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77"/>
            <p:cNvSpPr/>
            <p:nvPr/>
          </p:nvSpPr>
          <p:spPr>
            <a:xfrm>
              <a:off x="295029" y="2412860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1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08"/>
                    <a:pt x="365" y="1673"/>
                    <a:pt x="821" y="1673"/>
                  </a:cubicBezTo>
                  <a:cubicBezTo>
                    <a:pt x="1277" y="1673"/>
                    <a:pt x="1672" y="1308"/>
                    <a:pt x="1672" y="852"/>
                  </a:cubicBezTo>
                  <a:cubicBezTo>
                    <a:pt x="1672" y="39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77"/>
            <p:cNvSpPr/>
            <p:nvPr/>
          </p:nvSpPr>
          <p:spPr>
            <a:xfrm>
              <a:off x="295029" y="2647753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77"/>
            <p:cNvSpPr/>
            <p:nvPr/>
          </p:nvSpPr>
          <p:spPr>
            <a:xfrm>
              <a:off x="295029" y="2881466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1"/>
                    <a:pt x="821" y="1641"/>
                  </a:cubicBezTo>
                  <a:cubicBezTo>
                    <a:pt x="1277" y="1641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77"/>
            <p:cNvSpPr/>
            <p:nvPr/>
          </p:nvSpPr>
          <p:spPr>
            <a:xfrm>
              <a:off x="284638" y="3115218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095" y="1"/>
                  </a:moveTo>
                  <a:cubicBezTo>
                    <a:pt x="890" y="1"/>
                    <a:pt x="683" y="76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71"/>
                    <a:pt x="1945" y="1276"/>
                    <a:pt x="1945" y="850"/>
                  </a:cubicBezTo>
                  <a:cubicBezTo>
                    <a:pt x="1945" y="335"/>
                    <a:pt x="1526" y="1"/>
                    <a:pt x="1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77"/>
            <p:cNvSpPr/>
            <p:nvPr/>
          </p:nvSpPr>
          <p:spPr>
            <a:xfrm>
              <a:off x="284638" y="335007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0"/>
                  </a:moveTo>
                  <a:cubicBezTo>
                    <a:pt x="893" y="0"/>
                    <a:pt x="684" y="75"/>
                    <a:pt x="517" y="242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45" y="820"/>
                  </a:cubicBezTo>
                  <a:cubicBezTo>
                    <a:pt x="1945" y="327"/>
                    <a:pt x="152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77"/>
            <p:cNvSpPr/>
            <p:nvPr/>
          </p:nvSpPr>
          <p:spPr>
            <a:xfrm>
              <a:off x="295029" y="3583748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77"/>
            <p:cNvSpPr/>
            <p:nvPr/>
          </p:nvSpPr>
          <p:spPr>
            <a:xfrm>
              <a:off x="41675" y="1945510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77"/>
            <p:cNvSpPr/>
            <p:nvPr/>
          </p:nvSpPr>
          <p:spPr>
            <a:xfrm>
              <a:off x="41675" y="217922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18" y="1"/>
                  </a:moveTo>
                  <a:cubicBezTo>
                    <a:pt x="917" y="1"/>
                    <a:pt x="713" y="76"/>
                    <a:pt x="547" y="242"/>
                  </a:cubicBezTo>
                  <a:cubicBezTo>
                    <a:pt x="0" y="759"/>
                    <a:pt x="395" y="1640"/>
                    <a:pt x="1125" y="1640"/>
                  </a:cubicBezTo>
                  <a:cubicBezTo>
                    <a:pt x="1581" y="1640"/>
                    <a:pt x="1945" y="1276"/>
                    <a:pt x="1945" y="850"/>
                  </a:cubicBezTo>
                  <a:cubicBezTo>
                    <a:pt x="1945" y="335"/>
                    <a:pt x="1540" y="1"/>
                    <a:pt x="1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77"/>
            <p:cNvSpPr/>
            <p:nvPr/>
          </p:nvSpPr>
          <p:spPr>
            <a:xfrm>
              <a:off x="41675" y="2412936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118" y="1"/>
                  </a:moveTo>
                  <a:cubicBezTo>
                    <a:pt x="917" y="1"/>
                    <a:pt x="713" y="76"/>
                    <a:pt x="547" y="242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306"/>
                    <a:pt x="1945" y="850"/>
                  </a:cubicBezTo>
                  <a:cubicBezTo>
                    <a:pt x="1945" y="335"/>
                    <a:pt x="1540" y="1"/>
                    <a:pt x="1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77"/>
            <p:cNvSpPr/>
            <p:nvPr/>
          </p:nvSpPr>
          <p:spPr>
            <a:xfrm>
              <a:off x="41675" y="264779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77"/>
            <p:cNvSpPr/>
            <p:nvPr/>
          </p:nvSpPr>
          <p:spPr>
            <a:xfrm>
              <a:off x="41675" y="2881504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40"/>
                    <a:pt x="1125" y="1640"/>
                  </a:cubicBezTo>
                  <a:cubicBezTo>
                    <a:pt x="1581" y="1640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77"/>
            <p:cNvSpPr/>
            <p:nvPr/>
          </p:nvSpPr>
          <p:spPr>
            <a:xfrm>
              <a:off x="41675" y="3115218"/>
              <a:ext cx="74074" cy="63607"/>
            </a:xfrm>
            <a:custGeom>
              <a:avLst/>
              <a:gdLst/>
              <a:ahLst/>
              <a:cxnLst/>
              <a:rect l="l" t="t" r="r" b="b"/>
              <a:pathLst>
                <a:path w="1946" h="1671" extrusionOk="0">
                  <a:moveTo>
                    <a:pt x="1118" y="1"/>
                  </a:moveTo>
                  <a:cubicBezTo>
                    <a:pt x="917" y="1"/>
                    <a:pt x="713" y="76"/>
                    <a:pt x="547" y="242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50"/>
                  </a:cubicBezTo>
                  <a:cubicBezTo>
                    <a:pt x="1945" y="335"/>
                    <a:pt x="1540" y="1"/>
                    <a:pt x="1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77"/>
            <p:cNvSpPr/>
            <p:nvPr/>
          </p:nvSpPr>
          <p:spPr>
            <a:xfrm>
              <a:off x="41675" y="335007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77"/>
            <p:cNvSpPr/>
            <p:nvPr/>
          </p:nvSpPr>
          <p:spPr>
            <a:xfrm>
              <a:off x="41675" y="3583786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77"/>
            <p:cNvSpPr/>
            <p:nvPr/>
          </p:nvSpPr>
          <p:spPr>
            <a:xfrm>
              <a:off x="1013526" y="65451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1"/>
                  </a:cubicBezTo>
                  <a:cubicBezTo>
                    <a:pt x="0" y="758"/>
                    <a:pt x="335" y="1640"/>
                    <a:pt x="1064" y="1670"/>
                  </a:cubicBezTo>
                  <a:cubicBezTo>
                    <a:pt x="1551" y="1670"/>
                    <a:pt x="1915" y="1305"/>
                    <a:pt x="1915" y="849"/>
                  </a:cubicBezTo>
                  <a:cubicBezTo>
                    <a:pt x="1915" y="334"/>
                    <a:pt x="1510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77"/>
            <p:cNvSpPr/>
            <p:nvPr/>
          </p:nvSpPr>
          <p:spPr>
            <a:xfrm>
              <a:off x="1013526" y="30026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77"/>
            <p:cNvSpPr/>
            <p:nvPr/>
          </p:nvSpPr>
          <p:spPr>
            <a:xfrm>
              <a:off x="1013526" y="533981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082" y="1642"/>
                    <a:pt x="1099" y="1642"/>
                    <a:pt x="1117" y="1642"/>
                  </a:cubicBezTo>
                  <a:cubicBezTo>
                    <a:pt x="1577" y="1642"/>
                    <a:pt x="1915" y="1260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77"/>
            <p:cNvSpPr/>
            <p:nvPr/>
          </p:nvSpPr>
          <p:spPr>
            <a:xfrm>
              <a:off x="1013526" y="767733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2"/>
                  </a:cubicBezTo>
                  <a:cubicBezTo>
                    <a:pt x="0" y="758"/>
                    <a:pt x="335" y="1640"/>
                    <a:pt x="1064" y="1670"/>
                  </a:cubicBezTo>
                  <a:cubicBezTo>
                    <a:pt x="1551" y="1670"/>
                    <a:pt x="1915" y="1305"/>
                    <a:pt x="1915" y="849"/>
                  </a:cubicBezTo>
                  <a:cubicBezTo>
                    <a:pt x="1915" y="334"/>
                    <a:pt x="1510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77"/>
            <p:cNvSpPr/>
            <p:nvPr/>
          </p:nvSpPr>
          <p:spPr>
            <a:xfrm>
              <a:off x="1013526" y="1002207"/>
              <a:ext cx="72933" cy="62845"/>
            </a:xfrm>
            <a:custGeom>
              <a:avLst/>
              <a:gdLst/>
              <a:ahLst/>
              <a:cxnLst/>
              <a:rect l="l" t="t" r="r" b="b"/>
              <a:pathLst>
                <a:path w="1916" h="1651" extrusionOk="0">
                  <a:moveTo>
                    <a:pt x="1073" y="0"/>
                  </a:moveTo>
                  <a:cubicBezTo>
                    <a:pt x="877" y="0"/>
                    <a:pt x="679" y="69"/>
                    <a:pt x="517" y="221"/>
                  </a:cubicBezTo>
                  <a:cubicBezTo>
                    <a:pt x="0" y="738"/>
                    <a:pt x="335" y="1620"/>
                    <a:pt x="1064" y="1650"/>
                  </a:cubicBezTo>
                  <a:cubicBezTo>
                    <a:pt x="1551" y="1650"/>
                    <a:pt x="1915" y="1285"/>
                    <a:pt x="1915" y="829"/>
                  </a:cubicBezTo>
                  <a:cubicBezTo>
                    <a:pt x="1915" y="329"/>
                    <a:pt x="1500" y="0"/>
                    <a:pt x="1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77"/>
            <p:cNvSpPr/>
            <p:nvPr/>
          </p:nvSpPr>
          <p:spPr>
            <a:xfrm>
              <a:off x="1013526" y="1236263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082" y="1642"/>
                    <a:pt x="1099" y="1643"/>
                    <a:pt x="1117" y="1643"/>
                  </a:cubicBezTo>
                  <a:cubicBezTo>
                    <a:pt x="1577" y="1643"/>
                    <a:pt x="1915" y="1260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77"/>
            <p:cNvSpPr/>
            <p:nvPr/>
          </p:nvSpPr>
          <p:spPr>
            <a:xfrm>
              <a:off x="1013526" y="1470242"/>
              <a:ext cx="72933" cy="63378"/>
            </a:xfrm>
            <a:custGeom>
              <a:avLst/>
              <a:gdLst/>
              <a:ahLst/>
              <a:cxnLst/>
              <a:rect l="l" t="t" r="r" b="b"/>
              <a:pathLst>
                <a:path w="1916" h="1665" extrusionOk="0">
                  <a:moveTo>
                    <a:pt x="1075" y="1"/>
                  </a:moveTo>
                  <a:cubicBezTo>
                    <a:pt x="879" y="1"/>
                    <a:pt x="680" y="73"/>
                    <a:pt x="517" y="236"/>
                  </a:cubicBezTo>
                  <a:cubicBezTo>
                    <a:pt x="0" y="752"/>
                    <a:pt x="335" y="1634"/>
                    <a:pt x="1064" y="1664"/>
                  </a:cubicBezTo>
                  <a:cubicBezTo>
                    <a:pt x="1520" y="1664"/>
                    <a:pt x="1915" y="1300"/>
                    <a:pt x="1915" y="844"/>
                  </a:cubicBezTo>
                  <a:cubicBezTo>
                    <a:pt x="1915" y="344"/>
                    <a:pt x="1501" y="1"/>
                    <a:pt x="1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77"/>
            <p:cNvSpPr/>
            <p:nvPr/>
          </p:nvSpPr>
          <p:spPr>
            <a:xfrm>
              <a:off x="1012384" y="1704336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098" y="0"/>
                  </a:moveTo>
                  <a:cubicBezTo>
                    <a:pt x="893" y="0"/>
                    <a:pt x="684" y="79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45" y="1289"/>
                    <a:pt x="1915" y="833"/>
                  </a:cubicBezTo>
                  <a:cubicBezTo>
                    <a:pt x="1936" y="341"/>
                    <a:pt x="1526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77"/>
            <p:cNvSpPr/>
            <p:nvPr/>
          </p:nvSpPr>
          <p:spPr>
            <a:xfrm>
              <a:off x="780955" y="65375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5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8" y="1672"/>
                    <a:pt x="1642" y="1277"/>
                    <a:pt x="1642" y="851"/>
                  </a:cubicBezTo>
                  <a:cubicBezTo>
                    <a:pt x="1642" y="39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77"/>
            <p:cNvSpPr/>
            <p:nvPr/>
          </p:nvSpPr>
          <p:spPr>
            <a:xfrm>
              <a:off x="780955" y="300230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77"/>
            <p:cNvSpPr/>
            <p:nvPr/>
          </p:nvSpPr>
          <p:spPr>
            <a:xfrm>
              <a:off x="780955" y="53394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77"/>
            <p:cNvSpPr/>
            <p:nvPr/>
          </p:nvSpPr>
          <p:spPr>
            <a:xfrm>
              <a:off x="780955" y="767656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8" y="1672"/>
                    <a:pt x="1642" y="1277"/>
                    <a:pt x="1642" y="851"/>
                  </a:cubicBezTo>
                  <a:cubicBezTo>
                    <a:pt x="1642" y="396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77"/>
            <p:cNvSpPr/>
            <p:nvPr/>
          </p:nvSpPr>
          <p:spPr>
            <a:xfrm>
              <a:off x="769383" y="1002055"/>
              <a:ext cx="74113" cy="62998"/>
            </a:xfrm>
            <a:custGeom>
              <a:avLst/>
              <a:gdLst/>
              <a:ahLst/>
              <a:cxnLst/>
              <a:rect l="l" t="t" r="r" b="b"/>
              <a:pathLst>
                <a:path w="1947" h="1655" extrusionOk="0">
                  <a:moveTo>
                    <a:pt x="1114" y="0"/>
                  </a:moveTo>
                  <a:cubicBezTo>
                    <a:pt x="908" y="0"/>
                    <a:pt x="695" y="78"/>
                    <a:pt x="518" y="256"/>
                  </a:cubicBezTo>
                  <a:cubicBezTo>
                    <a:pt x="1" y="773"/>
                    <a:pt x="366" y="1654"/>
                    <a:pt x="1126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44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77"/>
            <p:cNvSpPr/>
            <p:nvPr/>
          </p:nvSpPr>
          <p:spPr>
            <a:xfrm>
              <a:off x="769383" y="1236263"/>
              <a:ext cx="74113" cy="62465"/>
            </a:xfrm>
            <a:custGeom>
              <a:avLst/>
              <a:gdLst/>
              <a:ahLst/>
              <a:cxnLst/>
              <a:rect l="l" t="t" r="r" b="b"/>
              <a:pathLst>
                <a:path w="1947" h="1641" extrusionOk="0">
                  <a:moveTo>
                    <a:pt x="1100" y="1"/>
                  </a:moveTo>
                  <a:cubicBezTo>
                    <a:pt x="894" y="1"/>
                    <a:pt x="685" y="75"/>
                    <a:pt x="518" y="243"/>
                  </a:cubicBezTo>
                  <a:cubicBezTo>
                    <a:pt x="1" y="759"/>
                    <a:pt x="366" y="1641"/>
                    <a:pt x="1126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77"/>
            <p:cNvSpPr/>
            <p:nvPr/>
          </p:nvSpPr>
          <p:spPr>
            <a:xfrm>
              <a:off x="769383" y="1470014"/>
              <a:ext cx="74113" cy="63607"/>
            </a:xfrm>
            <a:custGeom>
              <a:avLst/>
              <a:gdLst/>
              <a:ahLst/>
              <a:cxnLst/>
              <a:rect l="l" t="t" r="r" b="b"/>
              <a:pathLst>
                <a:path w="1947" h="1671" extrusionOk="0">
                  <a:moveTo>
                    <a:pt x="1095" y="0"/>
                  </a:moveTo>
                  <a:cubicBezTo>
                    <a:pt x="891" y="0"/>
                    <a:pt x="684" y="75"/>
                    <a:pt x="518" y="242"/>
                  </a:cubicBezTo>
                  <a:cubicBezTo>
                    <a:pt x="1" y="758"/>
                    <a:pt x="366" y="1670"/>
                    <a:pt x="1126" y="1670"/>
                  </a:cubicBezTo>
                  <a:cubicBezTo>
                    <a:pt x="1551" y="1670"/>
                    <a:pt x="1946" y="1275"/>
                    <a:pt x="1946" y="850"/>
                  </a:cubicBezTo>
                  <a:cubicBezTo>
                    <a:pt x="1946" y="334"/>
                    <a:pt x="1527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77"/>
            <p:cNvSpPr/>
            <p:nvPr/>
          </p:nvSpPr>
          <p:spPr>
            <a:xfrm>
              <a:off x="769383" y="1704336"/>
              <a:ext cx="74113" cy="62998"/>
            </a:xfrm>
            <a:custGeom>
              <a:avLst/>
              <a:gdLst/>
              <a:ahLst/>
              <a:cxnLst/>
              <a:rect l="l" t="t" r="r" b="b"/>
              <a:pathLst>
                <a:path w="1947" h="1655" extrusionOk="0">
                  <a:moveTo>
                    <a:pt x="1114" y="0"/>
                  </a:moveTo>
                  <a:cubicBezTo>
                    <a:pt x="908" y="0"/>
                    <a:pt x="695" y="79"/>
                    <a:pt x="518" y="256"/>
                  </a:cubicBezTo>
                  <a:cubicBezTo>
                    <a:pt x="1" y="773"/>
                    <a:pt x="366" y="1654"/>
                    <a:pt x="1126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1"/>
                    <a:pt x="1544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77"/>
            <p:cNvSpPr/>
            <p:nvPr/>
          </p:nvSpPr>
          <p:spPr>
            <a:xfrm>
              <a:off x="527600" y="65413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77"/>
            <p:cNvSpPr/>
            <p:nvPr/>
          </p:nvSpPr>
          <p:spPr>
            <a:xfrm>
              <a:off x="527600" y="3000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4" y="1648"/>
                  </a:cubicBezTo>
                  <a:cubicBezTo>
                    <a:pt x="1550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77"/>
            <p:cNvSpPr/>
            <p:nvPr/>
          </p:nvSpPr>
          <p:spPr>
            <a:xfrm>
              <a:off x="527600" y="5339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77"/>
            <p:cNvSpPr/>
            <p:nvPr/>
          </p:nvSpPr>
          <p:spPr>
            <a:xfrm>
              <a:off x="527600" y="7676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1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90"/>
                    <a:pt x="365" y="1671"/>
                    <a:pt x="1094" y="1671"/>
                  </a:cubicBezTo>
                  <a:cubicBezTo>
                    <a:pt x="1550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77"/>
            <p:cNvSpPr/>
            <p:nvPr/>
          </p:nvSpPr>
          <p:spPr>
            <a:xfrm>
              <a:off x="527600" y="10020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77"/>
            <p:cNvSpPr/>
            <p:nvPr/>
          </p:nvSpPr>
          <p:spPr>
            <a:xfrm>
              <a:off x="527600" y="12362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77"/>
            <p:cNvSpPr/>
            <p:nvPr/>
          </p:nvSpPr>
          <p:spPr>
            <a:xfrm>
              <a:off x="527600" y="1470014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7" y="0"/>
                  </a:moveTo>
                  <a:cubicBezTo>
                    <a:pt x="887" y="0"/>
                    <a:pt x="683" y="75"/>
                    <a:pt x="517" y="242"/>
                  </a:cubicBezTo>
                  <a:cubicBezTo>
                    <a:pt x="0" y="789"/>
                    <a:pt x="365" y="1670"/>
                    <a:pt x="1094" y="1670"/>
                  </a:cubicBezTo>
                  <a:cubicBezTo>
                    <a:pt x="1550" y="1670"/>
                    <a:pt x="1915" y="1275"/>
                    <a:pt x="1915" y="850"/>
                  </a:cubicBezTo>
                  <a:cubicBezTo>
                    <a:pt x="1915" y="334"/>
                    <a:pt x="1510" y="0"/>
                    <a:pt x="1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77"/>
            <p:cNvSpPr/>
            <p:nvPr/>
          </p:nvSpPr>
          <p:spPr>
            <a:xfrm>
              <a:off x="527600" y="1704336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9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1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77"/>
            <p:cNvSpPr/>
            <p:nvPr/>
          </p:nvSpPr>
          <p:spPr>
            <a:xfrm>
              <a:off x="295029" y="65375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1" y="0"/>
                  </a:moveTo>
                  <a:cubicBezTo>
                    <a:pt x="365" y="0"/>
                    <a:pt x="1" y="395"/>
                    <a:pt x="1" y="851"/>
                  </a:cubicBezTo>
                  <a:cubicBezTo>
                    <a:pt x="1" y="1277"/>
                    <a:pt x="365" y="1672"/>
                    <a:pt x="821" y="1672"/>
                  </a:cubicBezTo>
                  <a:cubicBezTo>
                    <a:pt x="1277" y="1672"/>
                    <a:pt x="1672" y="1277"/>
                    <a:pt x="1672" y="851"/>
                  </a:cubicBezTo>
                  <a:cubicBezTo>
                    <a:pt x="1672" y="39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77"/>
            <p:cNvSpPr/>
            <p:nvPr/>
          </p:nvSpPr>
          <p:spPr>
            <a:xfrm>
              <a:off x="295029" y="300230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77"/>
            <p:cNvSpPr/>
            <p:nvPr/>
          </p:nvSpPr>
          <p:spPr>
            <a:xfrm>
              <a:off x="295029" y="533943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77"/>
            <p:cNvSpPr/>
            <p:nvPr/>
          </p:nvSpPr>
          <p:spPr>
            <a:xfrm>
              <a:off x="295029" y="767656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1" y="0"/>
                  </a:moveTo>
                  <a:cubicBezTo>
                    <a:pt x="365" y="0"/>
                    <a:pt x="1" y="396"/>
                    <a:pt x="1" y="851"/>
                  </a:cubicBezTo>
                  <a:cubicBezTo>
                    <a:pt x="1" y="1277"/>
                    <a:pt x="365" y="1672"/>
                    <a:pt x="821" y="1672"/>
                  </a:cubicBezTo>
                  <a:cubicBezTo>
                    <a:pt x="1277" y="1672"/>
                    <a:pt x="1672" y="1277"/>
                    <a:pt x="1672" y="851"/>
                  </a:cubicBezTo>
                  <a:cubicBezTo>
                    <a:pt x="1672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77"/>
            <p:cNvSpPr/>
            <p:nvPr/>
          </p:nvSpPr>
          <p:spPr>
            <a:xfrm>
              <a:off x="284638" y="10020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4" y="78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45" y="1289"/>
                    <a:pt x="1945" y="833"/>
                  </a:cubicBezTo>
                  <a:cubicBezTo>
                    <a:pt x="1945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77"/>
            <p:cNvSpPr/>
            <p:nvPr/>
          </p:nvSpPr>
          <p:spPr>
            <a:xfrm>
              <a:off x="284638" y="12362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45" y="820"/>
                  </a:cubicBezTo>
                  <a:cubicBezTo>
                    <a:pt x="1945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77"/>
            <p:cNvSpPr/>
            <p:nvPr/>
          </p:nvSpPr>
          <p:spPr>
            <a:xfrm>
              <a:off x="284638" y="1470242"/>
              <a:ext cx="74074" cy="63378"/>
            </a:xfrm>
            <a:custGeom>
              <a:avLst/>
              <a:gdLst/>
              <a:ahLst/>
              <a:cxnLst/>
              <a:rect l="l" t="t" r="r" b="b"/>
              <a:pathLst>
                <a:path w="1946" h="1665" extrusionOk="0">
                  <a:moveTo>
                    <a:pt x="1095" y="1"/>
                  </a:moveTo>
                  <a:cubicBezTo>
                    <a:pt x="894" y="1"/>
                    <a:pt x="689" y="73"/>
                    <a:pt x="517" y="236"/>
                  </a:cubicBezTo>
                  <a:cubicBezTo>
                    <a:pt x="0" y="752"/>
                    <a:pt x="365" y="1664"/>
                    <a:pt x="1094" y="1664"/>
                  </a:cubicBezTo>
                  <a:cubicBezTo>
                    <a:pt x="1550" y="1664"/>
                    <a:pt x="1915" y="1300"/>
                    <a:pt x="1945" y="844"/>
                  </a:cubicBezTo>
                  <a:cubicBezTo>
                    <a:pt x="1945" y="344"/>
                    <a:pt x="1531" y="1"/>
                    <a:pt x="1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77"/>
            <p:cNvSpPr/>
            <p:nvPr/>
          </p:nvSpPr>
          <p:spPr>
            <a:xfrm>
              <a:off x="284638" y="1704336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4" y="79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45" y="1289"/>
                    <a:pt x="1945" y="833"/>
                  </a:cubicBezTo>
                  <a:cubicBezTo>
                    <a:pt x="1945" y="341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77"/>
            <p:cNvSpPr/>
            <p:nvPr/>
          </p:nvSpPr>
          <p:spPr>
            <a:xfrm>
              <a:off x="41675" y="65413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77"/>
            <p:cNvSpPr/>
            <p:nvPr/>
          </p:nvSpPr>
          <p:spPr>
            <a:xfrm>
              <a:off x="42817" y="3000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082" y="1"/>
                  </a:moveTo>
                  <a:cubicBezTo>
                    <a:pt x="872" y="1"/>
                    <a:pt x="658" y="79"/>
                    <a:pt x="48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07" y="1"/>
                    <a:pt x="1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77"/>
            <p:cNvSpPr/>
            <p:nvPr/>
          </p:nvSpPr>
          <p:spPr>
            <a:xfrm>
              <a:off x="41675" y="5339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77"/>
            <p:cNvSpPr/>
            <p:nvPr/>
          </p:nvSpPr>
          <p:spPr>
            <a:xfrm>
              <a:off x="41675" y="7676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122" y="0"/>
                  </a:moveTo>
                  <a:cubicBezTo>
                    <a:pt x="920" y="0"/>
                    <a:pt x="715" y="75"/>
                    <a:pt x="547" y="243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77"/>
            <p:cNvSpPr/>
            <p:nvPr/>
          </p:nvSpPr>
          <p:spPr>
            <a:xfrm>
              <a:off x="41675" y="10020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22" y="0"/>
                  </a:moveTo>
                  <a:cubicBezTo>
                    <a:pt x="921" y="0"/>
                    <a:pt x="715" y="78"/>
                    <a:pt x="54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77"/>
            <p:cNvSpPr/>
            <p:nvPr/>
          </p:nvSpPr>
          <p:spPr>
            <a:xfrm>
              <a:off x="41675" y="12362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1"/>
                  </a:moveTo>
                  <a:cubicBezTo>
                    <a:pt x="920" y="1"/>
                    <a:pt x="715" y="75"/>
                    <a:pt x="54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1"/>
                    <a:pt x="1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77"/>
            <p:cNvSpPr/>
            <p:nvPr/>
          </p:nvSpPr>
          <p:spPr>
            <a:xfrm>
              <a:off x="41675" y="1470242"/>
              <a:ext cx="74074" cy="63378"/>
            </a:xfrm>
            <a:custGeom>
              <a:avLst/>
              <a:gdLst/>
              <a:ahLst/>
              <a:cxnLst/>
              <a:rect l="l" t="t" r="r" b="b"/>
              <a:pathLst>
                <a:path w="1946" h="1665" extrusionOk="0">
                  <a:moveTo>
                    <a:pt x="1105" y="1"/>
                  </a:moveTo>
                  <a:cubicBezTo>
                    <a:pt x="909" y="1"/>
                    <a:pt x="710" y="73"/>
                    <a:pt x="547" y="236"/>
                  </a:cubicBezTo>
                  <a:cubicBezTo>
                    <a:pt x="0" y="752"/>
                    <a:pt x="365" y="1664"/>
                    <a:pt x="1125" y="1664"/>
                  </a:cubicBezTo>
                  <a:cubicBezTo>
                    <a:pt x="1581" y="1664"/>
                    <a:pt x="1945" y="1300"/>
                    <a:pt x="1945" y="844"/>
                  </a:cubicBezTo>
                  <a:cubicBezTo>
                    <a:pt x="1945" y="344"/>
                    <a:pt x="153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77"/>
            <p:cNvSpPr/>
            <p:nvPr/>
          </p:nvSpPr>
          <p:spPr>
            <a:xfrm>
              <a:off x="41675" y="1704336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22" y="0"/>
                  </a:moveTo>
                  <a:cubicBezTo>
                    <a:pt x="921" y="0"/>
                    <a:pt x="715" y="79"/>
                    <a:pt x="54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1"/>
                    <a:pt x="1543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77"/>
            <p:cNvSpPr/>
            <p:nvPr/>
          </p:nvSpPr>
          <p:spPr>
            <a:xfrm>
              <a:off x="1014663" y="3817651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1"/>
                  </a:cubicBezTo>
                  <a:cubicBezTo>
                    <a:pt x="0" y="758"/>
                    <a:pt x="335" y="1640"/>
                    <a:pt x="1064" y="1670"/>
                  </a:cubicBezTo>
                  <a:cubicBezTo>
                    <a:pt x="1551" y="1670"/>
                    <a:pt x="1915" y="1305"/>
                    <a:pt x="1915" y="849"/>
                  </a:cubicBezTo>
                  <a:cubicBezTo>
                    <a:pt x="1915" y="334"/>
                    <a:pt x="1510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77"/>
            <p:cNvSpPr/>
            <p:nvPr/>
          </p:nvSpPr>
          <p:spPr>
            <a:xfrm>
              <a:off x="1014663" y="4052468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551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77"/>
            <p:cNvSpPr/>
            <p:nvPr/>
          </p:nvSpPr>
          <p:spPr>
            <a:xfrm>
              <a:off x="1014663" y="4286181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92" y="0"/>
                  </a:moveTo>
                  <a:cubicBezTo>
                    <a:pt x="890" y="0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082" y="1642"/>
                    <a:pt x="1099" y="1642"/>
                    <a:pt x="1117" y="1642"/>
                  </a:cubicBezTo>
                  <a:cubicBezTo>
                    <a:pt x="1577" y="1642"/>
                    <a:pt x="1915" y="1260"/>
                    <a:pt x="1915" y="820"/>
                  </a:cubicBezTo>
                  <a:cubicBezTo>
                    <a:pt x="1915" y="327"/>
                    <a:pt x="1512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77"/>
            <p:cNvSpPr/>
            <p:nvPr/>
          </p:nvSpPr>
          <p:spPr>
            <a:xfrm>
              <a:off x="1014663" y="4519933"/>
              <a:ext cx="72933" cy="63607"/>
            </a:xfrm>
            <a:custGeom>
              <a:avLst/>
              <a:gdLst/>
              <a:ahLst/>
              <a:cxnLst/>
              <a:rect l="l" t="t" r="r" b="b"/>
              <a:pathLst>
                <a:path w="1916" h="1671" extrusionOk="0">
                  <a:moveTo>
                    <a:pt x="1088" y="0"/>
                  </a:moveTo>
                  <a:cubicBezTo>
                    <a:pt x="887" y="0"/>
                    <a:pt x="683" y="75"/>
                    <a:pt x="517" y="242"/>
                  </a:cubicBezTo>
                  <a:cubicBezTo>
                    <a:pt x="0" y="758"/>
                    <a:pt x="335" y="1640"/>
                    <a:pt x="1064" y="1670"/>
                  </a:cubicBezTo>
                  <a:cubicBezTo>
                    <a:pt x="1551" y="1670"/>
                    <a:pt x="1915" y="1305"/>
                    <a:pt x="1915" y="849"/>
                  </a:cubicBezTo>
                  <a:cubicBezTo>
                    <a:pt x="1915" y="334"/>
                    <a:pt x="1510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77"/>
            <p:cNvSpPr/>
            <p:nvPr/>
          </p:nvSpPr>
          <p:spPr>
            <a:xfrm>
              <a:off x="1014663" y="4754407"/>
              <a:ext cx="72933" cy="62845"/>
            </a:xfrm>
            <a:custGeom>
              <a:avLst/>
              <a:gdLst/>
              <a:ahLst/>
              <a:cxnLst/>
              <a:rect l="l" t="t" r="r" b="b"/>
              <a:pathLst>
                <a:path w="1916" h="1651" extrusionOk="0">
                  <a:moveTo>
                    <a:pt x="1073" y="0"/>
                  </a:moveTo>
                  <a:cubicBezTo>
                    <a:pt x="877" y="0"/>
                    <a:pt x="679" y="69"/>
                    <a:pt x="517" y="221"/>
                  </a:cubicBezTo>
                  <a:cubicBezTo>
                    <a:pt x="0" y="738"/>
                    <a:pt x="335" y="1620"/>
                    <a:pt x="1064" y="1650"/>
                  </a:cubicBezTo>
                  <a:cubicBezTo>
                    <a:pt x="1551" y="1650"/>
                    <a:pt x="1915" y="1285"/>
                    <a:pt x="1915" y="829"/>
                  </a:cubicBezTo>
                  <a:cubicBezTo>
                    <a:pt x="1915" y="329"/>
                    <a:pt x="1500" y="0"/>
                    <a:pt x="1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77"/>
            <p:cNvSpPr/>
            <p:nvPr/>
          </p:nvSpPr>
          <p:spPr>
            <a:xfrm>
              <a:off x="1014663" y="4988463"/>
              <a:ext cx="72933" cy="62541"/>
            </a:xfrm>
            <a:custGeom>
              <a:avLst/>
              <a:gdLst/>
              <a:ahLst/>
              <a:cxnLst/>
              <a:rect l="l" t="t" r="r" b="b"/>
              <a:pathLst>
                <a:path w="1916" h="1643" extrusionOk="0">
                  <a:moveTo>
                    <a:pt x="1092" y="1"/>
                  </a:moveTo>
                  <a:cubicBezTo>
                    <a:pt x="890" y="1"/>
                    <a:pt x="685" y="75"/>
                    <a:pt x="517" y="243"/>
                  </a:cubicBezTo>
                  <a:cubicBezTo>
                    <a:pt x="0" y="759"/>
                    <a:pt x="335" y="1641"/>
                    <a:pt x="1064" y="1641"/>
                  </a:cubicBezTo>
                  <a:cubicBezTo>
                    <a:pt x="1082" y="1642"/>
                    <a:pt x="1099" y="1643"/>
                    <a:pt x="1117" y="1643"/>
                  </a:cubicBezTo>
                  <a:cubicBezTo>
                    <a:pt x="1577" y="1643"/>
                    <a:pt x="1915" y="1260"/>
                    <a:pt x="1915" y="820"/>
                  </a:cubicBezTo>
                  <a:cubicBezTo>
                    <a:pt x="1915" y="327"/>
                    <a:pt x="1512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77"/>
            <p:cNvSpPr/>
            <p:nvPr/>
          </p:nvSpPr>
          <p:spPr>
            <a:xfrm>
              <a:off x="782092" y="3817575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5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8" y="1672"/>
                    <a:pt x="1642" y="1277"/>
                    <a:pt x="1642" y="851"/>
                  </a:cubicBezTo>
                  <a:cubicBezTo>
                    <a:pt x="1642" y="39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77"/>
            <p:cNvSpPr/>
            <p:nvPr/>
          </p:nvSpPr>
          <p:spPr>
            <a:xfrm>
              <a:off x="782092" y="4052430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77"/>
            <p:cNvSpPr/>
            <p:nvPr/>
          </p:nvSpPr>
          <p:spPr>
            <a:xfrm>
              <a:off x="782092" y="4286143"/>
              <a:ext cx="62541" cy="62503"/>
            </a:xfrm>
            <a:custGeom>
              <a:avLst/>
              <a:gdLst/>
              <a:ahLst/>
              <a:cxnLst/>
              <a:rect l="l" t="t" r="r" b="b"/>
              <a:pathLst>
                <a:path w="1643" h="1642" extrusionOk="0">
                  <a:moveTo>
                    <a:pt x="822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77"/>
                    <a:pt x="366" y="1642"/>
                    <a:pt x="822" y="1642"/>
                  </a:cubicBezTo>
                  <a:cubicBezTo>
                    <a:pt x="1278" y="1642"/>
                    <a:pt x="1642" y="1277"/>
                    <a:pt x="1642" y="821"/>
                  </a:cubicBezTo>
                  <a:cubicBezTo>
                    <a:pt x="1642" y="365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77"/>
            <p:cNvSpPr/>
            <p:nvPr/>
          </p:nvSpPr>
          <p:spPr>
            <a:xfrm>
              <a:off x="782092" y="4519856"/>
              <a:ext cx="62541" cy="63683"/>
            </a:xfrm>
            <a:custGeom>
              <a:avLst/>
              <a:gdLst/>
              <a:ahLst/>
              <a:cxnLst/>
              <a:rect l="l" t="t" r="r" b="b"/>
              <a:pathLst>
                <a:path w="1643" h="1673" extrusionOk="0">
                  <a:moveTo>
                    <a:pt x="822" y="0"/>
                  </a:moveTo>
                  <a:cubicBezTo>
                    <a:pt x="366" y="0"/>
                    <a:pt x="1" y="396"/>
                    <a:pt x="1" y="851"/>
                  </a:cubicBezTo>
                  <a:cubicBezTo>
                    <a:pt x="1" y="1277"/>
                    <a:pt x="366" y="1672"/>
                    <a:pt x="822" y="1672"/>
                  </a:cubicBezTo>
                  <a:cubicBezTo>
                    <a:pt x="1278" y="1672"/>
                    <a:pt x="1642" y="1277"/>
                    <a:pt x="1642" y="851"/>
                  </a:cubicBezTo>
                  <a:cubicBezTo>
                    <a:pt x="1642" y="396"/>
                    <a:pt x="1278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77"/>
            <p:cNvSpPr/>
            <p:nvPr/>
          </p:nvSpPr>
          <p:spPr>
            <a:xfrm>
              <a:off x="770521" y="4754255"/>
              <a:ext cx="74113" cy="62998"/>
            </a:xfrm>
            <a:custGeom>
              <a:avLst/>
              <a:gdLst/>
              <a:ahLst/>
              <a:cxnLst/>
              <a:rect l="l" t="t" r="r" b="b"/>
              <a:pathLst>
                <a:path w="1947" h="1655" extrusionOk="0">
                  <a:moveTo>
                    <a:pt x="1114" y="0"/>
                  </a:moveTo>
                  <a:cubicBezTo>
                    <a:pt x="908" y="0"/>
                    <a:pt x="695" y="78"/>
                    <a:pt x="518" y="256"/>
                  </a:cubicBezTo>
                  <a:cubicBezTo>
                    <a:pt x="1" y="773"/>
                    <a:pt x="366" y="1654"/>
                    <a:pt x="1126" y="1654"/>
                  </a:cubicBezTo>
                  <a:cubicBezTo>
                    <a:pt x="1551" y="1654"/>
                    <a:pt x="1946" y="1289"/>
                    <a:pt x="1946" y="833"/>
                  </a:cubicBezTo>
                  <a:cubicBezTo>
                    <a:pt x="1946" y="340"/>
                    <a:pt x="1544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77"/>
            <p:cNvSpPr/>
            <p:nvPr/>
          </p:nvSpPr>
          <p:spPr>
            <a:xfrm>
              <a:off x="770521" y="4988463"/>
              <a:ext cx="74113" cy="62465"/>
            </a:xfrm>
            <a:custGeom>
              <a:avLst/>
              <a:gdLst/>
              <a:ahLst/>
              <a:cxnLst/>
              <a:rect l="l" t="t" r="r" b="b"/>
              <a:pathLst>
                <a:path w="1947" h="1641" extrusionOk="0">
                  <a:moveTo>
                    <a:pt x="1100" y="1"/>
                  </a:moveTo>
                  <a:cubicBezTo>
                    <a:pt x="894" y="1"/>
                    <a:pt x="685" y="75"/>
                    <a:pt x="518" y="243"/>
                  </a:cubicBezTo>
                  <a:cubicBezTo>
                    <a:pt x="1" y="759"/>
                    <a:pt x="366" y="1641"/>
                    <a:pt x="1126" y="1641"/>
                  </a:cubicBezTo>
                  <a:cubicBezTo>
                    <a:pt x="1551" y="1641"/>
                    <a:pt x="1946" y="1276"/>
                    <a:pt x="1946" y="820"/>
                  </a:cubicBezTo>
                  <a:cubicBezTo>
                    <a:pt x="1946" y="327"/>
                    <a:pt x="1529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77"/>
            <p:cNvSpPr/>
            <p:nvPr/>
          </p:nvSpPr>
          <p:spPr>
            <a:xfrm>
              <a:off x="528738" y="3817613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1" y="0"/>
                  </a:moveTo>
                  <a:cubicBezTo>
                    <a:pt x="890" y="0"/>
                    <a:pt x="684" y="75"/>
                    <a:pt x="517" y="242"/>
                  </a:cubicBezTo>
                  <a:cubicBezTo>
                    <a:pt x="0" y="759"/>
                    <a:pt x="365" y="1671"/>
                    <a:pt x="1094" y="167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77"/>
            <p:cNvSpPr/>
            <p:nvPr/>
          </p:nvSpPr>
          <p:spPr>
            <a:xfrm>
              <a:off x="528738" y="4052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105" y="1"/>
                  </a:moveTo>
                  <a:cubicBezTo>
                    <a:pt x="899" y="1"/>
                    <a:pt x="688" y="79"/>
                    <a:pt x="517" y="250"/>
                  </a:cubicBezTo>
                  <a:cubicBezTo>
                    <a:pt x="0" y="766"/>
                    <a:pt x="365" y="1648"/>
                    <a:pt x="1094" y="1648"/>
                  </a:cubicBezTo>
                  <a:cubicBezTo>
                    <a:pt x="1550" y="1648"/>
                    <a:pt x="1915" y="1283"/>
                    <a:pt x="1915" y="827"/>
                  </a:cubicBezTo>
                  <a:cubicBezTo>
                    <a:pt x="1915" y="319"/>
                    <a:pt x="1521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77"/>
            <p:cNvSpPr/>
            <p:nvPr/>
          </p:nvSpPr>
          <p:spPr>
            <a:xfrm>
              <a:off x="528738" y="4286181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77"/>
            <p:cNvSpPr/>
            <p:nvPr/>
          </p:nvSpPr>
          <p:spPr>
            <a:xfrm>
              <a:off x="528738" y="4519894"/>
              <a:ext cx="72933" cy="63645"/>
            </a:xfrm>
            <a:custGeom>
              <a:avLst/>
              <a:gdLst/>
              <a:ahLst/>
              <a:cxnLst/>
              <a:rect l="l" t="t" r="r" b="b"/>
              <a:pathLst>
                <a:path w="1916" h="1672" extrusionOk="0">
                  <a:moveTo>
                    <a:pt x="1091" y="0"/>
                  </a:moveTo>
                  <a:cubicBezTo>
                    <a:pt x="890" y="0"/>
                    <a:pt x="684" y="75"/>
                    <a:pt x="517" y="243"/>
                  </a:cubicBezTo>
                  <a:cubicBezTo>
                    <a:pt x="0" y="790"/>
                    <a:pt x="365" y="1671"/>
                    <a:pt x="1094" y="1671"/>
                  </a:cubicBezTo>
                  <a:cubicBezTo>
                    <a:pt x="1550" y="1671"/>
                    <a:pt x="1915" y="1276"/>
                    <a:pt x="1915" y="820"/>
                  </a:cubicBezTo>
                  <a:cubicBezTo>
                    <a:pt x="1915" y="327"/>
                    <a:pt x="1512" y="0"/>
                    <a:pt x="10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77"/>
            <p:cNvSpPr/>
            <p:nvPr/>
          </p:nvSpPr>
          <p:spPr>
            <a:xfrm>
              <a:off x="528738" y="4754255"/>
              <a:ext cx="72933" cy="62998"/>
            </a:xfrm>
            <a:custGeom>
              <a:avLst/>
              <a:gdLst/>
              <a:ahLst/>
              <a:cxnLst/>
              <a:rect l="l" t="t" r="r" b="b"/>
              <a:pathLst>
                <a:path w="1916" h="1655" extrusionOk="0">
                  <a:moveTo>
                    <a:pt x="1092" y="0"/>
                  </a:moveTo>
                  <a:cubicBezTo>
                    <a:pt x="890" y="0"/>
                    <a:pt x="685" y="78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15" y="1289"/>
                    <a:pt x="1915" y="833"/>
                  </a:cubicBezTo>
                  <a:cubicBezTo>
                    <a:pt x="1915" y="340"/>
                    <a:pt x="1513" y="0"/>
                    <a:pt x="1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77"/>
            <p:cNvSpPr/>
            <p:nvPr/>
          </p:nvSpPr>
          <p:spPr>
            <a:xfrm>
              <a:off x="528738" y="4988463"/>
              <a:ext cx="72933" cy="62465"/>
            </a:xfrm>
            <a:custGeom>
              <a:avLst/>
              <a:gdLst/>
              <a:ahLst/>
              <a:cxnLst/>
              <a:rect l="l" t="t" r="r" b="b"/>
              <a:pathLst>
                <a:path w="1916" h="1641" extrusionOk="0">
                  <a:moveTo>
                    <a:pt x="1091" y="1"/>
                  </a:moveTo>
                  <a:cubicBezTo>
                    <a:pt x="890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15" y="820"/>
                  </a:cubicBezTo>
                  <a:cubicBezTo>
                    <a:pt x="1915" y="327"/>
                    <a:pt x="1512" y="1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77"/>
            <p:cNvSpPr/>
            <p:nvPr/>
          </p:nvSpPr>
          <p:spPr>
            <a:xfrm>
              <a:off x="296167" y="3817575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1" y="0"/>
                  </a:moveTo>
                  <a:cubicBezTo>
                    <a:pt x="365" y="0"/>
                    <a:pt x="1" y="395"/>
                    <a:pt x="1" y="851"/>
                  </a:cubicBezTo>
                  <a:cubicBezTo>
                    <a:pt x="1" y="1277"/>
                    <a:pt x="365" y="1672"/>
                    <a:pt x="821" y="1672"/>
                  </a:cubicBezTo>
                  <a:cubicBezTo>
                    <a:pt x="1277" y="1672"/>
                    <a:pt x="1672" y="1277"/>
                    <a:pt x="1672" y="851"/>
                  </a:cubicBezTo>
                  <a:cubicBezTo>
                    <a:pt x="1672" y="39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77"/>
            <p:cNvSpPr/>
            <p:nvPr/>
          </p:nvSpPr>
          <p:spPr>
            <a:xfrm>
              <a:off x="296167" y="4052430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77"/>
            <p:cNvSpPr/>
            <p:nvPr/>
          </p:nvSpPr>
          <p:spPr>
            <a:xfrm>
              <a:off x="296167" y="4286143"/>
              <a:ext cx="63683" cy="62503"/>
            </a:xfrm>
            <a:custGeom>
              <a:avLst/>
              <a:gdLst/>
              <a:ahLst/>
              <a:cxnLst/>
              <a:rect l="l" t="t" r="r" b="b"/>
              <a:pathLst>
                <a:path w="1673" h="1642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42"/>
                    <a:pt x="821" y="1642"/>
                  </a:cubicBezTo>
                  <a:cubicBezTo>
                    <a:pt x="1277" y="1642"/>
                    <a:pt x="1672" y="1277"/>
                    <a:pt x="1672" y="821"/>
                  </a:cubicBezTo>
                  <a:cubicBezTo>
                    <a:pt x="1672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77"/>
            <p:cNvSpPr/>
            <p:nvPr/>
          </p:nvSpPr>
          <p:spPr>
            <a:xfrm>
              <a:off x="296167" y="4519856"/>
              <a:ext cx="63683" cy="63683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21" y="0"/>
                  </a:moveTo>
                  <a:cubicBezTo>
                    <a:pt x="365" y="0"/>
                    <a:pt x="1" y="396"/>
                    <a:pt x="1" y="851"/>
                  </a:cubicBezTo>
                  <a:cubicBezTo>
                    <a:pt x="1" y="1277"/>
                    <a:pt x="365" y="1672"/>
                    <a:pt x="821" y="1672"/>
                  </a:cubicBezTo>
                  <a:cubicBezTo>
                    <a:pt x="1277" y="1672"/>
                    <a:pt x="1672" y="1277"/>
                    <a:pt x="1672" y="851"/>
                  </a:cubicBezTo>
                  <a:cubicBezTo>
                    <a:pt x="1672" y="396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77"/>
            <p:cNvSpPr/>
            <p:nvPr/>
          </p:nvSpPr>
          <p:spPr>
            <a:xfrm>
              <a:off x="285775" y="4754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00" y="0"/>
                  </a:moveTo>
                  <a:cubicBezTo>
                    <a:pt x="894" y="0"/>
                    <a:pt x="684" y="78"/>
                    <a:pt x="517" y="256"/>
                  </a:cubicBezTo>
                  <a:cubicBezTo>
                    <a:pt x="0" y="773"/>
                    <a:pt x="365" y="1654"/>
                    <a:pt x="1094" y="1654"/>
                  </a:cubicBezTo>
                  <a:cubicBezTo>
                    <a:pt x="1550" y="1654"/>
                    <a:pt x="1945" y="1289"/>
                    <a:pt x="1945" y="833"/>
                  </a:cubicBezTo>
                  <a:cubicBezTo>
                    <a:pt x="1945" y="340"/>
                    <a:pt x="1529" y="0"/>
                    <a:pt x="1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77"/>
            <p:cNvSpPr/>
            <p:nvPr/>
          </p:nvSpPr>
          <p:spPr>
            <a:xfrm>
              <a:off x="285775" y="4988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099" y="1"/>
                  </a:moveTo>
                  <a:cubicBezTo>
                    <a:pt x="893" y="1"/>
                    <a:pt x="684" y="75"/>
                    <a:pt x="517" y="243"/>
                  </a:cubicBezTo>
                  <a:cubicBezTo>
                    <a:pt x="0" y="759"/>
                    <a:pt x="365" y="1641"/>
                    <a:pt x="1094" y="1641"/>
                  </a:cubicBezTo>
                  <a:cubicBezTo>
                    <a:pt x="1550" y="1641"/>
                    <a:pt x="1915" y="1276"/>
                    <a:pt x="1945" y="820"/>
                  </a:cubicBezTo>
                  <a:cubicBezTo>
                    <a:pt x="1945" y="327"/>
                    <a:pt x="152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77"/>
            <p:cNvSpPr/>
            <p:nvPr/>
          </p:nvSpPr>
          <p:spPr>
            <a:xfrm>
              <a:off x="42813" y="3817613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122" y="0"/>
                  </a:moveTo>
                  <a:cubicBezTo>
                    <a:pt x="920" y="0"/>
                    <a:pt x="715" y="75"/>
                    <a:pt x="547" y="242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77"/>
            <p:cNvSpPr/>
            <p:nvPr/>
          </p:nvSpPr>
          <p:spPr>
            <a:xfrm>
              <a:off x="43954" y="4052202"/>
              <a:ext cx="72933" cy="62731"/>
            </a:xfrm>
            <a:custGeom>
              <a:avLst/>
              <a:gdLst/>
              <a:ahLst/>
              <a:cxnLst/>
              <a:rect l="l" t="t" r="r" b="b"/>
              <a:pathLst>
                <a:path w="1916" h="1648" extrusionOk="0">
                  <a:moveTo>
                    <a:pt x="1082" y="1"/>
                  </a:moveTo>
                  <a:cubicBezTo>
                    <a:pt x="872" y="1"/>
                    <a:pt x="658" y="79"/>
                    <a:pt x="487" y="250"/>
                  </a:cubicBezTo>
                  <a:cubicBezTo>
                    <a:pt x="0" y="766"/>
                    <a:pt x="365" y="1648"/>
                    <a:pt x="1095" y="1648"/>
                  </a:cubicBezTo>
                  <a:cubicBezTo>
                    <a:pt x="1551" y="1648"/>
                    <a:pt x="1915" y="1283"/>
                    <a:pt x="1915" y="827"/>
                  </a:cubicBezTo>
                  <a:cubicBezTo>
                    <a:pt x="1915" y="319"/>
                    <a:pt x="1507" y="1"/>
                    <a:pt x="1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77"/>
            <p:cNvSpPr/>
            <p:nvPr/>
          </p:nvSpPr>
          <p:spPr>
            <a:xfrm>
              <a:off x="42813" y="4286181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0"/>
                  </a:moveTo>
                  <a:cubicBezTo>
                    <a:pt x="920" y="0"/>
                    <a:pt x="715" y="75"/>
                    <a:pt x="54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77"/>
            <p:cNvSpPr/>
            <p:nvPr/>
          </p:nvSpPr>
          <p:spPr>
            <a:xfrm>
              <a:off x="42813" y="4519894"/>
              <a:ext cx="74074" cy="63645"/>
            </a:xfrm>
            <a:custGeom>
              <a:avLst/>
              <a:gdLst/>
              <a:ahLst/>
              <a:cxnLst/>
              <a:rect l="l" t="t" r="r" b="b"/>
              <a:pathLst>
                <a:path w="1946" h="1672" extrusionOk="0">
                  <a:moveTo>
                    <a:pt x="1122" y="0"/>
                  </a:moveTo>
                  <a:cubicBezTo>
                    <a:pt x="920" y="0"/>
                    <a:pt x="715" y="75"/>
                    <a:pt x="547" y="243"/>
                  </a:cubicBezTo>
                  <a:cubicBezTo>
                    <a:pt x="0" y="759"/>
                    <a:pt x="395" y="1671"/>
                    <a:pt x="1125" y="1671"/>
                  </a:cubicBezTo>
                  <a:cubicBezTo>
                    <a:pt x="1581" y="1671"/>
                    <a:pt x="1945" y="1276"/>
                    <a:pt x="1945" y="820"/>
                  </a:cubicBezTo>
                  <a:cubicBezTo>
                    <a:pt x="1945" y="327"/>
                    <a:pt x="1542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77"/>
            <p:cNvSpPr/>
            <p:nvPr/>
          </p:nvSpPr>
          <p:spPr>
            <a:xfrm>
              <a:off x="42813" y="4754255"/>
              <a:ext cx="74074" cy="62998"/>
            </a:xfrm>
            <a:custGeom>
              <a:avLst/>
              <a:gdLst/>
              <a:ahLst/>
              <a:cxnLst/>
              <a:rect l="l" t="t" r="r" b="b"/>
              <a:pathLst>
                <a:path w="1946" h="1655" extrusionOk="0">
                  <a:moveTo>
                    <a:pt x="1122" y="0"/>
                  </a:moveTo>
                  <a:cubicBezTo>
                    <a:pt x="921" y="0"/>
                    <a:pt x="715" y="78"/>
                    <a:pt x="547" y="256"/>
                  </a:cubicBezTo>
                  <a:cubicBezTo>
                    <a:pt x="0" y="773"/>
                    <a:pt x="395" y="1654"/>
                    <a:pt x="1125" y="1654"/>
                  </a:cubicBezTo>
                  <a:cubicBezTo>
                    <a:pt x="1581" y="1654"/>
                    <a:pt x="1945" y="1289"/>
                    <a:pt x="1945" y="833"/>
                  </a:cubicBezTo>
                  <a:cubicBezTo>
                    <a:pt x="1945" y="340"/>
                    <a:pt x="1543" y="0"/>
                    <a:pt x="1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77"/>
            <p:cNvSpPr/>
            <p:nvPr/>
          </p:nvSpPr>
          <p:spPr>
            <a:xfrm>
              <a:off x="42813" y="4988463"/>
              <a:ext cx="74074" cy="62465"/>
            </a:xfrm>
            <a:custGeom>
              <a:avLst/>
              <a:gdLst/>
              <a:ahLst/>
              <a:cxnLst/>
              <a:rect l="l" t="t" r="r" b="b"/>
              <a:pathLst>
                <a:path w="1946" h="1641" extrusionOk="0">
                  <a:moveTo>
                    <a:pt x="1122" y="1"/>
                  </a:moveTo>
                  <a:cubicBezTo>
                    <a:pt x="920" y="1"/>
                    <a:pt x="715" y="75"/>
                    <a:pt x="547" y="243"/>
                  </a:cubicBezTo>
                  <a:cubicBezTo>
                    <a:pt x="0" y="759"/>
                    <a:pt x="395" y="1641"/>
                    <a:pt x="1125" y="1641"/>
                  </a:cubicBezTo>
                  <a:cubicBezTo>
                    <a:pt x="1581" y="1641"/>
                    <a:pt x="1945" y="1276"/>
                    <a:pt x="1945" y="820"/>
                  </a:cubicBezTo>
                  <a:cubicBezTo>
                    <a:pt x="1945" y="327"/>
                    <a:pt x="1542" y="1"/>
                    <a:pt x="1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6_1">
    <p:bg>
      <p:bgPr>
        <a:solidFill>
          <a:schemeClr val="lt1"/>
        </a:solidFill>
        <a:effectLst/>
      </p:bgPr>
    </p:bg>
    <p:spTree>
      <p:nvGrpSpPr>
        <p:cNvPr id="1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Google Shape;3865;p78"/>
          <p:cNvSpPr/>
          <p:nvPr/>
        </p:nvSpPr>
        <p:spPr>
          <a:xfrm>
            <a:off x="4166294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6" name="Google Shape;3866;p78"/>
          <p:cNvSpPr/>
          <p:nvPr/>
        </p:nvSpPr>
        <p:spPr>
          <a:xfrm>
            <a:off x="4166636" y="2179223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7" name="Google Shape;3867;p78"/>
          <p:cNvSpPr/>
          <p:nvPr/>
        </p:nvSpPr>
        <p:spPr>
          <a:xfrm>
            <a:off x="4166294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8" name="Google Shape;3868;p78"/>
          <p:cNvSpPr/>
          <p:nvPr/>
        </p:nvSpPr>
        <p:spPr>
          <a:xfrm>
            <a:off x="4166294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9" name="Google Shape;3869;p78"/>
          <p:cNvSpPr/>
          <p:nvPr/>
        </p:nvSpPr>
        <p:spPr>
          <a:xfrm>
            <a:off x="4166294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0"/>
                  <a:pt x="1095" y="1640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0" name="Google Shape;3870;p78"/>
          <p:cNvSpPr/>
          <p:nvPr/>
        </p:nvSpPr>
        <p:spPr>
          <a:xfrm>
            <a:off x="4166294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8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1" name="Google Shape;3871;p78"/>
          <p:cNvSpPr/>
          <p:nvPr/>
        </p:nvSpPr>
        <p:spPr>
          <a:xfrm>
            <a:off x="4166294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2" name="Google Shape;3872;p78"/>
          <p:cNvSpPr/>
          <p:nvPr/>
        </p:nvSpPr>
        <p:spPr>
          <a:xfrm>
            <a:off x="4166294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3" name="Google Shape;3873;p78"/>
          <p:cNvSpPr/>
          <p:nvPr/>
        </p:nvSpPr>
        <p:spPr>
          <a:xfrm>
            <a:off x="3933760" y="1945472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4" name="Google Shape;3874;p78"/>
          <p:cNvSpPr/>
          <p:nvPr/>
        </p:nvSpPr>
        <p:spPr>
          <a:xfrm>
            <a:off x="3933760" y="2179147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5" name="Google Shape;3875;p78"/>
          <p:cNvSpPr/>
          <p:nvPr/>
        </p:nvSpPr>
        <p:spPr>
          <a:xfrm>
            <a:off x="3933760" y="241286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6" name="Google Shape;3876;p78"/>
          <p:cNvSpPr/>
          <p:nvPr/>
        </p:nvSpPr>
        <p:spPr>
          <a:xfrm>
            <a:off x="3933760" y="264775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7" name="Google Shape;3877;p78"/>
          <p:cNvSpPr/>
          <p:nvPr/>
        </p:nvSpPr>
        <p:spPr>
          <a:xfrm>
            <a:off x="3933760" y="2881466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8" name="Google Shape;3878;p78"/>
          <p:cNvSpPr/>
          <p:nvPr/>
        </p:nvSpPr>
        <p:spPr>
          <a:xfrm>
            <a:off x="3923331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25" y="335"/>
                  <a:pt x="1513" y="1"/>
                  <a:pt x="10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9" name="Google Shape;3879;p78"/>
          <p:cNvSpPr/>
          <p:nvPr/>
        </p:nvSpPr>
        <p:spPr>
          <a:xfrm>
            <a:off x="3923331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0" name="Google Shape;3880;p78"/>
          <p:cNvSpPr/>
          <p:nvPr/>
        </p:nvSpPr>
        <p:spPr>
          <a:xfrm>
            <a:off x="3933760" y="358374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1" name="Google Shape;3881;p78"/>
          <p:cNvSpPr/>
          <p:nvPr/>
        </p:nvSpPr>
        <p:spPr>
          <a:xfrm>
            <a:off x="3680368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2" name="Google Shape;3882;p78"/>
          <p:cNvSpPr/>
          <p:nvPr/>
        </p:nvSpPr>
        <p:spPr>
          <a:xfrm>
            <a:off x="3680368" y="2179185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3" name="Google Shape;3883;p78"/>
          <p:cNvSpPr/>
          <p:nvPr/>
        </p:nvSpPr>
        <p:spPr>
          <a:xfrm>
            <a:off x="3680368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4" name="Google Shape;3884;p78"/>
          <p:cNvSpPr/>
          <p:nvPr/>
        </p:nvSpPr>
        <p:spPr>
          <a:xfrm>
            <a:off x="3680368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5" name="Google Shape;3885;p78"/>
          <p:cNvSpPr/>
          <p:nvPr/>
        </p:nvSpPr>
        <p:spPr>
          <a:xfrm>
            <a:off x="3680368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2"/>
                </a:cubicBezTo>
                <a:cubicBezTo>
                  <a:pt x="1" y="759"/>
                  <a:pt x="396" y="1640"/>
                  <a:pt x="1125" y="1640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6" name="Google Shape;3886;p78"/>
          <p:cNvSpPr/>
          <p:nvPr/>
        </p:nvSpPr>
        <p:spPr>
          <a:xfrm>
            <a:off x="3680368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1" y="1"/>
                  <a:pt x="683" y="76"/>
                  <a:pt x="517" y="242"/>
                </a:cubicBezTo>
                <a:cubicBezTo>
                  <a:pt x="1" y="78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7" name="Google Shape;3887;p78"/>
          <p:cNvSpPr/>
          <p:nvPr/>
        </p:nvSpPr>
        <p:spPr>
          <a:xfrm>
            <a:off x="3680368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8" name="Google Shape;3888;p78"/>
          <p:cNvSpPr/>
          <p:nvPr/>
        </p:nvSpPr>
        <p:spPr>
          <a:xfrm>
            <a:off x="3680368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9" name="Google Shape;3889;p78"/>
          <p:cNvSpPr/>
          <p:nvPr/>
        </p:nvSpPr>
        <p:spPr>
          <a:xfrm>
            <a:off x="3438547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0" name="Google Shape;3890;p78"/>
          <p:cNvSpPr/>
          <p:nvPr/>
        </p:nvSpPr>
        <p:spPr>
          <a:xfrm>
            <a:off x="3438547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1" name="Google Shape;3891;p78"/>
          <p:cNvSpPr/>
          <p:nvPr/>
        </p:nvSpPr>
        <p:spPr>
          <a:xfrm>
            <a:off x="3438547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2" name="Google Shape;3892;p78"/>
          <p:cNvSpPr/>
          <p:nvPr/>
        </p:nvSpPr>
        <p:spPr>
          <a:xfrm>
            <a:off x="3438547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3" name="Google Shape;3893;p78"/>
          <p:cNvSpPr/>
          <p:nvPr/>
        </p:nvSpPr>
        <p:spPr>
          <a:xfrm>
            <a:off x="3438547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4" name="Google Shape;3894;p78"/>
          <p:cNvSpPr/>
          <p:nvPr/>
        </p:nvSpPr>
        <p:spPr>
          <a:xfrm>
            <a:off x="3438547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89"/>
                  <a:pt x="366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5" name="Google Shape;3895;p78"/>
          <p:cNvSpPr/>
          <p:nvPr/>
        </p:nvSpPr>
        <p:spPr>
          <a:xfrm>
            <a:off x="3438547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6" name="Google Shape;3896;p78"/>
          <p:cNvSpPr/>
          <p:nvPr/>
        </p:nvSpPr>
        <p:spPr>
          <a:xfrm>
            <a:off x="3438547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7" name="Google Shape;3897;p78"/>
          <p:cNvSpPr/>
          <p:nvPr/>
        </p:nvSpPr>
        <p:spPr>
          <a:xfrm>
            <a:off x="3195585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8" name="Google Shape;3898;p78"/>
          <p:cNvSpPr/>
          <p:nvPr/>
        </p:nvSpPr>
        <p:spPr>
          <a:xfrm>
            <a:off x="3195585" y="2179185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9" name="Google Shape;3899;p78"/>
          <p:cNvSpPr/>
          <p:nvPr/>
        </p:nvSpPr>
        <p:spPr>
          <a:xfrm>
            <a:off x="3195585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0" name="Google Shape;3900;p78"/>
          <p:cNvSpPr/>
          <p:nvPr/>
        </p:nvSpPr>
        <p:spPr>
          <a:xfrm>
            <a:off x="3195585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1" name="Google Shape;3901;p78"/>
          <p:cNvSpPr/>
          <p:nvPr/>
        </p:nvSpPr>
        <p:spPr>
          <a:xfrm>
            <a:off x="3195585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40"/>
                </a:cubicBezTo>
                <a:cubicBezTo>
                  <a:pt x="155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2" name="Google Shape;3902;p78"/>
          <p:cNvSpPr/>
          <p:nvPr/>
        </p:nvSpPr>
        <p:spPr>
          <a:xfrm>
            <a:off x="3195585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3" name="Google Shape;3903;p78"/>
          <p:cNvSpPr/>
          <p:nvPr/>
        </p:nvSpPr>
        <p:spPr>
          <a:xfrm>
            <a:off x="3195585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4" name="Google Shape;3904;p78"/>
          <p:cNvSpPr/>
          <p:nvPr/>
        </p:nvSpPr>
        <p:spPr>
          <a:xfrm>
            <a:off x="3195585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5" name="Google Shape;3905;p78"/>
          <p:cNvSpPr/>
          <p:nvPr/>
        </p:nvSpPr>
        <p:spPr>
          <a:xfrm>
            <a:off x="2953802" y="1945510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6" name="Google Shape;3906;p78"/>
          <p:cNvSpPr/>
          <p:nvPr/>
        </p:nvSpPr>
        <p:spPr>
          <a:xfrm>
            <a:off x="2953802" y="2179185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7" name="Google Shape;3907;p78"/>
          <p:cNvSpPr/>
          <p:nvPr/>
        </p:nvSpPr>
        <p:spPr>
          <a:xfrm>
            <a:off x="2953802" y="2412936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8" name="Google Shape;3908;p78"/>
          <p:cNvSpPr/>
          <p:nvPr/>
        </p:nvSpPr>
        <p:spPr>
          <a:xfrm>
            <a:off x="2953802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9" name="Google Shape;3909;p78"/>
          <p:cNvSpPr/>
          <p:nvPr/>
        </p:nvSpPr>
        <p:spPr>
          <a:xfrm>
            <a:off x="2953802" y="2881504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0" name="Google Shape;3910;p78"/>
          <p:cNvSpPr/>
          <p:nvPr/>
        </p:nvSpPr>
        <p:spPr>
          <a:xfrm>
            <a:off x="2953802" y="3115218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1" name="Google Shape;3911;p78"/>
          <p:cNvSpPr/>
          <p:nvPr/>
        </p:nvSpPr>
        <p:spPr>
          <a:xfrm>
            <a:off x="2953802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2" name="Google Shape;3912;p78"/>
          <p:cNvSpPr/>
          <p:nvPr/>
        </p:nvSpPr>
        <p:spPr>
          <a:xfrm>
            <a:off x="2953802" y="3583786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3" name="Google Shape;3913;p78"/>
          <p:cNvSpPr/>
          <p:nvPr/>
        </p:nvSpPr>
        <p:spPr>
          <a:xfrm>
            <a:off x="2721231" y="1945472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4" name="Google Shape;3914;p78"/>
          <p:cNvSpPr/>
          <p:nvPr/>
        </p:nvSpPr>
        <p:spPr>
          <a:xfrm>
            <a:off x="2721231" y="2179147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5" name="Google Shape;3915;p78"/>
          <p:cNvSpPr/>
          <p:nvPr/>
        </p:nvSpPr>
        <p:spPr>
          <a:xfrm>
            <a:off x="2721231" y="241286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6" name="Google Shape;3916;p78"/>
          <p:cNvSpPr/>
          <p:nvPr/>
        </p:nvSpPr>
        <p:spPr>
          <a:xfrm>
            <a:off x="2721231" y="264775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7" name="Google Shape;3917;p78"/>
          <p:cNvSpPr/>
          <p:nvPr/>
        </p:nvSpPr>
        <p:spPr>
          <a:xfrm>
            <a:off x="2721231" y="2881466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8" name="Google Shape;3918;p78"/>
          <p:cNvSpPr/>
          <p:nvPr/>
        </p:nvSpPr>
        <p:spPr>
          <a:xfrm>
            <a:off x="2710801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89"/>
                  <a:pt x="366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9" name="Google Shape;3919;p78"/>
          <p:cNvSpPr/>
          <p:nvPr/>
        </p:nvSpPr>
        <p:spPr>
          <a:xfrm>
            <a:off x="2710801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0" name="Google Shape;3920;p78"/>
          <p:cNvSpPr/>
          <p:nvPr/>
        </p:nvSpPr>
        <p:spPr>
          <a:xfrm>
            <a:off x="2721231" y="358374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1" name="Google Shape;3921;p78"/>
          <p:cNvSpPr/>
          <p:nvPr/>
        </p:nvSpPr>
        <p:spPr>
          <a:xfrm>
            <a:off x="2467838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2" name="Google Shape;3922;p78"/>
          <p:cNvSpPr/>
          <p:nvPr/>
        </p:nvSpPr>
        <p:spPr>
          <a:xfrm>
            <a:off x="2467838" y="217922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3" name="Google Shape;3923;p78"/>
          <p:cNvSpPr/>
          <p:nvPr/>
        </p:nvSpPr>
        <p:spPr>
          <a:xfrm>
            <a:off x="2467838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4" name="Google Shape;3924;p78"/>
          <p:cNvSpPr/>
          <p:nvPr/>
        </p:nvSpPr>
        <p:spPr>
          <a:xfrm>
            <a:off x="2467838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5" name="Google Shape;3925;p78"/>
          <p:cNvSpPr/>
          <p:nvPr/>
        </p:nvSpPr>
        <p:spPr>
          <a:xfrm>
            <a:off x="2467838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6" name="Google Shape;3926;p78"/>
          <p:cNvSpPr/>
          <p:nvPr/>
        </p:nvSpPr>
        <p:spPr>
          <a:xfrm>
            <a:off x="2467838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7" name="Google Shape;3927;p78"/>
          <p:cNvSpPr/>
          <p:nvPr/>
        </p:nvSpPr>
        <p:spPr>
          <a:xfrm>
            <a:off x="2467838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8" name="Google Shape;3928;p78"/>
          <p:cNvSpPr/>
          <p:nvPr/>
        </p:nvSpPr>
        <p:spPr>
          <a:xfrm>
            <a:off x="2467838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9" name="Google Shape;3929;p78"/>
          <p:cNvSpPr/>
          <p:nvPr/>
        </p:nvSpPr>
        <p:spPr>
          <a:xfrm>
            <a:off x="2236447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0" name="Google Shape;3930;p78"/>
          <p:cNvSpPr/>
          <p:nvPr/>
        </p:nvSpPr>
        <p:spPr>
          <a:xfrm>
            <a:off x="2236447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1" name="Google Shape;3931;p78"/>
          <p:cNvSpPr/>
          <p:nvPr/>
        </p:nvSpPr>
        <p:spPr>
          <a:xfrm>
            <a:off x="2236447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2" name="Google Shape;3932;p78"/>
          <p:cNvSpPr/>
          <p:nvPr/>
        </p:nvSpPr>
        <p:spPr>
          <a:xfrm>
            <a:off x="2236447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3" name="Google Shape;3933;p78"/>
          <p:cNvSpPr/>
          <p:nvPr/>
        </p:nvSpPr>
        <p:spPr>
          <a:xfrm>
            <a:off x="2236447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4" name="Google Shape;3934;p78"/>
          <p:cNvSpPr/>
          <p:nvPr/>
        </p:nvSpPr>
        <p:spPr>
          <a:xfrm>
            <a:off x="2224876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8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5" name="Google Shape;3935;p78"/>
          <p:cNvSpPr/>
          <p:nvPr/>
        </p:nvSpPr>
        <p:spPr>
          <a:xfrm>
            <a:off x="2224876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6" name="Google Shape;3936;p78"/>
          <p:cNvSpPr/>
          <p:nvPr/>
        </p:nvSpPr>
        <p:spPr>
          <a:xfrm>
            <a:off x="2236447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7" name="Google Shape;3937;p78"/>
          <p:cNvSpPr/>
          <p:nvPr/>
        </p:nvSpPr>
        <p:spPr>
          <a:xfrm>
            <a:off x="1983093" y="1945510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8" name="Google Shape;3938;p78"/>
          <p:cNvSpPr/>
          <p:nvPr/>
        </p:nvSpPr>
        <p:spPr>
          <a:xfrm>
            <a:off x="1983093" y="2179185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9" name="Google Shape;3939;p78"/>
          <p:cNvSpPr/>
          <p:nvPr/>
        </p:nvSpPr>
        <p:spPr>
          <a:xfrm>
            <a:off x="1983093" y="2412936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0" name="Google Shape;3940;p78"/>
          <p:cNvSpPr/>
          <p:nvPr/>
        </p:nvSpPr>
        <p:spPr>
          <a:xfrm>
            <a:off x="1983093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1" name="Google Shape;3941;p78"/>
          <p:cNvSpPr/>
          <p:nvPr/>
        </p:nvSpPr>
        <p:spPr>
          <a:xfrm>
            <a:off x="1983093" y="2881504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2" name="Google Shape;3942;p78"/>
          <p:cNvSpPr/>
          <p:nvPr/>
        </p:nvSpPr>
        <p:spPr>
          <a:xfrm>
            <a:off x="1983093" y="3115218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3" name="Google Shape;3943;p78"/>
          <p:cNvSpPr/>
          <p:nvPr/>
        </p:nvSpPr>
        <p:spPr>
          <a:xfrm>
            <a:off x="1983093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4" name="Google Shape;3944;p78"/>
          <p:cNvSpPr/>
          <p:nvPr/>
        </p:nvSpPr>
        <p:spPr>
          <a:xfrm>
            <a:off x="1983093" y="3583786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5" name="Google Shape;3945;p78"/>
          <p:cNvSpPr/>
          <p:nvPr/>
        </p:nvSpPr>
        <p:spPr>
          <a:xfrm>
            <a:off x="1750522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6" name="Google Shape;3946;p78"/>
          <p:cNvSpPr/>
          <p:nvPr/>
        </p:nvSpPr>
        <p:spPr>
          <a:xfrm>
            <a:off x="1750522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7" name="Google Shape;3947;p78"/>
          <p:cNvSpPr/>
          <p:nvPr/>
        </p:nvSpPr>
        <p:spPr>
          <a:xfrm>
            <a:off x="1750522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8" name="Google Shape;3948;p78"/>
          <p:cNvSpPr/>
          <p:nvPr/>
        </p:nvSpPr>
        <p:spPr>
          <a:xfrm>
            <a:off x="1750522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9" name="Google Shape;3949;p78"/>
          <p:cNvSpPr/>
          <p:nvPr/>
        </p:nvSpPr>
        <p:spPr>
          <a:xfrm>
            <a:off x="1750522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0" name="Google Shape;3950;p78"/>
          <p:cNvSpPr/>
          <p:nvPr/>
        </p:nvSpPr>
        <p:spPr>
          <a:xfrm>
            <a:off x="1740092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1" name="Google Shape;3951;p78"/>
          <p:cNvSpPr/>
          <p:nvPr/>
        </p:nvSpPr>
        <p:spPr>
          <a:xfrm>
            <a:off x="1740092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2" name="Google Shape;3952;p78"/>
          <p:cNvSpPr/>
          <p:nvPr/>
        </p:nvSpPr>
        <p:spPr>
          <a:xfrm>
            <a:off x="1750522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3" name="Google Shape;3953;p78"/>
          <p:cNvSpPr/>
          <p:nvPr/>
        </p:nvSpPr>
        <p:spPr>
          <a:xfrm>
            <a:off x="1497129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4" name="Google Shape;3954;p78"/>
          <p:cNvSpPr/>
          <p:nvPr/>
        </p:nvSpPr>
        <p:spPr>
          <a:xfrm>
            <a:off x="1497129" y="2179185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5" name="Google Shape;3955;p78"/>
          <p:cNvSpPr/>
          <p:nvPr/>
        </p:nvSpPr>
        <p:spPr>
          <a:xfrm>
            <a:off x="1497129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6" name="Google Shape;3956;p78"/>
          <p:cNvSpPr/>
          <p:nvPr/>
        </p:nvSpPr>
        <p:spPr>
          <a:xfrm>
            <a:off x="1497129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7" name="Google Shape;3957;p78"/>
          <p:cNvSpPr/>
          <p:nvPr/>
        </p:nvSpPr>
        <p:spPr>
          <a:xfrm>
            <a:off x="1497129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40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8" name="Google Shape;3958;p78"/>
          <p:cNvSpPr/>
          <p:nvPr/>
        </p:nvSpPr>
        <p:spPr>
          <a:xfrm>
            <a:off x="1497129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9" name="Google Shape;3959;p78"/>
          <p:cNvSpPr/>
          <p:nvPr/>
        </p:nvSpPr>
        <p:spPr>
          <a:xfrm>
            <a:off x="1497129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0" name="Google Shape;3960;p78"/>
          <p:cNvSpPr/>
          <p:nvPr/>
        </p:nvSpPr>
        <p:spPr>
          <a:xfrm>
            <a:off x="1497129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1" name="Google Shape;3961;p78"/>
          <p:cNvSpPr/>
          <p:nvPr/>
        </p:nvSpPr>
        <p:spPr>
          <a:xfrm>
            <a:off x="1265738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2" name="Google Shape;3962;p78"/>
          <p:cNvSpPr/>
          <p:nvPr/>
        </p:nvSpPr>
        <p:spPr>
          <a:xfrm>
            <a:off x="1265738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3" name="Google Shape;3963;p78"/>
          <p:cNvSpPr/>
          <p:nvPr/>
        </p:nvSpPr>
        <p:spPr>
          <a:xfrm>
            <a:off x="1265738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4" name="Google Shape;3964;p78"/>
          <p:cNvSpPr/>
          <p:nvPr/>
        </p:nvSpPr>
        <p:spPr>
          <a:xfrm>
            <a:off x="1265738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5" name="Google Shape;3965;p78"/>
          <p:cNvSpPr/>
          <p:nvPr/>
        </p:nvSpPr>
        <p:spPr>
          <a:xfrm>
            <a:off x="1265738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6" name="Google Shape;3966;p78"/>
          <p:cNvSpPr/>
          <p:nvPr/>
        </p:nvSpPr>
        <p:spPr>
          <a:xfrm>
            <a:off x="1255347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7" name="Google Shape;3967;p78"/>
          <p:cNvSpPr/>
          <p:nvPr/>
        </p:nvSpPr>
        <p:spPr>
          <a:xfrm>
            <a:off x="1255347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8" name="Google Shape;3968;p78"/>
          <p:cNvSpPr/>
          <p:nvPr/>
        </p:nvSpPr>
        <p:spPr>
          <a:xfrm>
            <a:off x="1265738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9" name="Google Shape;3969;p78"/>
          <p:cNvSpPr/>
          <p:nvPr/>
        </p:nvSpPr>
        <p:spPr>
          <a:xfrm>
            <a:off x="1012384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0" name="Google Shape;3970;p78"/>
          <p:cNvSpPr/>
          <p:nvPr/>
        </p:nvSpPr>
        <p:spPr>
          <a:xfrm>
            <a:off x="1013526" y="217922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1" name="Google Shape;3971;p78"/>
          <p:cNvSpPr/>
          <p:nvPr/>
        </p:nvSpPr>
        <p:spPr>
          <a:xfrm>
            <a:off x="1012384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2" name="Google Shape;3972;p78"/>
          <p:cNvSpPr/>
          <p:nvPr/>
        </p:nvSpPr>
        <p:spPr>
          <a:xfrm>
            <a:off x="1012384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3" name="Google Shape;3973;p78"/>
          <p:cNvSpPr/>
          <p:nvPr/>
        </p:nvSpPr>
        <p:spPr>
          <a:xfrm>
            <a:off x="1012384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45" y="1276"/>
                  <a:pt x="1915" y="820"/>
                </a:cubicBezTo>
                <a:cubicBezTo>
                  <a:pt x="1936" y="327"/>
                  <a:pt x="1525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4" name="Google Shape;3974;p78"/>
          <p:cNvSpPr/>
          <p:nvPr/>
        </p:nvSpPr>
        <p:spPr>
          <a:xfrm>
            <a:off x="1012384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5" name="Google Shape;3975;p78"/>
          <p:cNvSpPr/>
          <p:nvPr/>
        </p:nvSpPr>
        <p:spPr>
          <a:xfrm>
            <a:off x="1012384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6" name="Google Shape;3976;p78"/>
          <p:cNvSpPr/>
          <p:nvPr/>
        </p:nvSpPr>
        <p:spPr>
          <a:xfrm>
            <a:off x="1013526" y="358378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59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7" name="Google Shape;3977;p78"/>
          <p:cNvSpPr/>
          <p:nvPr/>
        </p:nvSpPr>
        <p:spPr>
          <a:xfrm>
            <a:off x="780955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8" name="Google Shape;3978;p78"/>
          <p:cNvSpPr/>
          <p:nvPr/>
        </p:nvSpPr>
        <p:spPr>
          <a:xfrm>
            <a:off x="780955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9" name="Google Shape;3979;p78"/>
          <p:cNvSpPr/>
          <p:nvPr/>
        </p:nvSpPr>
        <p:spPr>
          <a:xfrm>
            <a:off x="780955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0" name="Google Shape;3980;p78"/>
          <p:cNvSpPr/>
          <p:nvPr/>
        </p:nvSpPr>
        <p:spPr>
          <a:xfrm>
            <a:off x="780955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1" name="Google Shape;3981;p78"/>
          <p:cNvSpPr/>
          <p:nvPr/>
        </p:nvSpPr>
        <p:spPr>
          <a:xfrm>
            <a:off x="780955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2" name="Google Shape;3982;p78"/>
          <p:cNvSpPr/>
          <p:nvPr/>
        </p:nvSpPr>
        <p:spPr>
          <a:xfrm>
            <a:off x="769383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126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3" name="Google Shape;3983;p78"/>
          <p:cNvSpPr/>
          <p:nvPr/>
        </p:nvSpPr>
        <p:spPr>
          <a:xfrm>
            <a:off x="769383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4" name="Google Shape;3984;p78"/>
          <p:cNvSpPr/>
          <p:nvPr/>
        </p:nvSpPr>
        <p:spPr>
          <a:xfrm>
            <a:off x="780955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5" name="Google Shape;3985;p78"/>
          <p:cNvSpPr/>
          <p:nvPr/>
        </p:nvSpPr>
        <p:spPr>
          <a:xfrm>
            <a:off x="527600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6" name="Google Shape;3986;p78"/>
          <p:cNvSpPr/>
          <p:nvPr/>
        </p:nvSpPr>
        <p:spPr>
          <a:xfrm>
            <a:off x="527600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7" name="Google Shape;3987;p78"/>
          <p:cNvSpPr/>
          <p:nvPr/>
        </p:nvSpPr>
        <p:spPr>
          <a:xfrm>
            <a:off x="527600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8" name="Google Shape;3988;p78"/>
          <p:cNvSpPr/>
          <p:nvPr/>
        </p:nvSpPr>
        <p:spPr>
          <a:xfrm>
            <a:off x="527600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9" name="Google Shape;3989;p78"/>
          <p:cNvSpPr/>
          <p:nvPr/>
        </p:nvSpPr>
        <p:spPr>
          <a:xfrm>
            <a:off x="527600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0" name="Google Shape;3990;p78"/>
          <p:cNvSpPr/>
          <p:nvPr/>
        </p:nvSpPr>
        <p:spPr>
          <a:xfrm>
            <a:off x="527600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1" name="Google Shape;3991;p78"/>
          <p:cNvSpPr/>
          <p:nvPr/>
        </p:nvSpPr>
        <p:spPr>
          <a:xfrm>
            <a:off x="527600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2" name="Google Shape;3992;p78"/>
          <p:cNvSpPr/>
          <p:nvPr/>
        </p:nvSpPr>
        <p:spPr>
          <a:xfrm>
            <a:off x="527600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3" name="Google Shape;3993;p78"/>
          <p:cNvSpPr/>
          <p:nvPr/>
        </p:nvSpPr>
        <p:spPr>
          <a:xfrm>
            <a:off x="295029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78"/>
          <p:cNvSpPr/>
          <p:nvPr/>
        </p:nvSpPr>
        <p:spPr>
          <a:xfrm>
            <a:off x="295029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78"/>
          <p:cNvSpPr/>
          <p:nvPr/>
        </p:nvSpPr>
        <p:spPr>
          <a:xfrm>
            <a:off x="295029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78"/>
          <p:cNvSpPr/>
          <p:nvPr/>
        </p:nvSpPr>
        <p:spPr>
          <a:xfrm>
            <a:off x="295029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78"/>
          <p:cNvSpPr/>
          <p:nvPr/>
        </p:nvSpPr>
        <p:spPr>
          <a:xfrm>
            <a:off x="295029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78"/>
          <p:cNvSpPr/>
          <p:nvPr/>
        </p:nvSpPr>
        <p:spPr>
          <a:xfrm>
            <a:off x="284638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45" y="850"/>
                </a:cubicBezTo>
                <a:cubicBezTo>
                  <a:pt x="1945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78"/>
          <p:cNvSpPr/>
          <p:nvPr/>
        </p:nvSpPr>
        <p:spPr>
          <a:xfrm>
            <a:off x="284638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78"/>
          <p:cNvSpPr/>
          <p:nvPr/>
        </p:nvSpPr>
        <p:spPr>
          <a:xfrm>
            <a:off x="295029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78"/>
          <p:cNvSpPr/>
          <p:nvPr/>
        </p:nvSpPr>
        <p:spPr>
          <a:xfrm>
            <a:off x="41675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78"/>
          <p:cNvSpPr/>
          <p:nvPr/>
        </p:nvSpPr>
        <p:spPr>
          <a:xfrm>
            <a:off x="41675" y="217922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78"/>
          <p:cNvSpPr/>
          <p:nvPr/>
        </p:nvSpPr>
        <p:spPr>
          <a:xfrm>
            <a:off x="41675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78"/>
          <p:cNvSpPr/>
          <p:nvPr/>
        </p:nvSpPr>
        <p:spPr>
          <a:xfrm>
            <a:off x="41675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78"/>
          <p:cNvSpPr/>
          <p:nvPr/>
        </p:nvSpPr>
        <p:spPr>
          <a:xfrm>
            <a:off x="41675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78"/>
          <p:cNvSpPr/>
          <p:nvPr/>
        </p:nvSpPr>
        <p:spPr>
          <a:xfrm>
            <a:off x="41675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78"/>
          <p:cNvSpPr/>
          <p:nvPr/>
        </p:nvSpPr>
        <p:spPr>
          <a:xfrm>
            <a:off x="41675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78"/>
          <p:cNvSpPr/>
          <p:nvPr/>
        </p:nvSpPr>
        <p:spPr>
          <a:xfrm>
            <a:off x="41675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78"/>
          <p:cNvSpPr/>
          <p:nvPr/>
        </p:nvSpPr>
        <p:spPr>
          <a:xfrm>
            <a:off x="416629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78"/>
          <p:cNvSpPr/>
          <p:nvPr/>
        </p:nvSpPr>
        <p:spPr>
          <a:xfrm>
            <a:off x="416629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78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78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3" name="Google Shape;4013;p78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4" name="Google Shape;4014;p78"/>
          <p:cNvSpPr/>
          <p:nvPr/>
        </p:nvSpPr>
        <p:spPr>
          <a:xfrm>
            <a:off x="4166294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78"/>
          <p:cNvSpPr/>
          <p:nvPr/>
        </p:nvSpPr>
        <p:spPr>
          <a:xfrm>
            <a:off x="4165152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95" y="1664"/>
                  <a:pt x="1125" y="1664"/>
                </a:cubicBezTo>
                <a:cubicBezTo>
                  <a:pt x="1581" y="1634"/>
                  <a:pt x="1946" y="1300"/>
                  <a:pt x="1946" y="844"/>
                </a:cubicBezTo>
                <a:cubicBezTo>
                  <a:pt x="1946" y="344"/>
                  <a:pt x="1532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Google Shape;4016;p78"/>
          <p:cNvSpPr/>
          <p:nvPr/>
        </p:nvSpPr>
        <p:spPr>
          <a:xfrm>
            <a:off x="4166294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Google Shape;4017;p78"/>
          <p:cNvSpPr/>
          <p:nvPr/>
        </p:nvSpPr>
        <p:spPr>
          <a:xfrm>
            <a:off x="3933760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78"/>
          <p:cNvSpPr/>
          <p:nvPr/>
        </p:nvSpPr>
        <p:spPr>
          <a:xfrm>
            <a:off x="3933760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9" name="Google Shape;4019;p78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0" name="Google Shape;4020;p78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p78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2" name="Google Shape;4022;p78"/>
          <p:cNvSpPr/>
          <p:nvPr/>
        </p:nvSpPr>
        <p:spPr>
          <a:xfrm>
            <a:off x="3923331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3" name="Google Shape;4023;p78"/>
          <p:cNvSpPr/>
          <p:nvPr/>
        </p:nvSpPr>
        <p:spPr>
          <a:xfrm>
            <a:off x="3923331" y="1470014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25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78"/>
          <p:cNvSpPr/>
          <p:nvPr/>
        </p:nvSpPr>
        <p:spPr>
          <a:xfrm>
            <a:off x="3923331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Google Shape;4025;p78"/>
          <p:cNvSpPr/>
          <p:nvPr/>
        </p:nvSpPr>
        <p:spPr>
          <a:xfrm>
            <a:off x="3680368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78"/>
          <p:cNvSpPr/>
          <p:nvPr/>
        </p:nvSpPr>
        <p:spPr>
          <a:xfrm>
            <a:off x="3680368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78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78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78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78"/>
          <p:cNvSpPr/>
          <p:nvPr/>
        </p:nvSpPr>
        <p:spPr>
          <a:xfrm>
            <a:off x="368036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78"/>
          <p:cNvSpPr/>
          <p:nvPr/>
        </p:nvSpPr>
        <p:spPr>
          <a:xfrm>
            <a:off x="3680368" y="1470014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1" y="0"/>
                  <a:pt x="683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78"/>
          <p:cNvSpPr/>
          <p:nvPr/>
        </p:nvSpPr>
        <p:spPr>
          <a:xfrm>
            <a:off x="3680368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78"/>
          <p:cNvSpPr/>
          <p:nvPr/>
        </p:nvSpPr>
        <p:spPr>
          <a:xfrm>
            <a:off x="344897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78"/>
          <p:cNvSpPr/>
          <p:nvPr/>
        </p:nvSpPr>
        <p:spPr>
          <a:xfrm>
            <a:off x="344897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78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78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78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78"/>
          <p:cNvSpPr/>
          <p:nvPr/>
        </p:nvSpPr>
        <p:spPr>
          <a:xfrm>
            <a:off x="3438547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78"/>
          <p:cNvSpPr/>
          <p:nvPr/>
        </p:nvSpPr>
        <p:spPr>
          <a:xfrm>
            <a:off x="3438547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78"/>
          <p:cNvSpPr/>
          <p:nvPr/>
        </p:nvSpPr>
        <p:spPr>
          <a:xfrm>
            <a:off x="3438547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1" name="Google Shape;4041;p78"/>
          <p:cNvSpPr/>
          <p:nvPr/>
        </p:nvSpPr>
        <p:spPr>
          <a:xfrm>
            <a:off x="319558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2" name="Google Shape;4042;p78"/>
          <p:cNvSpPr/>
          <p:nvPr/>
        </p:nvSpPr>
        <p:spPr>
          <a:xfrm>
            <a:off x="319558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3" name="Google Shape;4043;p78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4" name="Google Shape;4044;p78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5" name="Google Shape;4045;p78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6" name="Google Shape;4046;p78"/>
          <p:cNvSpPr/>
          <p:nvPr/>
        </p:nvSpPr>
        <p:spPr>
          <a:xfrm>
            <a:off x="3195585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7" name="Google Shape;4047;p78"/>
          <p:cNvSpPr/>
          <p:nvPr/>
        </p:nvSpPr>
        <p:spPr>
          <a:xfrm>
            <a:off x="3195585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8" name="Google Shape;4048;p78"/>
          <p:cNvSpPr/>
          <p:nvPr/>
        </p:nvSpPr>
        <p:spPr>
          <a:xfrm>
            <a:off x="3195585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9" name="Google Shape;4049;p78"/>
          <p:cNvSpPr/>
          <p:nvPr/>
        </p:nvSpPr>
        <p:spPr>
          <a:xfrm>
            <a:off x="296419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0" name="Google Shape;4050;p78"/>
          <p:cNvSpPr/>
          <p:nvPr/>
        </p:nvSpPr>
        <p:spPr>
          <a:xfrm>
            <a:off x="296419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1" name="Google Shape;4051;p78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2" name="Google Shape;4052;p78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3" name="Google Shape;4053;p78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4" name="Google Shape;4054;p78"/>
          <p:cNvSpPr/>
          <p:nvPr/>
        </p:nvSpPr>
        <p:spPr>
          <a:xfrm>
            <a:off x="2953802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5" name="Google Shape;4055;p78"/>
          <p:cNvSpPr/>
          <p:nvPr/>
        </p:nvSpPr>
        <p:spPr>
          <a:xfrm>
            <a:off x="2953802" y="1470014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6" name="Google Shape;4056;p78"/>
          <p:cNvSpPr/>
          <p:nvPr/>
        </p:nvSpPr>
        <p:spPr>
          <a:xfrm>
            <a:off x="2953802" y="1704336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7" name="Google Shape;4057;p78"/>
          <p:cNvSpPr/>
          <p:nvPr/>
        </p:nvSpPr>
        <p:spPr>
          <a:xfrm>
            <a:off x="271080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8" name="Google Shape;4058;p78"/>
          <p:cNvSpPr/>
          <p:nvPr/>
        </p:nvSpPr>
        <p:spPr>
          <a:xfrm>
            <a:off x="271080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9" name="Google Shape;4059;p78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0" name="Google Shape;4060;p78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1" name="Google Shape;4061;p78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2" name="Google Shape;4062;p78"/>
          <p:cNvSpPr/>
          <p:nvPr/>
        </p:nvSpPr>
        <p:spPr>
          <a:xfrm>
            <a:off x="2710801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3" name="Google Shape;4063;p78"/>
          <p:cNvSpPr/>
          <p:nvPr/>
        </p:nvSpPr>
        <p:spPr>
          <a:xfrm>
            <a:off x="2710801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4" name="Google Shape;4064;p78"/>
          <p:cNvSpPr/>
          <p:nvPr/>
        </p:nvSpPr>
        <p:spPr>
          <a:xfrm>
            <a:off x="2710801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5" name="Google Shape;4065;p78"/>
          <p:cNvSpPr/>
          <p:nvPr/>
        </p:nvSpPr>
        <p:spPr>
          <a:xfrm>
            <a:off x="247826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6" name="Google Shape;4066;p78"/>
          <p:cNvSpPr/>
          <p:nvPr/>
        </p:nvSpPr>
        <p:spPr>
          <a:xfrm>
            <a:off x="247826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7" name="Google Shape;4067;p78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8" name="Google Shape;4068;p78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9" name="Google Shape;4069;p78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0" name="Google Shape;4070;p78"/>
          <p:cNvSpPr/>
          <p:nvPr/>
        </p:nvSpPr>
        <p:spPr>
          <a:xfrm>
            <a:off x="2467838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1" name="Google Shape;4071;p78"/>
          <p:cNvSpPr/>
          <p:nvPr/>
        </p:nvSpPr>
        <p:spPr>
          <a:xfrm>
            <a:off x="2467838" y="1470242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6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300"/>
                  <a:pt x="1946" y="844"/>
                </a:cubicBezTo>
                <a:cubicBezTo>
                  <a:pt x="1946" y="344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2" name="Google Shape;4072;p78"/>
          <p:cNvSpPr/>
          <p:nvPr/>
        </p:nvSpPr>
        <p:spPr>
          <a:xfrm>
            <a:off x="2467838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3" name="Google Shape;4073;p78"/>
          <p:cNvSpPr/>
          <p:nvPr/>
        </p:nvSpPr>
        <p:spPr>
          <a:xfrm>
            <a:off x="2224876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4" name="Google Shape;4074;p78"/>
          <p:cNvSpPr/>
          <p:nvPr/>
        </p:nvSpPr>
        <p:spPr>
          <a:xfrm>
            <a:off x="2224876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5" name="Google Shape;4075;p78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6" name="Google Shape;4076;p78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7" name="Google Shape;4077;p78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8" name="Google Shape;4078;p78"/>
          <p:cNvSpPr/>
          <p:nvPr/>
        </p:nvSpPr>
        <p:spPr>
          <a:xfrm>
            <a:off x="2224876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9" name="Google Shape;4079;p78"/>
          <p:cNvSpPr/>
          <p:nvPr/>
        </p:nvSpPr>
        <p:spPr>
          <a:xfrm>
            <a:off x="2224876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0" name="Google Shape;4080;p78"/>
          <p:cNvSpPr/>
          <p:nvPr/>
        </p:nvSpPr>
        <p:spPr>
          <a:xfrm>
            <a:off x="2224876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1" name="Google Shape;4081;p78"/>
          <p:cNvSpPr/>
          <p:nvPr/>
        </p:nvSpPr>
        <p:spPr>
          <a:xfrm>
            <a:off x="199348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2" name="Google Shape;4082;p78"/>
          <p:cNvSpPr/>
          <p:nvPr/>
        </p:nvSpPr>
        <p:spPr>
          <a:xfrm>
            <a:off x="199348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3" name="Google Shape;4083;p78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4" name="Google Shape;4084;p78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5" name="Google Shape;4085;p78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6" name="Google Shape;4086;p78"/>
          <p:cNvSpPr/>
          <p:nvPr/>
        </p:nvSpPr>
        <p:spPr>
          <a:xfrm>
            <a:off x="1983093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7" name="Google Shape;4087;p78"/>
          <p:cNvSpPr/>
          <p:nvPr/>
        </p:nvSpPr>
        <p:spPr>
          <a:xfrm>
            <a:off x="1983093" y="1470014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8" name="Google Shape;4088;p78"/>
          <p:cNvSpPr/>
          <p:nvPr/>
        </p:nvSpPr>
        <p:spPr>
          <a:xfrm>
            <a:off x="1983093" y="1704336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9" name="Google Shape;4089;p78"/>
          <p:cNvSpPr/>
          <p:nvPr/>
        </p:nvSpPr>
        <p:spPr>
          <a:xfrm>
            <a:off x="174009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0" name="Google Shape;4090;p78"/>
          <p:cNvSpPr/>
          <p:nvPr/>
        </p:nvSpPr>
        <p:spPr>
          <a:xfrm>
            <a:off x="174009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1" name="Google Shape;4091;p78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2" name="Google Shape;4092;p78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3" name="Google Shape;4093;p78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4" name="Google Shape;4094;p78"/>
          <p:cNvSpPr/>
          <p:nvPr/>
        </p:nvSpPr>
        <p:spPr>
          <a:xfrm>
            <a:off x="1740092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5" name="Google Shape;4095;p78"/>
          <p:cNvSpPr/>
          <p:nvPr/>
        </p:nvSpPr>
        <p:spPr>
          <a:xfrm>
            <a:off x="1740092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6" name="Google Shape;4096;p78"/>
          <p:cNvSpPr/>
          <p:nvPr/>
        </p:nvSpPr>
        <p:spPr>
          <a:xfrm>
            <a:off x="1740092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7" name="Google Shape;4097;p78"/>
          <p:cNvSpPr/>
          <p:nvPr/>
        </p:nvSpPr>
        <p:spPr>
          <a:xfrm>
            <a:off x="1497129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8" name="Google Shape;4098;p78"/>
          <p:cNvSpPr/>
          <p:nvPr/>
        </p:nvSpPr>
        <p:spPr>
          <a:xfrm>
            <a:off x="1498309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9" name="Google Shape;4099;p78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0" name="Google Shape;4100;p78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78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2" name="Google Shape;4102;p78"/>
          <p:cNvSpPr/>
          <p:nvPr/>
        </p:nvSpPr>
        <p:spPr>
          <a:xfrm>
            <a:off x="1497129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3" name="Google Shape;4103;p78"/>
          <p:cNvSpPr/>
          <p:nvPr/>
        </p:nvSpPr>
        <p:spPr>
          <a:xfrm>
            <a:off x="1497129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0"/>
                </a:moveTo>
                <a:cubicBezTo>
                  <a:pt x="918" y="0"/>
                  <a:pt x="714" y="75"/>
                  <a:pt x="548" y="242"/>
                </a:cubicBezTo>
                <a:cubicBezTo>
                  <a:pt x="1" y="758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41" y="0"/>
                  <a:pt x="11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4" name="Google Shape;4104;p78"/>
          <p:cNvSpPr/>
          <p:nvPr/>
        </p:nvSpPr>
        <p:spPr>
          <a:xfrm>
            <a:off x="1497129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5" name="Google Shape;4105;p78"/>
          <p:cNvSpPr/>
          <p:nvPr/>
        </p:nvSpPr>
        <p:spPr>
          <a:xfrm>
            <a:off x="125534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6" name="Google Shape;4106;p78"/>
          <p:cNvSpPr/>
          <p:nvPr/>
        </p:nvSpPr>
        <p:spPr>
          <a:xfrm>
            <a:off x="125534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7" name="Google Shape;4107;p78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8" name="Google Shape;4108;p78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9" name="Google Shape;4109;p78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0" name="Google Shape;4110;p78"/>
          <p:cNvSpPr/>
          <p:nvPr/>
        </p:nvSpPr>
        <p:spPr>
          <a:xfrm>
            <a:off x="1255347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1" name="Google Shape;4111;p78"/>
          <p:cNvSpPr/>
          <p:nvPr/>
        </p:nvSpPr>
        <p:spPr>
          <a:xfrm>
            <a:off x="1255347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2" name="Google Shape;4112;p78"/>
          <p:cNvSpPr/>
          <p:nvPr/>
        </p:nvSpPr>
        <p:spPr>
          <a:xfrm>
            <a:off x="1255347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3" name="Google Shape;4113;p78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4" name="Google Shape;4114;p78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5" name="Google Shape;4115;p78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6" name="Google Shape;4116;p78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7" name="Google Shape;4117;p78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8" name="Google Shape;4118;p78"/>
          <p:cNvSpPr/>
          <p:nvPr/>
        </p:nvSpPr>
        <p:spPr>
          <a:xfrm>
            <a:off x="1013526" y="12362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9" name="Google Shape;4119;p78"/>
          <p:cNvSpPr/>
          <p:nvPr/>
        </p:nvSpPr>
        <p:spPr>
          <a:xfrm>
            <a:off x="1013526" y="1470242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0" name="Google Shape;4120;p78"/>
          <p:cNvSpPr/>
          <p:nvPr/>
        </p:nvSpPr>
        <p:spPr>
          <a:xfrm>
            <a:off x="1012384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1" name="Google Shape;4121;p78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2" name="Google Shape;4122;p78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3" name="Google Shape;4123;p78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4" name="Google Shape;4124;p78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5" name="Google Shape;4125;p78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6" name="Google Shape;4126;p78"/>
          <p:cNvSpPr/>
          <p:nvPr/>
        </p:nvSpPr>
        <p:spPr>
          <a:xfrm>
            <a:off x="769383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7" name="Google Shape;4127;p78"/>
          <p:cNvSpPr/>
          <p:nvPr/>
        </p:nvSpPr>
        <p:spPr>
          <a:xfrm>
            <a:off x="769383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8" name="Google Shape;4128;p78"/>
          <p:cNvSpPr/>
          <p:nvPr/>
        </p:nvSpPr>
        <p:spPr>
          <a:xfrm>
            <a:off x="769383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9" name="Google Shape;4129;p78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0" name="Google Shape;4130;p78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Google Shape;4131;p78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Google Shape;4132;p78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Google Shape;4133;p78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Google Shape;4134;p78"/>
          <p:cNvSpPr/>
          <p:nvPr/>
        </p:nvSpPr>
        <p:spPr>
          <a:xfrm>
            <a:off x="527600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Google Shape;4135;p78"/>
          <p:cNvSpPr/>
          <p:nvPr/>
        </p:nvSpPr>
        <p:spPr>
          <a:xfrm>
            <a:off x="527600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Google Shape;4136;p78"/>
          <p:cNvSpPr/>
          <p:nvPr/>
        </p:nvSpPr>
        <p:spPr>
          <a:xfrm>
            <a:off x="527600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7" name="Google Shape;4137;p78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78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78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78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78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78"/>
          <p:cNvSpPr/>
          <p:nvPr/>
        </p:nvSpPr>
        <p:spPr>
          <a:xfrm>
            <a:off x="28463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78"/>
          <p:cNvSpPr/>
          <p:nvPr/>
        </p:nvSpPr>
        <p:spPr>
          <a:xfrm>
            <a:off x="284638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78"/>
          <p:cNvSpPr/>
          <p:nvPr/>
        </p:nvSpPr>
        <p:spPr>
          <a:xfrm>
            <a:off x="284638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78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78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78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78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78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78"/>
          <p:cNvSpPr/>
          <p:nvPr/>
        </p:nvSpPr>
        <p:spPr>
          <a:xfrm>
            <a:off x="41675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78"/>
          <p:cNvSpPr/>
          <p:nvPr/>
        </p:nvSpPr>
        <p:spPr>
          <a:xfrm>
            <a:off x="41675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78"/>
          <p:cNvSpPr/>
          <p:nvPr/>
        </p:nvSpPr>
        <p:spPr>
          <a:xfrm>
            <a:off x="41675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78"/>
          <p:cNvSpPr/>
          <p:nvPr/>
        </p:nvSpPr>
        <p:spPr>
          <a:xfrm>
            <a:off x="4167431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78"/>
          <p:cNvSpPr/>
          <p:nvPr/>
        </p:nvSpPr>
        <p:spPr>
          <a:xfrm>
            <a:off x="4167431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78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78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78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78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78"/>
          <p:cNvSpPr/>
          <p:nvPr/>
        </p:nvSpPr>
        <p:spPr>
          <a:xfrm>
            <a:off x="3934898" y="38175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78"/>
          <p:cNvSpPr/>
          <p:nvPr/>
        </p:nvSpPr>
        <p:spPr>
          <a:xfrm>
            <a:off x="3934898" y="40524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78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p78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78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Google Shape;4164;p78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Google Shape;4165;p78"/>
          <p:cNvSpPr/>
          <p:nvPr/>
        </p:nvSpPr>
        <p:spPr>
          <a:xfrm>
            <a:off x="3681506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p78"/>
          <p:cNvSpPr/>
          <p:nvPr/>
        </p:nvSpPr>
        <p:spPr>
          <a:xfrm>
            <a:off x="3681506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Google Shape;4167;p78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Google Shape;4168;p78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Google Shape;4169;p78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Google Shape;4170;p78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Google Shape;4171;p78"/>
          <p:cNvSpPr/>
          <p:nvPr/>
        </p:nvSpPr>
        <p:spPr>
          <a:xfrm>
            <a:off x="3450114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2" name="Google Shape;4172;p78"/>
          <p:cNvSpPr/>
          <p:nvPr/>
        </p:nvSpPr>
        <p:spPr>
          <a:xfrm>
            <a:off x="3450114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3" name="Google Shape;4173;p78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p78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5" name="Google Shape;4175;p78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6" name="Google Shape;4176;p78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78"/>
          <p:cNvSpPr/>
          <p:nvPr/>
        </p:nvSpPr>
        <p:spPr>
          <a:xfrm>
            <a:off x="3196722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8" name="Google Shape;4178;p78"/>
          <p:cNvSpPr/>
          <p:nvPr/>
        </p:nvSpPr>
        <p:spPr>
          <a:xfrm>
            <a:off x="3196722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9" name="Google Shape;4179;p78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0" name="Google Shape;4180;p78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1" name="Google Shape;4181;p78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2" name="Google Shape;4182;p78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3" name="Google Shape;4183;p78"/>
          <p:cNvSpPr/>
          <p:nvPr/>
        </p:nvSpPr>
        <p:spPr>
          <a:xfrm>
            <a:off x="2965331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4" name="Google Shape;4184;p78"/>
          <p:cNvSpPr/>
          <p:nvPr/>
        </p:nvSpPr>
        <p:spPr>
          <a:xfrm>
            <a:off x="2965331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5" name="Google Shape;4185;p78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6" name="Google Shape;4186;p78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7" name="Google Shape;4187;p78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8" name="Google Shape;4188;p78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9" name="Google Shape;4189;p78"/>
          <p:cNvSpPr/>
          <p:nvPr/>
        </p:nvSpPr>
        <p:spPr>
          <a:xfrm>
            <a:off x="2711939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0" name="Google Shape;4190;p78"/>
          <p:cNvSpPr/>
          <p:nvPr/>
        </p:nvSpPr>
        <p:spPr>
          <a:xfrm>
            <a:off x="2711939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1" name="Google Shape;4191;p78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2" name="Google Shape;4192;p78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3" name="Google Shape;4193;p78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4" name="Google Shape;4194;p78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5" name="Google Shape;4195;p78"/>
          <p:cNvSpPr/>
          <p:nvPr/>
        </p:nvSpPr>
        <p:spPr>
          <a:xfrm>
            <a:off x="2479405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6" name="Google Shape;4196;p78"/>
          <p:cNvSpPr/>
          <p:nvPr/>
        </p:nvSpPr>
        <p:spPr>
          <a:xfrm>
            <a:off x="247940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7" name="Google Shape;4197;p78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8" name="Google Shape;4198;p78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9" name="Google Shape;4199;p78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0" name="Google Shape;4200;p78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1" name="Google Shape;4201;p78"/>
          <p:cNvSpPr/>
          <p:nvPr/>
        </p:nvSpPr>
        <p:spPr>
          <a:xfrm>
            <a:off x="2226013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2" name="Google Shape;4202;p78"/>
          <p:cNvSpPr/>
          <p:nvPr/>
        </p:nvSpPr>
        <p:spPr>
          <a:xfrm>
            <a:off x="2226013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3" name="Google Shape;4203;p78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4" name="Google Shape;4204;p78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5" name="Google Shape;4205;p78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6" name="Google Shape;4206;p78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7" name="Google Shape;4207;p78"/>
          <p:cNvSpPr/>
          <p:nvPr/>
        </p:nvSpPr>
        <p:spPr>
          <a:xfrm>
            <a:off x="1994622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8" name="Google Shape;4208;p78"/>
          <p:cNvSpPr/>
          <p:nvPr/>
        </p:nvSpPr>
        <p:spPr>
          <a:xfrm>
            <a:off x="199462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9" name="Google Shape;4209;p78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0" name="Google Shape;4210;p78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1" name="Google Shape;4211;p78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2" name="Google Shape;4212;p78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3" name="Google Shape;4213;p78"/>
          <p:cNvSpPr/>
          <p:nvPr/>
        </p:nvSpPr>
        <p:spPr>
          <a:xfrm>
            <a:off x="1741230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4" name="Google Shape;4214;p78"/>
          <p:cNvSpPr/>
          <p:nvPr/>
        </p:nvSpPr>
        <p:spPr>
          <a:xfrm>
            <a:off x="1741230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5" name="Google Shape;4215;p78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6" name="Google Shape;4216;p78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7" name="Google Shape;4217;p78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8" name="Google Shape;4218;p78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9" name="Google Shape;4219;p78"/>
          <p:cNvSpPr/>
          <p:nvPr/>
        </p:nvSpPr>
        <p:spPr>
          <a:xfrm>
            <a:off x="1498267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0" name="Google Shape;4220;p78"/>
          <p:cNvSpPr/>
          <p:nvPr/>
        </p:nvSpPr>
        <p:spPr>
          <a:xfrm>
            <a:off x="1499447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1" name="Google Shape;4221;p78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2" name="Google Shape;4222;p78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3" name="Google Shape;4223;p78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4" name="Google Shape;4224;p78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5" name="Google Shape;4225;p78"/>
          <p:cNvSpPr/>
          <p:nvPr/>
        </p:nvSpPr>
        <p:spPr>
          <a:xfrm>
            <a:off x="1256484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6" name="Google Shape;4226;p78"/>
          <p:cNvSpPr/>
          <p:nvPr/>
        </p:nvSpPr>
        <p:spPr>
          <a:xfrm>
            <a:off x="125648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7" name="Google Shape;4227;p78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8" name="Google Shape;4228;p78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9" name="Google Shape;4229;p78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0" name="Google Shape;4230;p78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1" name="Google Shape;4231;p78"/>
          <p:cNvSpPr/>
          <p:nvPr/>
        </p:nvSpPr>
        <p:spPr>
          <a:xfrm>
            <a:off x="1014663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2" name="Google Shape;4232;p78"/>
          <p:cNvSpPr/>
          <p:nvPr/>
        </p:nvSpPr>
        <p:spPr>
          <a:xfrm>
            <a:off x="1014663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3" name="Google Shape;4233;p78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4" name="Google Shape;4234;p78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5" name="Google Shape;4235;p78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6" name="Google Shape;4236;p78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7" name="Google Shape;4237;p78"/>
          <p:cNvSpPr/>
          <p:nvPr/>
        </p:nvSpPr>
        <p:spPr>
          <a:xfrm>
            <a:off x="782092" y="38175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8" name="Google Shape;4238;p78"/>
          <p:cNvSpPr/>
          <p:nvPr/>
        </p:nvSpPr>
        <p:spPr>
          <a:xfrm>
            <a:off x="782092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9" name="Google Shape;4239;p78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0" name="Google Shape;4240;p78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1" name="Google Shape;4241;p78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2" name="Google Shape;4242;p78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3" name="Google Shape;4243;p78"/>
          <p:cNvSpPr/>
          <p:nvPr/>
        </p:nvSpPr>
        <p:spPr>
          <a:xfrm>
            <a:off x="528738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4" name="Google Shape;4244;p78"/>
          <p:cNvSpPr/>
          <p:nvPr/>
        </p:nvSpPr>
        <p:spPr>
          <a:xfrm>
            <a:off x="528738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5" name="Google Shape;4245;p78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6" name="Google Shape;4246;p78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7" name="Google Shape;4247;p78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8" name="Google Shape;4248;p78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9" name="Google Shape;4249;p78"/>
          <p:cNvSpPr/>
          <p:nvPr/>
        </p:nvSpPr>
        <p:spPr>
          <a:xfrm>
            <a:off x="296167" y="38175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0" name="Google Shape;4250;p78"/>
          <p:cNvSpPr/>
          <p:nvPr/>
        </p:nvSpPr>
        <p:spPr>
          <a:xfrm>
            <a:off x="296167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1" name="Google Shape;4251;p78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2" name="Google Shape;4252;p78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3" name="Google Shape;4253;p78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4" name="Google Shape;4254;p78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5" name="Google Shape;4255;p78"/>
          <p:cNvSpPr/>
          <p:nvPr/>
        </p:nvSpPr>
        <p:spPr>
          <a:xfrm>
            <a:off x="42813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6" name="Google Shape;4256;p78"/>
          <p:cNvSpPr/>
          <p:nvPr/>
        </p:nvSpPr>
        <p:spPr>
          <a:xfrm>
            <a:off x="4395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7" name="Google Shape;4257;p78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8" name="Google Shape;4258;p78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9" name="Google Shape;4259;p78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78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1" name="Google Shape;4261;p78"/>
          <p:cNvSpPr/>
          <p:nvPr/>
        </p:nvSpPr>
        <p:spPr>
          <a:xfrm>
            <a:off x="0" y="1226700"/>
            <a:ext cx="9144000" cy="26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2" name="Google Shape;4262;p78"/>
          <p:cNvSpPr txBox="1">
            <a:spLocks noGrp="1"/>
          </p:cNvSpPr>
          <p:nvPr>
            <p:ph type="title"/>
          </p:nvPr>
        </p:nvSpPr>
        <p:spPr>
          <a:xfrm>
            <a:off x="1365450" y="1535888"/>
            <a:ext cx="1427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63" name="Google Shape;4263;p78"/>
          <p:cNvSpPr txBox="1">
            <a:spLocks noGrp="1"/>
          </p:cNvSpPr>
          <p:nvPr>
            <p:ph type="title" idx="2"/>
          </p:nvPr>
        </p:nvSpPr>
        <p:spPr>
          <a:xfrm>
            <a:off x="3811650" y="2892863"/>
            <a:ext cx="1427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64" name="Google Shape;4264;p78"/>
          <p:cNvSpPr txBox="1">
            <a:spLocks noGrp="1"/>
          </p:cNvSpPr>
          <p:nvPr>
            <p:ph type="title" idx="3"/>
          </p:nvPr>
        </p:nvSpPr>
        <p:spPr>
          <a:xfrm>
            <a:off x="6257850" y="1535888"/>
            <a:ext cx="1427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65" name="Google Shape;4265;p78"/>
          <p:cNvSpPr txBox="1">
            <a:spLocks noGrp="1"/>
          </p:cNvSpPr>
          <p:nvPr>
            <p:ph type="title" idx="4"/>
          </p:nvPr>
        </p:nvSpPr>
        <p:spPr>
          <a:xfrm>
            <a:off x="958200" y="2604442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66" name="Google Shape;4266;p78"/>
          <p:cNvSpPr txBox="1">
            <a:spLocks noGrp="1"/>
          </p:cNvSpPr>
          <p:nvPr>
            <p:ph type="subTitle" idx="1"/>
          </p:nvPr>
        </p:nvSpPr>
        <p:spPr>
          <a:xfrm>
            <a:off x="958200" y="2979016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67" name="Google Shape;4267;p78"/>
          <p:cNvSpPr txBox="1">
            <a:spLocks noGrp="1"/>
          </p:cNvSpPr>
          <p:nvPr>
            <p:ph type="title" idx="5"/>
          </p:nvPr>
        </p:nvSpPr>
        <p:spPr>
          <a:xfrm>
            <a:off x="3404397" y="1535888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68" name="Google Shape;4268;p78"/>
          <p:cNvSpPr txBox="1">
            <a:spLocks noGrp="1"/>
          </p:cNvSpPr>
          <p:nvPr>
            <p:ph type="subTitle" idx="6"/>
          </p:nvPr>
        </p:nvSpPr>
        <p:spPr>
          <a:xfrm>
            <a:off x="3404397" y="1910461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69" name="Google Shape;4269;p78"/>
          <p:cNvSpPr txBox="1">
            <a:spLocks noGrp="1"/>
          </p:cNvSpPr>
          <p:nvPr>
            <p:ph type="title" idx="7"/>
          </p:nvPr>
        </p:nvSpPr>
        <p:spPr>
          <a:xfrm>
            <a:off x="5850609" y="2604444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0" name="Google Shape;4270;p78"/>
          <p:cNvSpPr txBox="1">
            <a:spLocks noGrp="1"/>
          </p:cNvSpPr>
          <p:nvPr>
            <p:ph type="subTitle" idx="8"/>
          </p:nvPr>
        </p:nvSpPr>
        <p:spPr>
          <a:xfrm>
            <a:off x="5850609" y="2979017"/>
            <a:ext cx="224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1" name="Google Shape;4271;p78"/>
          <p:cNvSpPr txBox="1">
            <a:spLocks noGrp="1"/>
          </p:cNvSpPr>
          <p:nvPr>
            <p:ph type="title" idx="9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_2">
    <p:bg>
      <p:bgPr>
        <a:solidFill>
          <a:schemeClr val="lt1"/>
        </a:solidFill>
        <a:effectLst/>
      </p:bgPr>
    </p:bg>
    <p:spTree>
      <p:nvGrpSpPr>
        <p:cNvPr id="1" name="Shape 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3" name="Google Shape;4273;p79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74" name="Google Shape;4274;p79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5" name="Google Shape;4275;p79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6" name="Google Shape;4276;p79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7" name="Google Shape;4277;p79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8" name="Google Shape;4278;p79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9" name="Google Shape;4279;p79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0" name="Google Shape;4280;p79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1" name="Google Shape;4281;p79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Google Shape;4282;p79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3" name="Google Shape;4283;p79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4" name="Google Shape;4284;p79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Google Shape;4285;p79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Google Shape;4286;p79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7" name="Google Shape;4287;p79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8" name="Google Shape;4288;p79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79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79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79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79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79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79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79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79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79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79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79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79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79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79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79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79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79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79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79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79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79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79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79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79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79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79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79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79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79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79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79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79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79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79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79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79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79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79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79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79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79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79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79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79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79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4" name="Google Shape;4334;p79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5" name="Google Shape;4335;p79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6" name="Google Shape;4336;p79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7" name="Google Shape;4337;p79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8" name="Google Shape;4338;p79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9" name="Google Shape;4339;p79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0" name="Google Shape;4340;p79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1" name="Google Shape;4341;p79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2" name="Google Shape;4342;p79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3" name="Google Shape;4343;p79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4" name="Google Shape;4344;p79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5" name="Google Shape;4345;p79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6" name="Google Shape;4346;p79"/>
          <p:cNvSpPr/>
          <p:nvPr/>
        </p:nvSpPr>
        <p:spPr>
          <a:xfrm>
            <a:off x="735822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_1_1">
    <p:bg>
      <p:bgPr>
        <a:solidFill>
          <a:schemeClr val="lt1"/>
        </a:solidFill>
        <a:effectLst/>
      </p:bgPr>
    </p:bg>
    <p:spTree>
      <p:nvGrpSpPr>
        <p:cNvPr id="1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Google Shape;4348;p80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9" name="Google Shape;4349;p80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0" name="Google Shape;4350;p80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1" name="Google Shape;4351;p80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2" name="Google Shape;4352;p80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3" name="Google Shape;4353;p80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4" name="Google Shape;4354;p80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5" name="Google Shape;4355;p80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6" name="Google Shape;4356;p80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7" name="Google Shape;4357;p80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8" name="Google Shape;4358;p80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9" name="Google Shape;4359;p80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0" name="Google Shape;4360;p80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1" name="Google Shape;4361;p80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2" name="Google Shape;4362;p80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3" name="Google Shape;4363;p80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4" name="Google Shape;4364;p80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5" name="Google Shape;4365;p80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6" name="Google Shape;4366;p80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7" name="Google Shape;4367;p80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8" name="Google Shape;4368;p80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9" name="Google Shape;4369;p80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0" name="Google Shape;4370;p80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1" name="Google Shape;4371;p80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2" name="Google Shape;4372;p80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3" name="Google Shape;4373;p80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4" name="Google Shape;4374;p80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5" name="Google Shape;4375;p80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6" name="Google Shape;4376;p80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7" name="Google Shape;4377;p80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8" name="Google Shape;4378;p80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9" name="Google Shape;4379;p80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0" name="Google Shape;4380;p80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1" name="Google Shape;4381;p80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2" name="Google Shape;4382;p80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3" name="Google Shape;4383;p80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4" name="Google Shape;4384;p80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5" name="Google Shape;4385;p80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6" name="Google Shape;4386;p80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7" name="Google Shape;4387;p80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8" name="Google Shape;4388;p80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9" name="Google Shape;4389;p80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0" name="Google Shape;4390;p80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1" name="Google Shape;4391;p80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2" name="Google Shape;4392;p80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3" name="Google Shape;4393;p80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4" name="Google Shape;4394;p80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5" name="Google Shape;4395;p80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6" name="Google Shape;4396;p80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7" name="Google Shape;4397;p80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8" name="Google Shape;4398;p80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9" name="Google Shape;4399;p80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0" name="Google Shape;4400;p80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1" name="Google Shape;4401;p80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2" name="Google Shape;4402;p80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3" name="Google Shape;4403;p80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4" name="Google Shape;4404;p80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5" name="Google Shape;4405;p80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6" name="Google Shape;4406;p80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7" name="Google Shape;4407;p80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8" name="Google Shape;4408;p80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9" name="Google Shape;4409;p80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0" name="Google Shape;4410;p80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1" name="Google Shape;4411;p80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2" name="Google Shape;4412;p80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3" name="Google Shape;4413;p80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4" name="Google Shape;4414;p80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5" name="Google Shape;4415;p80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6" name="Google Shape;4416;p80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7" name="Google Shape;4417;p80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8" name="Google Shape;4418;p80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9" name="Google Shape;4419;p80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0" name="Google Shape;4420;p80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1" name="Google Shape;4421;p80"/>
          <p:cNvSpPr/>
          <p:nvPr/>
        </p:nvSpPr>
        <p:spPr>
          <a:xfrm>
            <a:off x="7358100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_1">
    <p:bg>
      <p:bgPr>
        <a:solidFill>
          <a:schemeClr val="dk1"/>
        </a:solidFill>
        <a:effectLst/>
      </p:bgPr>
    </p:bg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81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4" name="Google Shape;4424;p81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5" name="Google Shape;4425;p81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6" name="Google Shape;4426;p81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7" name="Google Shape;4427;p81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8" name="Google Shape;4428;p81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9" name="Google Shape;4429;p81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0" name="Google Shape;4430;p81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1" name="Google Shape;4431;p81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2" name="Google Shape;4432;p81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3" name="Google Shape;4433;p81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4" name="Google Shape;4434;p81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5" name="Google Shape;4435;p81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6" name="Google Shape;4436;p81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7" name="Google Shape;4437;p81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8" name="Google Shape;4438;p81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9" name="Google Shape;4439;p81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0" name="Google Shape;4440;p81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1" name="Google Shape;4441;p81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2" name="Google Shape;4442;p81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3" name="Google Shape;4443;p81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4" name="Google Shape;4444;p81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5" name="Google Shape;4445;p81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6" name="Google Shape;4446;p81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7" name="Google Shape;4447;p81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8" name="Google Shape;4448;p81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9" name="Google Shape;4449;p81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0" name="Google Shape;4450;p81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1" name="Google Shape;4451;p81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2" name="Google Shape;4452;p81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3" name="Google Shape;4453;p81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4" name="Google Shape;4454;p81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5" name="Google Shape;4455;p81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6" name="Google Shape;4456;p81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7" name="Google Shape;4457;p81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8" name="Google Shape;4458;p81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9" name="Google Shape;4459;p81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0" name="Google Shape;4460;p81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1" name="Google Shape;4461;p81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2" name="Google Shape;4462;p81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3" name="Google Shape;4463;p81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4" name="Google Shape;4464;p81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5" name="Google Shape;4465;p81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6" name="Google Shape;4466;p81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7" name="Google Shape;4467;p81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8" name="Google Shape;4468;p81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9" name="Google Shape;4469;p81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0" name="Google Shape;4470;p81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1" name="Google Shape;4471;p81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2" name="Google Shape;4472;p81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3" name="Google Shape;4473;p81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4" name="Google Shape;4474;p81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5" name="Google Shape;4475;p81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6" name="Google Shape;4476;p81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7" name="Google Shape;4477;p81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8" name="Google Shape;4478;p81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9" name="Google Shape;4479;p81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0" name="Google Shape;4480;p81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1" name="Google Shape;4481;p81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2" name="Google Shape;4482;p81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3" name="Google Shape;4483;p81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4" name="Google Shape;4484;p81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5" name="Google Shape;4485;p81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6" name="Google Shape;4486;p81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7" name="Google Shape;4487;p81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8" name="Google Shape;4488;p81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9" name="Google Shape;4489;p81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0" name="Google Shape;4490;p81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1" name="Google Shape;4491;p81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2" name="Google Shape;4492;p81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3" name="Google Shape;4493;p81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4" name="Google Shape;4494;p81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5" name="Google Shape;4495;p81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 1">
  <p:cSld name="CUSTOM_10_1_1"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/>
          <p:nvPr/>
        </p:nvSpPr>
        <p:spPr>
          <a:xfrm>
            <a:off x="902113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6"/>
          <p:cNvSpPr/>
          <p:nvPr/>
        </p:nvSpPr>
        <p:spPr>
          <a:xfrm>
            <a:off x="9021139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6"/>
          <p:cNvSpPr/>
          <p:nvPr/>
        </p:nvSpPr>
        <p:spPr>
          <a:xfrm>
            <a:off x="902113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6"/>
          <p:cNvSpPr/>
          <p:nvPr/>
        </p:nvSpPr>
        <p:spPr>
          <a:xfrm>
            <a:off x="8779319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6"/>
          <p:cNvSpPr/>
          <p:nvPr/>
        </p:nvSpPr>
        <p:spPr>
          <a:xfrm>
            <a:off x="8779661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6"/>
          <p:cNvSpPr/>
          <p:nvPr/>
        </p:nvSpPr>
        <p:spPr>
          <a:xfrm>
            <a:off x="8779319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6"/>
          <p:cNvSpPr/>
          <p:nvPr/>
        </p:nvSpPr>
        <p:spPr>
          <a:xfrm>
            <a:off x="8546785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6"/>
          <p:cNvSpPr/>
          <p:nvPr/>
        </p:nvSpPr>
        <p:spPr>
          <a:xfrm>
            <a:off x="8546785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6"/>
          <p:cNvSpPr/>
          <p:nvPr/>
        </p:nvSpPr>
        <p:spPr>
          <a:xfrm>
            <a:off x="8546785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6"/>
          <p:cNvSpPr/>
          <p:nvPr/>
        </p:nvSpPr>
        <p:spPr>
          <a:xfrm>
            <a:off x="8293393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6"/>
          <p:cNvSpPr/>
          <p:nvPr/>
        </p:nvSpPr>
        <p:spPr>
          <a:xfrm>
            <a:off x="8293393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6"/>
          <p:cNvSpPr/>
          <p:nvPr/>
        </p:nvSpPr>
        <p:spPr>
          <a:xfrm>
            <a:off x="8293393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6"/>
          <p:cNvSpPr/>
          <p:nvPr/>
        </p:nvSpPr>
        <p:spPr>
          <a:xfrm>
            <a:off x="8051572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6"/>
          <p:cNvSpPr/>
          <p:nvPr/>
        </p:nvSpPr>
        <p:spPr>
          <a:xfrm>
            <a:off x="8051572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6"/>
          <p:cNvSpPr/>
          <p:nvPr/>
        </p:nvSpPr>
        <p:spPr>
          <a:xfrm>
            <a:off x="8051572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6"/>
          <p:cNvSpPr/>
          <p:nvPr/>
        </p:nvSpPr>
        <p:spPr>
          <a:xfrm>
            <a:off x="7808610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6"/>
          <p:cNvSpPr/>
          <p:nvPr/>
        </p:nvSpPr>
        <p:spPr>
          <a:xfrm>
            <a:off x="7808610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6"/>
          <p:cNvSpPr/>
          <p:nvPr/>
        </p:nvSpPr>
        <p:spPr>
          <a:xfrm>
            <a:off x="7808610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6"/>
          <p:cNvSpPr/>
          <p:nvPr/>
        </p:nvSpPr>
        <p:spPr>
          <a:xfrm>
            <a:off x="7566827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6"/>
          <p:cNvSpPr/>
          <p:nvPr/>
        </p:nvSpPr>
        <p:spPr>
          <a:xfrm>
            <a:off x="7566827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6"/>
          <p:cNvSpPr/>
          <p:nvPr/>
        </p:nvSpPr>
        <p:spPr>
          <a:xfrm>
            <a:off x="7566827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6"/>
          <p:cNvSpPr/>
          <p:nvPr/>
        </p:nvSpPr>
        <p:spPr>
          <a:xfrm>
            <a:off x="7334256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6"/>
          <p:cNvSpPr/>
          <p:nvPr/>
        </p:nvSpPr>
        <p:spPr>
          <a:xfrm>
            <a:off x="7334256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6"/>
          <p:cNvSpPr/>
          <p:nvPr/>
        </p:nvSpPr>
        <p:spPr>
          <a:xfrm>
            <a:off x="7334256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6"/>
          <p:cNvSpPr/>
          <p:nvPr/>
        </p:nvSpPr>
        <p:spPr>
          <a:xfrm>
            <a:off x="7080863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6"/>
          <p:cNvSpPr/>
          <p:nvPr/>
        </p:nvSpPr>
        <p:spPr>
          <a:xfrm>
            <a:off x="7080863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6"/>
          <p:cNvSpPr/>
          <p:nvPr/>
        </p:nvSpPr>
        <p:spPr>
          <a:xfrm>
            <a:off x="7080863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6849472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6"/>
          <p:cNvSpPr/>
          <p:nvPr/>
        </p:nvSpPr>
        <p:spPr>
          <a:xfrm>
            <a:off x="6849472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6"/>
          <p:cNvSpPr/>
          <p:nvPr/>
        </p:nvSpPr>
        <p:spPr>
          <a:xfrm>
            <a:off x="6849472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6"/>
          <p:cNvSpPr/>
          <p:nvPr/>
        </p:nvSpPr>
        <p:spPr>
          <a:xfrm>
            <a:off x="659611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6"/>
          <p:cNvSpPr/>
          <p:nvPr/>
        </p:nvSpPr>
        <p:spPr>
          <a:xfrm>
            <a:off x="659611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6"/>
          <p:cNvSpPr/>
          <p:nvPr/>
        </p:nvSpPr>
        <p:spPr>
          <a:xfrm>
            <a:off x="659611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6"/>
          <p:cNvSpPr/>
          <p:nvPr/>
        </p:nvSpPr>
        <p:spPr>
          <a:xfrm>
            <a:off x="6363547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6"/>
          <p:cNvSpPr/>
          <p:nvPr/>
        </p:nvSpPr>
        <p:spPr>
          <a:xfrm>
            <a:off x="6363547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6"/>
          <p:cNvSpPr/>
          <p:nvPr/>
        </p:nvSpPr>
        <p:spPr>
          <a:xfrm>
            <a:off x="6363547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6"/>
          <p:cNvSpPr/>
          <p:nvPr/>
        </p:nvSpPr>
        <p:spPr>
          <a:xfrm>
            <a:off x="6110154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6110154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6"/>
          <p:cNvSpPr/>
          <p:nvPr/>
        </p:nvSpPr>
        <p:spPr>
          <a:xfrm>
            <a:off x="6110154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6"/>
          <p:cNvSpPr/>
          <p:nvPr/>
        </p:nvSpPr>
        <p:spPr>
          <a:xfrm>
            <a:off x="5878763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6"/>
          <p:cNvSpPr/>
          <p:nvPr/>
        </p:nvSpPr>
        <p:spPr>
          <a:xfrm>
            <a:off x="5878763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46"/>
          <p:cNvSpPr/>
          <p:nvPr/>
        </p:nvSpPr>
        <p:spPr>
          <a:xfrm>
            <a:off x="5878763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6"/>
          <p:cNvSpPr/>
          <p:nvPr/>
        </p:nvSpPr>
        <p:spPr>
          <a:xfrm>
            <a:off x="5625409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6"/>
          <p:cNvSpPr/>
          <p:nvPr/>
        </p:nvSpPr>
        <p:spPr>
          <a:xfrm>
            <a:off x="5626551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6"/>
          <p:cNvSpPr/>
          <p:nvPr/>
        </p:nvSpPr>
        <p:spPr>
          <a:xfrm>
            <a:off x="5625409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6"/>
          <p:cNvSpPr/>
          <p:nvPr/>
        </p:nvSpPr>
        <p:spPr>
          <a:xfrm>
            <a:off x="5393980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6"/>
          <p:cNvSpPr/>
          <p:nvPr/>
        </p:nvSpPr>
        <p:spPr>
          <a:xfrm>
            <a:off x="5393980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6"/>
          <p:cNvSpPr/>
          <p:nvPr/>
        </p:nvSpPr>
        <p:spPr>
          <a:xfrm>
            <a:off x="5393980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6"/>
          <p:cNvSpPr/>
          <p:nvPr/>
        </p:nvSpPr>
        <p:spPr>
          <a:xfrm>
            <a:off x="5140625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6"/>
          <p:cNvSpPr/>
          <p:nvPr/>
        </p:nvSpPr>
        <p:spPr>
          <a:xfrm>
            <a:off x="5140625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6"/>
          <p:cNvSpPr/>
          <p:nvPr/>
        </p:nvSpPr>
        <p:spPr>
          <a:xfrm>
            <a:off x="5140625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6"/>
          <p:cNvSpPr/>
          <p:nvPr/>
        </p:nvSpPr>
        <p:spPr>
          <a:xfrm>
            <a:off x="4908054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6"/>
          <p:cNvSpPr/>
          <p:nvPr/>
        </p:nvSpPr>
        <p:spPr>
          <a:xfrm>
            <a:off x="4908054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6"/>
          <p:cNvSpPr/>
          <p:nvPr/>
        </p:nvSpPr>
        <p:spPr>
          <a:xfrm>
            <a:off x="4908054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6"/>
          <p:cNvSpPr/>
          <p:nvPr/>
        </p:nvSpPr>
        <p:spPr>
          <a:xfrm>
            <a:off x="4654700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6"/>
          <p:cNvSpPr/>
          <p:nvPr/>
        </p:nvSpPr>
        <p:spPr>
          <a:xfrm>
            <a:off x="4654700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6"/>
          <p:cNvSpPr/>
          <p:nvPr/>
        </p:nvSpPr>
        <p:spPr>
          <a:xfrm>
            <a:off x="4654700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6"/>
          <p:cNvSpPr/>
          <p:nvPr/>
        </p:nvSpPr>
        <p:spPr>
          <a:xfrm>
            <a:off x="902113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6"/>
          <p:cNvSpPr/>
          <p:nvPr/>
        </p:nvSpPr>
        <p:spPr>
          <a:xfrm>
            <a:off x="8779319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6"/>
          <p:cNvSpPr/>
          <p:nvPr/>
        </p:nvSpPr>
        <p:spPr>
          <a:xfrm>
            <a:off x="8536356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6"/>
          <p:cNvSpPr/>
          <p:nvPr/>
        </p:nvSpPr>
        <p:spPr>
          <a:xfrm>
            <a:off x="829339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6"/>
          <p:cNvSpPr/>
          <p:nvPr/>
        </p:nvSpPr>
        <p:spPr>
          <a:xfrm>
            <a:off x="80515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6"/>
          <p:cNvSpPr/>
          <p:nvPr/>
        </p:nvSpPr>
        <p:spPr>
          <a:xfrm>
            <a:off x="78086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6"/>
          <p:cNvSpPr/>
          <p:nvPr/>
        </p:nvSpPr>
        <p:spPr>
          <a:xfrm>
            <a:off x="7566827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7323826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7080863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6"/>
          <p:cNvSpPr/>
          <p:nvPr/>
        </p:nvSpPr>
        <p:spPr>
          <a:xfrm>
            <a:off x="683790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6"/>
          <p:cNvSpPr/>
          <p:nvPr/>
        </p:nvSpPr>
        <p:spPr>
          <a:xfrm>
            <a:off x="659611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6"/>
          <p:cNvSpPr/>
          <p:nvPr/>
        </p:nvSpPr>
        <p:spPr>
          <a:xfrm>
            <a:off x="6353117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6"/>
          <p:cNvSpPr/>
          <p:nvPr/>
        </p:nvSpPr>
        <p:spPr>
          <a:xfrm>
            <a:off x="6110154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6"/>
          <p:cNvSpPr/>
          <p:nvPr/>
        </p:nvSpPr>
        <p:spPr>
          <a:xfrm>
            <a:off x="5868372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6"/>
          <p:cNvSpPr/>
          <p:nvPr/>
        </p:nvSpPr>
        <p:spPr>
          <a:xfrm>
            <a:off x="5625409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6"/>
          <p:cNvSpPr/>
          <p:nvPr/>
        </p:nvSpPr>
        <p:spPr>
          <a:xfrm>
            <a:off x="5382408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6"/>
          <p:cNvSpPr/>
          <p:nvPr/>
        </p:nvSpPr>
        <p:spPr>
          <a:xfrm>
            <a:off x="5140625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6"/>
          <p:cNvSpPr/>
          <p:nvPr/>
        </p:nvSpPr>
        <p:spPr>
          <a:xfrm>
            <a:off x="4897663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6"/>
          <p:cNvSpPr/>
          <p:nvPr/>
        </p:nvSpPr>
        <p:spPr>
          <a:xfrm>
            <a:off x="4654700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6"/>
          <p:cNvSpPr txBox="1">
            <a:spLocks noGrp="1"/>
          </p:cNvSpPr>
          <p:nvPr>
            <p:ph type="title"/>
          </p:nvPr>
        </p:nvSpPr>
        <p:spPr>
          <a:xfrm>
            <a:off x="717425" y="1810150"/>
            <a:ext cx="45231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9" name="Google Shape;489;p46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46"/>
          <p:cNvSpPr/>
          <p:nvPr/>
        </p:nvSpPr>
        <p:spPr>
          <a:xfrm>
            <a:off x="442194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6"/>
          <p:cNvSpPr/>
          <p:nvPr/>
        </p:nvSpPr>
        <p:spPr>
          <a:xfrm>
            <a:off x="4421941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0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6"/>
          <p:cNvSpPr/>
          <p:nvPr/>
        </p:nvSpPr>
        <p:spPr>
          <a:xfrm>
            <a:off x="442194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8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6"/>
          <p:cNvSpPr/>
          <p:nvPr/>
        </p:nvSpPr>
        <p:spPr>
          <a:xfrm>
            <a:off x="4180120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6"/>
          <p:cNvSpPr/>
          <p:nvPr/>
        </p:nvSpPr>
        <p:spPr>
          <a:xfrm>
            <a:off x="4180463" y="4731898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6"/>
          <p:cNvSpPr/>
          <p:nvPr/>
        </p:nvSpPr>
        <p:spPr>
          <a:xfrm>
            <a:off x="4180120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3947587" y="4498147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6"/>
          <p:cNvSpPr/>
          <p:nvPr/>
        </p:nvSpPr>
        <p:spPr>
          <a:xfrm>
            <a:off x="3947587" y="4731822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6"/>
          <p:cNvSpPr/>
          <p:nvPr/>
        </p:nvSpPr>
        <p:spPr>
          <a:xfrm>
            <a:off x="3947587" y="496553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6"/>
          <p:cNvSpPr/>
          <p:nvPr/>
        </p:nvSpPr>
        <p:spPr>
          <a:xfrm>
            <a:off x="3694195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/>
          <p:nvPr/>
        </p:nvSpPr>
        <p:spPr>
          <a:xfrm>
            <a:off x="3694195" y="4731860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/>
          <p:nvPr/>
        </p:nvSpPr>
        <p:spPr>
          <a:xfrm>
            <a:off x="3694195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3452374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3452374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/>
          <p:nvPr/>
        </p:nvSpPr>
        <p:spPr>
          <a:xfrm>
            <a:off x="3452374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/>
          <p:nvPr/>
        </p:nvSpPr>
        <p:spPr>
          <a:xfrm>
            <a:off x="3209411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6"/>
          <p:cNvSpPr/>
          <p:nvPr/>
        </p:nvSpPr>
        <p:spPr>
          <a:xfrm>
            <a:off x="3209411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46"/>
          <p:cNvSpPr/>
          <p:nvPr/>
        </p:nvSpPr>
        <p:spPr>
          <a:xfrm>
            <a:off x="3209411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6"/>
          <p:cNvSpPr/>
          <p:nvPr/>
        </p:nvSpPr>
        <p:spPr>
          <a:xfrm>
            <a:off x="2967628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6"/>
          <p:cNvSpPr/>
          <p:nvPr/>
        </p:nvSpPr>
        <p:spPr>
          <a:xfrm>
            <a:off x="2967628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6"/>
          <p:cNvSpPr/>
          <p:nvPr/>
        </p:nvSpPr>
        <p:spPr>
          <a:xfrm>
            <a:off x="2967628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6"/>
          <p:cNvSpPr/>
          <p:nvPr/>
        </p:nvSpPr>
        <p:spPr>
          <a:xfrm>
            <a:off x="2735057" y="4498147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6"/>
          <p:cNvSpPr/>
          <p:nvPr/>
        </p:nvSpPr>
        <p:spPr>
          <a:xfrm>
            <a:off x="2735057" y="4731822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46"/>
          <p:cNvSpPr/>
          <p:nvPr/>
        </p:nvSpPr>
        <p:spPr>
          <a:xfrm>
            <a:off x="2735057" y="496553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6"/>
          <p:cNvSpPr/>
          <p:nvPr/>
        </p:nvSpPr>
        <p:spPr>
          <a:xfrm>
            <a:off x="2481665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6"/>
          <p:cNvSpPr/>
          <p:nvPr/>
        </p:nvSpPr>
        <p:spPr>
          <a:xfrm>
            <a:off x="2481665" y="4731898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6"/>
          <p:cNvSpPr/>
          <p:nvPr/>
        </p:nvSpPr>
        <p:spPr>
          <a:xfrm>
            <a:off x="2481665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6"/>
          <p:cNvSpPr/>
          <p:nvPr/>
        </p:nvSpPr>
        <p:spPr>
          <a:xfrm>
            <a:off x="2250274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6"/>
          <p:cNvSpPr/>
          <p:nvPr/>
        </p:nvSpPr>
        <p:spPr>
          <a:xfrm>
            <a:off x="2250274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6"/>
          <p:cNvSpPr/>
          <p:nvPr/>
        </p:nvSpPr>
        <p:spPr>
          <a:xfrm>
            <a:off x="2250274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6"/>
          <p:cNvSpPr/>
          <p:nvPr/>
        </p:nvSpPr>
        <p:spPr>
          <a:xfrm>
            <a:off x="1996920" y="4498185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6"/>
          <p:cNvSpPr/>
          <p:nvPr/>
        </p:nvSpPr>
        <p:spPr>
          <a:xfrm>
            <a:off x="1996920" y="4731860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46"/>
          <p:cNvSpPr/>
          <p:nvPr/>
        </p:nvSpPr>
        <p:spPr>
          <a:xfrm>
            <a:off x="1996920" y="4965611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6"/>
          <p:cNvSpPr/>
          <p:nvPr/>
        </p:nvSpPr>
        <p:spPr>
          <a:xfrm>
            <a:off x="1764348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6"/>
          <p:cNvSpPr/>
          <p:nvPr/>
        </p:nvSpPr>
        <p:spPr>
          <a:xfrm>
            <a:off x="1764348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6"/>
          <p:cNvSpPr/>
          <p:nvPr/>
        </p:nvSpPr>
        <p:spPr>
          <a:xfrm>
            <a:off x="1764348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46"/>
          <p:cNvSpPr/>
          <p:nvPr/>
        </p:nvSpPr>
        <p:spPr>
          <a:xfrm>
            <a:off x="1510956" y="4498185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6"/>
          <p:cNvSpPr/>
          <p:nvPr/>
        </p:nvSpPr>
        <p:spPr>
          <a:xfrm>
            <a:off x="1510956" y="4731860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6"/>
          <p:cNvSpPr/>
          <p:nvPr/>
        </p:nvSpPr>
        <p:spPr>
          <a:xfrm>
            <a:off x="1510956" y="496561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6"/>
          <p:cNvSpPr/>
          <p:nvPr/>
        </p:nvSpPr>
        <p:spPr>
          <a:xfrm>
            <a:off x="1279565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1279565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6"/>
          <p:cNvSpPr/>
          <p:nvPr/>
        </p:nvSpPr>
        <p:spPr>
          <a:xfrm>
            <a:off x="1279565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6"/>
          <p:cNvSpPr/>
          <p:nvPr/>
        </p:nvSpPr>
        <p:spPr>
          <a:xfrm>
            <a:off x="1026211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6"/>
          <p:cNvSpPr/>
          <p:nvPr/>
        </p:nvSpPr>
        <p:spPr>
          <a:xfrm>
            <a:off x="1027352" y="4731898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6"/>
          <p:cNvSpPr/>
          <p:nvPr/>
        </p:nvSpPr>
        <p:spPr>
          <a:xfrm>
            <a:off x="1026211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6"/>
          <p:cNvSpPr/>
          <p:nvPr/>
        </p:nvSpPr>
        <p:spPr>
          <a:xfrm>
            <a:off x="794781" y="4498147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6"/>
          <p:cNvSpPr/>
          <p:nvPr/>
        </p:nvSpPr>
        <p:spPr>
          <a:xfrm>
            <a:off x="794781" y="4731822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6"/>
          <p:cNvSpPr/>
          <p:nvPr/>
        </p:nvSpPr>
        <p:spPr>
          <a:xfrm>
            <a:off x="794781" y="496553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6"/>
          <p:cNvSpPr/>
          <p:nvPr/>
        </p:nvSpPr>
        <p:spPr>
          <a:xfrm>
            <a:off x="541427" y="4498185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6"/>
          <p:cNvSpPr/>
          <p:nvPr/>
        </p:nvSpPr>
        <p:spPr>
          <a:xfrm>
            <a:off x="541427" y="4731860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6"/>
          <p:cNvSpPr/>
          <p:nvPr/>
        </p:nvSpPr>
        <p:spPr>
          <a:xfrm>
            <a:off x="541427" y="496561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6"/>
          <p:cNvSpPr/>
          <p:nvPr/>
        </p:nvSpPr>
        <p:spPr>
          <a:xfrm>
            <a:off x="308856" y="4498147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6"/>
          <p:cNvSpPr/>
          <p:nvPr/>
        </p:nvSpPr>
        <p:spPr>
          <a:xfrm>
            <a:off x="308856" y="4731822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6"/>
          <p:cNvSpPr/>
          <p:nvPr/>
        </p:nvSpPr>
        <p:spPr>
          <a:xfrm>
            <a:off x="308856" y="496553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6"/>
          <p:cNvSpPr/>
          <p:nvPr/>
        </p:nvSpPr>
        <p:spPr>
          <a:xfrm>
            <a:off x="55502" y="4498185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6"/>
          <p:cNvSpPr/>
          <p:nvPr/>
        </p:nvSpPr>
        <p:spPr>
          <a:xfrm>
            <a:off x="55502" y="4731898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6"/>
          <p:cNvSpPr/>
          <p:nvPr/>
        </p:nvSpPr>
        <p:spPr>
          <a:xfrm>
            <a:off x="55502" y="496561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6"/>
          <p:cNvSpPr/>
          <p:nvPr/>
        </p:nvSpPr>
        <p:spPr>
          <a:xfrm>
            <a:off x="442194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6"/>
          <p:cNvSpPr/>
          <p:nvPr/>
        </p:nvSpPr>
        <p:spPr>
          <a:xfrm>
            <a:off x="4180120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6"/>
          <p:cNvSpPr/>
          <p:nvPr/>
        </p:nvSpPr>
        <p:spPr>
          <a:xfrm>
            <a:off x="3937157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6"/>
          <p:cNvSpPr/>
          <p:nvPr/>
        </p:nvSpPr>
        <p:spPr>
          <a:xfrm>
            <a:off x="3694195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6"/>
          <p:cNvSpPr/>
          <p:nvPr/>
        </p:nvSpPr>
        <p:spPr>
          <a:xfrm>
            <a:off x="3452374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6"/>
          <p:cNvSpPr/>
          <p:nvPr/>
        </p:nvSpPr>
        <p:spPr>
          <a:xfrm>
            <a:off x="3209411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6"/>
          <p:cNvSpPr/>
          <p:nvPr/>
        </p:nvSpPr>
        <p:spPr>
          <a:xfrm>
            <a:off x="2967628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6"/>
          <p:cNvSpPr/>
          <p:nvPr/>
        </p:nvSpPr>
        <p:spPr>
          <a:xfrm>
            <a:off x="2724628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6"/>
          <p:cNvSpPr/>
          <p:nvPr/>
        </p:nvSpPr>
        <p:spPr>
          <a:xfrm>
            <a:off x="2481665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6"/>
          <p:cNvSpPr/>
          <p:nvPr/>
        </p:nvSpPr>
        <p:spPr>
          <a:xfrm>
            <a:off x="2238702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6"/>
          <p:cNvSpPr/>
          <p:nvPr/>
        </p:nvSpPr>
        <p:spPr>
          <a:xfrm>
            <a:off x="1996920" y="4257011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6"/>
          <p:cNvSpPr/>
          <p:nvPr/>
        </p:nvSpPr>
        <p:spPr>
          <a:xfrm>
            <a:off x="1753919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6"/>
          <p:cNvSpPr/>
          <p:nvPr/>
        </p:nvSpPr>
        <p:spPr>
          <a:xfrm>
            <a:off x="1510956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6"/>
          <p:cNvSpPr/>
          <p:nvPr/>
        </p:nvSpPr>
        <p:spPr>
          <a:xfrm>
            <a:off x="1269173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6"/>
          <p:cNvSpPr/>
          <p:nvPr/>
        </p:nvSpPr>
        <p:spPr>
          <a:xfrm>
            <a:off x="1026211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6"/>
          <p:cNvSpPr/>
          <p:nvPr/>
        </p:nvSpPr>
        <p:spPr>
          <a:xfrm>
            <a:off x="783210" y="4257011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46"/>
          <p:cNvSpPr/>
          <p:nvPr/>
        </p:nvSpPr>
        <p:spPr>
          <a:xfrm>
            <a:off x="541427" y="4257011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6"/>
          <p:cNvSpPr/>
          <p:nvPr/>
        </p:nvSpPr>
        <p:spPr>
          <a:xfrm>
            <a:off x="298464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6"/>
          <p:cNvSpPr/>
          <p:nvPr/>
        </p:nvSpPr>
        <p:spPr>
          <a:xfrm>
            <a:off x="55502" y="4257011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_1_1_1_1">
    <p:bg>
      <p:bgPr>
        <a:solidFill>
          <a:schemeClr val="dk1"/>
        </a:solidFill>
        <a:effectLst/>
      </p:bgPr>
    </p:bg>
    <p:spTree>
      <p:nvGrpSpPr>
        <p:cNvPr id="1" name="Shape 4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7" name="Google Shape;4497;p82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7_1_1_1_1_1_1_1_1">
    <p:bg>
      <p:bgPr>
        <a:solidFill>
          <a:schemeClr val="dk1"/>
        </a:solidFill>
        <a:effectLst/>
      </p:bgPr>
    </p:bg>
    <p:spTree>
      <p:nvGrpSpPr>
        <p:cNvPr id="1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p83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00" name="Google Shape;4500;p83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1" name="Google Shape;4501;p83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2" name="Google Shape;4502;p83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3" name="Google Shape;4503;p83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4" name="Google Shape;4504;p83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5" name="Google Shape;4505;p83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6" name="Google Shape;4506;p83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7" name="Google Shape;4507;p83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8" name="Google Shape;4508;p83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9" name="Google Shape;4509;p83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0" name="Google Shape;4510;p83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1" name="Google Shape;4511;p83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2" name="Google Shape;4512;p83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3" name="Google Shape;4513;p83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4" name="Google Shape;4514;p83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5" name="Google Shape;4515;p83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6" name="Google Shape;4516;p83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7" name="Google Shape;4517;p83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8" name="Google Shape;4518;p83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9" name="Google Shape;4519;p83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0" name="Google Shape;4520;p83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1" name="Google Shape;4521;p83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2" name="Google Shape;4522;p83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3" name="Google Shape;4523;p83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4" name="Google Shape;4524;p83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5" name="Google Shape;4525;p83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6" name="Google Shape;4526;p83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7" name="Google Shape;4527;p83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8" name="Google Shape;4528;p83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9" name="Google Shape;4529;p83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0" name="Google Shape;4530;p83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1" name="Google Shape;4531;p83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2" name="Google Shape;4532;p83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3" name="Google Shape;4533;p83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4" name="Google Shape;4534;p83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5" name="Google Shape;4535;p83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6" name="Google Shape;4536;p83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7" name="Google Shape;4537;p83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8" name="Google Shape;4538;p83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9" name="Google Shape;4539;p83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0" name="Google Shape;4540;p83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1" name="Google Shape;4541;p83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2" name="Google Shape;4542;p83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3" name="Google Shape;4543;p83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4" name="Google Shape;4544;p83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5" name="Google Shape;4545;p83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6" name="Google Shape;4546;p83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7" name="Google Shape;4547;p83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8" name="Google Shape;4548;p83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9" name="Google Shape;4549;p83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0" name="Google Shape;4550;p83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1" name="Google Shape;4551;p83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2" name="Google Shape;4552;p83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3" name="Google Shape;4553;p83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4" name="Google Shape;4554;p83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5" name="Google Shape;4555;p83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6" name="Google Shape;4556;p83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7" name="Google Shape;4557;p83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8" name="Google Shape;4558;p83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9" name="Google Shape;4559;p83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0" name="Google Shape;4560;p83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1" name="Google Shape;4561;p83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2" name="Google Shape;4562;p83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3" name="Google Shape;4563;p83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4" name="Google Shape;4564;p83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5" name="Google Shape;4565;p83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6" name="Google Shape;4566;p83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7" name="Google Shape;4567;p83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8" name="Google Shape;4568;p83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9" name="Google Shape;4569;p83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0" name="Google Shape;4570;p83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1" name="Google Shape;4571;p83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2" name="Google Shape;4572;p83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3" name="Google Shape;4573;p83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4" name="Google Shape;4574;p83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5" name="Google Shape;4575;p83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6" name="Google Shape;4576;p83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7" name="Google Shape;4577;p83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8" name="Google Shape;4578;p83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9" name="Google Shape;4579;p83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0" name="Google Shape;4580;p83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1" name="Google Shape;4581;p83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2" name="Google Shape;4582;p83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3" name="Google Shape;4583;p83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4" name="Google Shape;4584;p83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5" name="Google Shape;4585;p83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6" name="Google Shape;4586;p83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7" name="Google Shape;4587;p83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8" name="Google Shape;4588;p83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9" name="Google Shape;4589;p83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0" name="Google Shape;4590;p83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1" name="Google Shape;4591;p83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2" name="Google Shape;4592;p83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3" name="Google Shape;4593;p83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4" name="Google Shape;4594;p83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5" name="Google Shape;4595;p83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6" name="Google Shape;4596;p83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7" name="Google Shape;4597;p83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8" name="Google Shape;4598;p83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9" name="Google Shape;4599;p83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0" name="Google Shape;4600;p83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1" name="Google Shape;4601;p83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2" name="Google Shape;4602;p83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3" name="Google Shape;4603;p83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4" name="Google Shape;4604;p83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5" name="Google Shape;4605;p83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6" name="Google Shape;4606;p83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7" name="Google Shape;4607;p83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8" name="Google Shape;4608;p83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9" name="Google Shape;4609;p83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0" name="Google Shape;4610;p83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1" name="Google Shape;4611;p83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2" name="Google Shape;4612;p83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3" name="Google Shape;4613;p83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4" name="Google Shape;4614;p83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5" name="Google Shape;4615;p83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6" name="Google Shape;4616;p83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7" name="Google Shape;4617;p83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8" name="Google Shape;4618;p83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9" name="Google Shape;4619;p83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0" name="Google Shape;4620;p83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1" name="Google Shape;4621;p83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2" name="Google Shape;4622;p83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3" name="Google Shape;4623;p83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4" name="Google Shape;4624;p83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5" name="Google Shape;4625;p83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6" name="Google Shape;4626;p83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7" name="Google Shape;4627;p83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8" name="Google Shape;4628;p83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9" name="Google Shape;4629;p83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0" name="Google Shape;4630;p83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1" name="Google Shape;4631;p83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2" name="Google Shape;4632;p83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3" name="Google Shape;4633;p83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4" name="Google Shape;4634;p83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5" name="Google Shape;4635;p83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6" name="Google Shape;4636;p83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7" name="Google Shape;4637;p83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8" name="Google Shape;4638;p83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9" name="Google Shape;4639;p83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0" name="Google Shape;4640;p83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1" name="Google Shape;4641;p83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2" name="Google Shape;4642;p83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3" name="Google Shape;4643;p83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4" name="Google Shape;4644;p83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5" name="Google Shape;4645;p83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6" name="Google Shape;4646;p83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7" name="Google Shape;4647;p83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7_1_1_1_1_1_1_1_1_1_1">
    <p:bg>
      <p:bgPr>
        <a:solidFill>
          <a:schemeClr val="lt1"/>
        </a:solidFill>
        <a:effectLst/>
      </p:bgPr>
    </p:bg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" name="Google Shape;4649;p84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50" name="Google Shape;4650;p84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1" name="Google Shape;4651;p84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2" name="Google Shape;4652;p84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3" name="Google Shape;4653;p84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4" name="Google Shape;4654;p84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5" name="Google Shape;4655;p84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6" name="Google Shape;4656;p84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7" name="Google Shape;4657;p84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8" name="Google Shape;4658;p84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9" name="Google Shape;4659;p84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0" name="Google Shape;4660;p84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1" name="Google Shape;4661;p84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2" name="Google Shape;4662;p84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3" name="Google Shape;4663;p84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4" name="Google Shape;4664;p84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5" name="Google Shape;4665;p84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6" name="Google Shape;4666;p84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7" name="Google Shape;4667;p84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8" name="Google Shape;4668;p84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9" name="Google Shape;4669;p84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0" name="Google Shape;4670;p84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1" name="Google Shape;4671;p84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2" name="Google Shape;4672;p84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3" name="Google Shape;4673;p84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4" name="Google Shape;4674;p84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5" name="Google Shape;4675;p84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6" name="Google Shape;4676;p84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7" name="Google Shape;4677;p84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8" name="Google Shape;4678;p84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9" name="Google Shape;4679;p84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0" name="Google Shape;4680;p84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1" name="Google Shape;4681;p84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2" name="Google Shape;4682;p84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3" name="Google Shape;4683;p84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4" name="Google Shape;4684;p84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5" name="Google Shape;4685;p84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6" name="Google Shape;4686;p84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7" name="Google Shape;4687;p84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8" name="Google Shape;4688;p84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9" name="Google Shape;4689;p84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0" name="Google Shape;4690;p84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1" name="Google Shape;4691;p84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2" name="Google Shape;4692;p84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3" name="Google Shape;4693;p84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4" name="Google Shape;4694;p84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5" name="Google Shape;4695;p84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6" name="Google Shape;4696;p84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7" name="Google Shape;4697;p84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8" name="Google Shape;4698;p84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9" name="Google Shape;4699;p84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0" name="Google Shape;4700;p84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1" name="Google Shape;4701;p84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2" name="Google Shape;4702;p84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3" name="Google Shape;4703;p84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4" name="Google Shape;4704;p84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5" name="Google Shape;4705;p84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6" name="Google Shape;4706;p84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7" name="Google Shape;4707;p84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8" name="Google Shape;4708;p84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9" name="Google Shape;4709;p84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0" name="Google Shape;4710;p84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" name="Google Shape;4711;p84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2" name="Google Shape;4712;p84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3" name="Google Shape;4713;p84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4" name="Google Shape;4714;p84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5" name="Google Shape;4715;p84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6" name="Google Shape;4716;p84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7" name="Google Shape;4717;p84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8" name="Google Shape;4718;p84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9" name="Google Shape;4719;p84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0" name="Google Shape;4720;p84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1" name="Google Shape;4721;p84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_1">
    <p:bg>
      <p:bgPr>
        <a:solidFill>
          <a:schemeClr val="lt1"/>
        </a:solidFill>
        <a:effectLst/>
      </p:bgPr>
    </p:bg>
    <p:spTree>
      <p:nvGrpSpPr>
        <p:cNvPr id="1" name="Shape 4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Google Shape;4723;p85"/>
          <p:cNvSpPr/>
          <p:nvPr/>
        </p:nvSpPr>
        <p:spPr>
          <a:xfrm>
            <a:off x="736917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4" name="Google Shape;4724;p85"/>
          <p:cNvSpPr txBox="1">
            <a:spLocks noGrp="1"/>
          </p:cNvSpPr>
          <p:nvPr>
            <p:ph type="subTitle" idx="1"/>
          </p:nvPr>
        </p:nvSpPr>
        <p:spPr>
          <a:xfrm>
            <a:off x="2324250" y="4184550"/>
            <a:ext cx="44955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4725" name="Google Shape;4725;p85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26" name="Google Shape;4726;p85"/>
          <p:cNvSpPr/>
          <p:nvPr/>
        </p:nvSpPr>
        <p:spPr>
          <a:xfrm>
            <a:off x="1012384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7" name="Google Shape;4727;p85"/>
          <p:cNvSpPr/>
          <p:nvPr/>
        </p:nvSpPr>
        <p:spPr>
          <a:xfrm>
            <a:off x="1013526" y="217922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8" name="Google Shape;4728;p85"/>
          <p:cNvSpPr/>
          <p:nvPr/>
        </p:nvSpPr>
        <p:spPr>
          <a:xfrm>
            <a:off x="1012384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9" name="Google Shape;4729;p85"/>
          <p:cNvSpPr/>
          <p:nvPr/>
        </p:nvSpPr>
        <p:spPr>
          <a:xfrm>
            <a:off x="1012384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0" name="Google Shape;4730;p85"/>
          <p:cNvSpPr/>
          <p:nvPr/>
        </p:nvSpPr>
        <p:spPr>
          <a:xfrm>
            <a:off x="1012384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45" y="1276"/>
                  <a:pt x="1915" y="820"/>
                </a:cubicBezTo>
                <a:cubicBezTo>
                  <a:pt x="1936" y="327"/>
                  <a:pt x="1525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1" name="Google Shape;4731;p85"/>
          <p:cNvSpPr/>
          <p:nvPr/>
        </p:nvSpPr>
        <p:spPr>
          <a:xfrm>
            <a:off x="1012384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2" name="Google Shape;4732;p85"/>
          <p:cNvSpPr/>
          <p:nvPr/>
        </p:nvSpPr>
        <p:spPr>
          <a:xfrm>
            <a:off x="1012384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3" name="Google Shape;4733;p85"/>
          <p:cNvSpPr/>
          <p:nvPr/>
        </p:nvSpPr>
        <p:spPr>
          <a:xfrm>
            <a:off x="1013526" y="358378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59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4" name="Google Shape;4734;p85"/>
          <p:cNvSpPr/>
          <p:nvPr/>
        </p:nvSpPr>
        <p:spPr>
          <a:xfrm>
            <a:off x="780955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5" name="Google Shape;4735;p85"/>
          <p:cNvSpPr/>
          <p:nvPr/>
        </p:nvSpPr>
        <p:spPr>
          <a:xfrm>
            <a:off x="780955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6" name="Google Shape;4736;p85"/>
          <p:cNvSpPr/>
          <p:nvPr/>
        </p:nvSpPr>
        <p:spPr>
          <a:xfrm>
            <a:off x="780955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7" name="Google Shape;4737;p85"/>
          <p:cNvSpPr/>
          <p:nvPr/>
        </p:nvSpPr>
        <p:spPr>
          <a:xfrm>
            <a:off x="780955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8" name="Google Shape;4738;p85"/>
          <p:cNvSpPr/>
          <p:nvPr/>
        </p:nvSpPr>
        <p:spPr>
          <a:xfrm>
            <a:off x="780955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9" name="Google Shape;4739;p85"/>
          <p:cNvSpPr/>
          <p:nvPr/>
        </p:nvSpPr>
        <p:spPr>
          <a:xfrm>
            <a:off x="769383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126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0" name="Google Shape;4740;p85"/>
          <p:cNvSpPr/>
          <p:nvPr/>
        </p:nvSpPr>
        <p:spPr>
          <a:xfrm>
            <a:off x="769383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1" name="Google Shape;4741;p85"/>
          <p:cNvSpPr/>
          <p:nvPr/>
        </p:nvSpPr>
        <p:spPr>
          <a:xfrm>
            <a:off x="780955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2" name="Google Shape;4742;p85"/>
          <p:cNvSpPr/>
          <p:nvPr/>
        </p:nvSpPr>
        <p:spPr>
          <a:xfrm>
            <a:off x="527600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3" name="Google Shape;4743;p85"/>
          <p:cNvSpPr/>
          <p:nvPr/>
        </p:nvSpPr>
        <p:spPr>
          <a:xfrm>
            <a:off x="527600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4" name="Google Shape;4744;p85"/>
          <p:cNvSpPr/>
          <p:nvPr/>
        </p:nvSpPr>
        <p:spPr>
          <a:xfrm>
            <a:off x="527600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5" name="Google Shape;4745;p85"/>
          <p:cNvSpPr/>
          <p:nvPr/>
        </p:nvSpPr>
        <p:spPr>
          <a:xfrm>
            <a:off x="527600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p85"/>
          <p:cNvSpPr/>
          <p:nvPr/>
        </p:nvSpPr>
        <p:spPr>
          <a:xfrm>
            <a:off x="527600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85"/>
          <p:cNvSpPr/>
          <p:nvPr/>
        </p:nvSpPr>
        <p:spPr>
          <a:xfrm>
            <a:off x="527600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85"/>
          <p:cNvSpPr/>
          <p:nvPr/>
        </p:nvSpPr>
        <p:spPr>
          <a:xfrm>
            <a:off x="527600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Google Shape;4749;p85"/>
          <p:cNvSpPr/>
          <p:nvPr/>
        </p:nvSpPr>
        <p:spPr>
          <a:xfrm>
            <a:off x="527600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0" name="Google Shape;4750;p85"/>
          <p:cNvSpPr/>
          <p:nvPr/>
        </p:nvSpPr>
        <p:spPr>
          <a:xfrm>
            <a:off x="295029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1" name="Google Shape;4751;p85"/>
          <p:cNvSpPr/>
          <p:nvPr/>
        </p:nvSpPr>
        <p:spPr>
          <a:xfrm>
            <a:off x="295029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2" name="Google Shape;4752;p85"/>
          <p:cNvSpPr/>
          <p:nvPr/>
        </p:nvSpPr>
        <p:spPr>
          <a:xfrm>
            <a:off x="295029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3" name="Google Shape;4753;p85"/>
          <p:cNvSpPr/>
          <p:nvPr/>
        </p:nvSpPr>
        <p:spPr>
          <a:xfrm>
            <a:off x="295029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p85"/>
          <p:cNvSpPr/>
          <p:nvPr/>
        </p:nvSpPr>
        <p:spPr>
          <a:xfrm>
            <a:off x="295029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5" name="Google Shape;4755;p85"/>
          <p:cNvSpPr/>
          <p:nvPr/>
        </p:nvSpPr>
        <p:spPr>
          <a:xfrm>
            <a:off x="284638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45" y="850"/>
                </a:cubicBezTo>
                <a:cubicBezTo>
                  <a:pt x="1945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6" name="Google Shape;4756;p85"/>
          <p:cNvSpPr/>
          <p:nvPr/>
        </p:nvSpPr>
        <p:spPr>
          <a:xfrm>
            <a:off x="284638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7" name="Google Shape;4757;p85"/>
          <p:cNvSpPr/>
          <p:nvPr/>
        </p:nvSpPr>
        <p:spPr>
          <a:xfrm>
            <a:off x="295029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8" name="Google Shape;4758;p85"/>
          <p:cNvSpPr/>
          <p:nvPr/>
        </p:nvSpPr>
        <p:spPr>
          <a:xfrm>
            <a:off x="41675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9" name="Google Shape;4759;p85"/>
          <p:cNvSpPr/>
          <p:nvPr/>
        </p:nvSpPr>
        <p:spPr>
          <a:xfrm>
            <a:off x="41675" y="217922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85"/>
          <p:cNvSpPr/>
          <p:nvPr/>
        </p:nvSpPr>
        <p:spPr>
          <a:xfrm>
            <a:off x="41675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85"/>
          <p:cNvSpPr/>
          <p:nvPr/>
        </p:nvSpPr>
        <p:spPr>
          <a:xfrm>
            <a:off x="41675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85"/>
          <p:cNvSpPr/>
          <p:nvPr/>
        </p:nvSpPr>
        <p:spPr>
          <a:xfrm>
            <a:off x="41675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85"/>
          <p:cNvSpPr/>
          <p:nvPr/>
        </p:nvSpPr>
        <p:spPr>
          <a:xfrm>
            <a:off x="41675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85"/>
          <p:cNvSpPr/>
          <p:nvPr/>
        </p:nvSpPr>
        <p:spPr>
          <a:xfrm>
            <a:off x="41675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85"/>
          <p:cNvSpPr/>
          <p:nvPr/>
        </p:nvSpPr>
        <p:spPr>
          <a:xfrm>
            <a:off x="41675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85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85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85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85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85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1" name="Google Shape;4771;p85"/>
          <p:cNvSpPr/>
          <p:nvPr/>
        </p:nvSpPr>
        <p:spPr>
          <a:xfrm>
            <a:off x="1013526" y="12362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2" name="Google Shape;4772;p85"/>
          <p:cNvSpPr/>
          <p:nvPr/>
        </p:nvSpPr>
        <p:spPr>
          <a:xfrm>
            <a:off x="1013526" y="1470242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3" name="Google Shape;4773;p85"/>
          <p:cNvSpPr/>
          <p:nvPr/>
        </p:nvSpPr>
        <p:spPr>
          <a:xfrm>
            <a:off x="1012384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4" name="Google Shape;4774;p85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5" name="Google Shape;4775;p85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6" name="Google Shape;4776;p85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7" name="Google Shape;4777;p85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8" name="Google Shape;4778;p85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9" name="Google Shape;4779;p85"/>
          <p:cNvSpPr/>
          <p:nvPr/>
        </p:nvSpPr>
        <p:spPr>
          <a:xfrm>
            <a:off x="769383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0" name="Google Shape;4780;p85"/>
          <p:cNvSpPr/>
          <p:nvPr/>
        </p:nvSpPr>
        <p:spPr>
          <a:xfrm>
            <a:off x="769383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1" name="Google Shape;4781;p85"/>
          <p:cNvSpPr/>
          <p:nvPr/>
        </p:nvSpPr>
        <p:spPr>
          <a:xfrm>
            <a:off x="769383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2" name="Google Shape;4782;p85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3" name="Google Shape;4783;p85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4" name="Google Shape;4784;p85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5" name="Google Shape;4785;p85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6" name="Google Shape;4786;p85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7" name="Google Shape;4787;p85"/>
          <p:cNvSpPr/>
          <p:nvPr/>
        </p:nvSpPr>
        <p:spPr>
          <a:xfrm>
            <a:off x="527600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8" name="Google Shape;4788;p85"/>
          <p:cNvSpPr/>
          <p:nvPr/>
        </p:nvSpPr>
        <p:spPr>
          <a:xfrm>
            <a:off x="527600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9" name="Google Shape;4789;p85"/>
          <p:cNvSpPr/>
          <p:nvPr/>
        </p:nvSpPr>
        <p:spPr>
          <a:xfrm>
            <a:off x="527600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0" name="Google Shape;4790;p85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Google Shape;4791;p85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2" name="Google Shape;4792;p85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3" name="Google Shape;4793;p85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4" name="Google Shape;4794;p85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5" name="Google Shape;4795;p85"/>
          <p:cNvSpPr/>
          <p:nvPr/>
        </p:nvSpPr>
        <p:spPr>
          <a:xfrm>
            <a:off x="28463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6" name="Google Shape;4796;p85"/>
          <p:cNvSpPr/>
          <p:nvPr/>
        </p:nvSpPr>
        <p:spPr>
          <a:xfrm>
            <a:off x="284638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7" name="Google Shape;4797;p85"/>
          <p:cNvSpPr/>
          <p:nvPr/>
        </p:nvSpPr>
        <p:spPr>
          <a:xfrm>
            <a:off x="284638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8" name="Google Shape;4798;p85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9" name="Google Shape;4799;p85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0" name="Google Shape;4800;p85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1" name="Google Shape;4801;p85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2" name="Google Shape;4802;p85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3" name="Google Shape;4803;p85"/>
          <p:cNvSpPr/>
          <p:nvPr/>
        </p:nvSpPr>
        <p:spPr>
          <a:xfrm>
            <a:off x="41675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4" name="Google Shape;4804;p85"/>
          <p:cNvSpPr/>
          <p:nvPr/>
        </p:nvSpPr>
        <p:spPr>
          <a:xfrm>
            <a:off x="41675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5" name="Google Shape;4805;p85"/>
          <p:cNvSpPr/>
          <p:nvPr/>
        </p:nvSpPr>
        <p:spPr>
          <a:xfrm>
            <a:off x="41675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6" name="Google Shape;4806;p85"/>
          <p:cNvSpPr/>
          <p:nvPr/>
        </p:nvSpPr>
        <p:spPr>
          <a:xfrm>
            <a:off x="1014663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7" name="Google Shape;4807;p85"/>
          <p:cNvSpPr/>
          <p:nvPr/>
        </p:nvSpPr>
        <p:spPr>
          <a:xfrm>
            <a:off x="1014663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8" name="Google Shape;4808;p85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9" name="Google Shape;4809;p85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0" name="Google Shape;4810;p85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1" name="Google Shape;4811;p85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2" name="Google Shape;4812;p85"/>
          <p:cNvSpPr/>
          <p:nvPr/>
        </p:nvSpPr>
        <p:spPr>
          <a:xfrm>
            <a:off x="782092" y="38175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3" name="Google Shape;4813;p85"/>
          <p:cNvSpPr/>
          <p:nvPr/>
        </p:nvSpPr>
        <p:spPr>
          <a:xfrm>
            <a:off x="782092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4" name="Google Shape;4814;p85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5" name="Google Shape;4815;p85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6" name="Google Shape;4816;p85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7" name="Google Shape;4817;p85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8" name="Google Shape;4818;p85"/>
          <p:cNvSpPr/>
          <p:nvPr/>
        </p:nvSpPr>
        <p:spPr>
          <a:xfrm>
            <a:off x="528738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9" name="Google Shape;4819;p85"/>
          <p:cNvSpPr/>
          <p:nvPr/>
        </p:nvSpPr>
        <p:spPr>
          <a:xfrm>
            <a:off x="528738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85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85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2" name="Google Shape;4822;p85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3" name="Google Shape;4823;p85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4" name="Google Shape;4824;p85"/>
          <p:cNvSpPr/>
          <p:nvPr/>
        </p:nvSpPr>
        <p:spPr>
          <a:xfrm>
            <a:off x="296167" y="38175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5" name="Google Shape;4825;p85"/>
          <p:cNvSpPr/>
          <p:nvPr/>
        </p:nvSpPr>
        <p:spPr>
          <a:xfrm>
            <a:off x="296167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6" name="Google Shape;4826;p85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85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8" name="Google Shape;4828;p85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9" name="Google Shape;4829;p85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0" name="Google Shape;4830;p85"/>
          <p:cNvSpPr/>
          <p:nvPr/>
        </p:nvSpPr>
        <p:spPr>
          <a:xfrm>
            <a:off x="42813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1" name="Google Shape;4831;p85"/>
          <p:cNvSpPr/>
          <p:nvPr/>
        </p:nvSpPr>
        <p:spPr>
          <a:xfrm>
            <a:off x="4395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2" name="Google Shape;4832;p85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3" name="Google Shape;4833;p85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85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85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_2_1">
    <p:bg>
      <p:bgPr>
        <a:noFill/>
        <a:effectLst/>
      </p:bgPr>
    </p:bg>
    <p:spTree>
      <p:nvGrpSpPr>
        <p:cNvPr id="1" name="Shape 4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Google Shape;4837;p86"/>
          <p:cNvSpPr txBox="1">
            <a:spLocks noGrp="1"/>
          </p:cNvSpPr>
          <p:nvPr>
            <p:ph type="title"/>
          </p:nvPr>
        </p:nvSpPr>
        <p:spPr>
          <a:xfrm>
            <a:off x="927275" y="793113"/>
            <a:ext cx="32673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838" name="Google Shape;4838;p86"/>
          <p:cNvSpPr txBox="1">
            <a:spLocks noGrp="1"/>
          </p:cNvSpPr>
          <p:nvPr>
            <p:ph type="subTitle" idx="1"/>
          </p:nvPr>
        </p:nvSpPr>
        <p:spPr>
          <a:xfrm>
            <a:off x="927275" y="1419815"/>
            <a:ext cx="33450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9" name="Google Shape;4839;p86"/>
          <p:cNvSpPr txBox="1">
            <a:spLocks noGrp="1"/>
          </p:cNvSpPr>
          <p:nvPr>
            <p:ph type="title" idx="2"/>
          </p:nvPr>
        </p:nvSpPr>
        <p:spPr>
          <a:xfrm>
            <a:off x="2225625" y="2127363"/>
            <a:ext cx="3267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840" name="Google Shape;4840;p86"/>
          <p:cNvSpPr txBox="1">
            <a:spLocks noGrp="1"/>
          </p:cNvSpPr>
          <p:nvPr>
            <p:ph type="subTitle" idx="3"/>
          </p:nvPr>
        </p:nvSpPr>
        <p:spPr>
          <a:xfrm>
            <a:off x="3514700" y="4089260"/>
            <a:ext cx="33450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41" name="Google Shape;4841;p86"/>
          <p:cNvSpPr txBox="1">
            <a:spLocks noGrp="1"/>
          </p:cNvSpPr>
          <p:nvPr>
            <p:ph type="title" idx="4"/>
          </p:nvPr>
        </p:nvSpPr>
        <p:spPr>
          <a:xfrm>
            <a:off x="3514700" y="3458338"/>
            <a:ext cx="3267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842" name="Google Shape;4842;p86"/>
          <p:cNvSpPr txBox="1">
            <a:spLocks noGrp="1"/>
          </p:cNvSpPr>
          <p:nvPr>
            <p:ph type="subTitle" idx="5"/>
          </p:nvPr>
        </p:nvSpPr>
        <p:spPr>
          <a:xfrm>
            <a:off x="2225625" y="2758285"/>
            <a:ext cx="33450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43" name="Google Shape;4843;p86"/>
          <p:cNvSpPr/>
          <p:nvPr/>
        </p:nvSpPr>
        <p:spPr>
          <a:xfrm>
            <a:off x="0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4" name="Google Shape;4844;p86"/>
          <p:cNvSpPr/>
          <p:nvPr/>
        </p:nvSpPr>
        <p:spPr>
          <a:xfrm>
            <a:off x="7458298" y="-25"/>
            <a:ext cx="1685730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3_1"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87"/>
          <p:cNvSpPr txBox="1">
            <a:spLocks noGrp="1"/>
          </p:cNvSpPr>
          <p:nvPr>
            <p:ph type="title"/>
          </p:nvPr>
        </p:nvSpPr>
        <p:spPr>
          <a:xfrm>
            <a:off x="4859650" y="1348100"/>
            <a:ext cx="36393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47" name="Google Shape;4847;p87"/>
          <p:cNvSpPr txBox="1">
            <a:spLocks noGrp="1"/>
          </p:cNvSpPr>
          <p:nvPr>
            <p:ph type="subTitle" idx="1"/>
          </p:nvPr>
        </p:nvSpPr>
        <p:spPr>
          <a:xfrm>
            <a:off x="5300350" y="2918800"/>
            <a:ext cx="31986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8" name="Google Shape;4848;p87"/>
          <p:cNvSpPr/>
          <p:nvPr/>
        </p:nvSpPr>
        <p:spPr>
          <a:xfrm>
            <a:off x="7377875" y="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9" name="Google Shape;4849;p87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0" name="Google Shape;4850;p87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1" name="Google Shape;4851;p87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2" name="Google Shape;4852;p87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Google Shape;4853;p87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4" name="Google Shape;4854;p87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5" name="Google Shape;4855;p87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6" name="Google Shape;4856;p87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7" name="Google Shape;4857;p87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8" name="Google Shape;4858;p87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9" name="Google Shape;4859;p87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0" name="Google Shape;4860;p87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1" name="Google Shape;4861;p87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2" name="Google Shape;4862;p87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3" name="Google Shape;4863;p87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Google Shape;4864;p87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5" name="Google Shape;4865;p87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6" name="Google Shape;4866;p87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7" name="Google Shape;4867;p87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8" name="Google Shape;4868;p87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9" name="Google Shape;4869;p87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0" name="Google Shape;4870;p87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1" name="Google Shape;4871;p87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2" name="Google Shape;4872;p87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3" name="Google Shape;4873;p87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4" name="Google Shape;4874;p87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5" name="Google Shape;4875;p87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87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7" name="Google Shape;4877;p87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8" name="Google Shape;4878;p87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9" name="Google Shape;4879;p87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0" name="Google Shape;4880;p87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1" name="Google Shape;4881;p87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2" name="Google Shape;4882;p87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3" name="Google Shape;4883;p87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4" name="Google Shape;4884;p87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5" name="Google Shape;4885;p87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6" name="Google Shape;4886;p87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7" name="Google Shape;4887;p87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8" name="Google Shape;4888;p87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9" name="Google Shape;4889;p87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0" name="Google Shape;4890;p87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1" name="Google Shape;4891;p87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2" name="Google Shape;4892;p87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3" name="Google Shape;4893;p87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4" name="Google Shape;4894;p87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5" name="Google Shape;4895;p87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6" name="Google Shape;4896;p87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7" name="Google Shape;4897;p87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8" name="Google Shape;4898;p87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9" name="Google Shape;4899;p87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0" name="Google Shape;4900;p87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1" name="Google Shape;4901;p87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2" name="Google Shape;4902;p87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3" name="Google Shape;4903;p87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4" name="Google Shape;4904;p87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5" name="Google Shape;4905;p87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6" name="Google Shape;4906;p87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7" name="Google Shape;4907;p87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8" name="Google Shape;4908;p87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9" name="Google Shape;4909;p87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0" name="Google Shape;4910;p87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1" name="Google Shape;4911;p87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2" name="Google Shape;4912;p87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3" name="Google Shape;4913;p87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4" name="Google Shape;4914;p87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5" name="Google Shape;4915;p87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6" name="Google Shape;4916;p87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7" name="Google Shape;4917;p87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8" name="Google Shape;4918;p87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9" name="Google Shape;4919;p87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0" name="Google Shape;4920;p87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1" name="Google Shape;4921;p87"/>
          <p:cNvSpPr/>
          <p:nvPr/>
        </p:nvSpPr>
        <p:spPr>
          <a:xfrm>
            <a:off x="46460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2" name="Google Shape;4922;p87"/>
          <p:cNvSpPr/>
          <p:nvPr/>
        </p:nvSpPr>
        <p:spPr>
          <a:xfrm>
            <a:off x="46460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3" name="Google Shape;4923;p87"/>
          <p:cNvSpPr/>
          <p:nvPr/>
        </p:nvSpPr>
        <p:spPr>
          <a:xfrm>
            <a:off x="46344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4" name="Google Shape;4924;p87"/>
          <p:cNvSpPr/>
          <p:nvPr/>
        </p:nvSpPr>
        <p:spPr>
          <a:xfrm>
            <a:off x="46344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ONE_COLUMN_TEXT_1_1_1">
    <p:spTree>
      <p:nvGrpSpPr>
        <p:cNvPr id="1" name="Shape 4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6" name="Google Shape;4926;p88"/>
          <p:cNvSpPr/>
          <p:nvPr/>
        </p:nvSpPr>
        <p:spPr>
          <a:xfrm>
            <a:off x="735822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7" name="Google Shape;4927;p88"/>
          <p:cNvSpPr/>
          <p:nvPr/>
        </p:nvSpPr>
        <p:spPr>
          <a:xfrm>
            <a:off x="9004263" y="5366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8" name="Google Shape;4928;p88"/>
          <p:cNvSpPr/>
          <p:nvPr/>
        </p:nvSpPr>
        <p:spPr>
          <a:xfrm>
            <a:off x="9004263" y="7703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9" name="Google Shape;4929;p88"/>
          <p:cNvSpPr/>
          <p:nvPr/>
        </p:nvSpPr>
        <p:spPr>
          <a:xfrm>
            <a:off x="9004263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0" name="Google Shape;4930;p88"/>
          <p:cNvSpPr/>
          <p:nvPr/>
        </p:nvSpPr>
        <p:spPr>
          <a:xfrm>
            <a:off x="8772872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1" name="Google Shape;4931;p88"/>
          <p:cNvSpPr/>
          <p:nvPr/>
        </p:nvSpPr>
        <p:spPr>
          <a:xfrm>
            <a:off x="8772872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2" name="Google Shape;4932;p88"/>
          <p:cNvSpPr/>
          <p:nvPr/>
        </p:nvSpPr>
        <p:spPr>
          <a:xfrm>
            <a:off x="8762442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3" name="Google Shape;4933;p88"/>
          <p:cNvSpPr/>
          <p:nvPr/>
        </p:nvSpPr>
        <p:spPr>
          <a:xfrm>
            <a:off x="8519479" y="5366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4" name="Google Shape;4934;p88"/>
          <p:cNvSpPr/>
          <p:nvPr/>
        </p:nvSpPr>
        <p:spPr>
          <a:xfrm>
            <a:off x="8519479" y="7703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5" name="Google Shape;4935;p88"/>
          <p:cNvSpPr/>
          <p:nvPr/>
        </p:nvSpPr>
        <p:spPr>
          <a:xfrm>
            <a:off x="8519479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6" name="Google Shape;4936;p88"/>
          <p:cNvSpPr/>
          <p:nvPr/>
        </p:nvSpPr>
        <p:spPr>
          <a:xfrm>
            <a:off x="8288088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7" name="Google Shape;4937;p88"/>
          <p:cNvSpPr/>
          <p:nvPr/>
        </p:nvSpPr>
        <p:spPr>
          <a:xfrm>
            <a:off x="8288088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8" name="Google Shape;4938;p88"/>
          <p:cNvSpPr/>
          <p:nvPr/>
        </p:nvSpPr>
        <p:spPr>
          <a:xfrm>
            <a:off x="8276517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9" name="Google Shape;4939;p88"/>
          <p:cNvSpPr/>
          <p:nvPr/>
        </p:nvSpPr>
        <p:spPr>
          <a:xfrm>
            <a:off x="8034696" y="5366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0" name="Google Shape;4940;p88"/>
          <p:cNvSpPr/>
          <p:nvPr/>
        </p:nvSpPr>
        <p:spPr>
          <a:xfrm>
            <a:off x="8034696" y="77040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1" name="Google Shape;4941;p88"/>
          <p:cNvSpPr/>
          <p:nvPr/>
        </p:nvSpPr>
        <p:spPr>
          <a:xfrm>
            <a:off x="8034696" y="1004349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2" name="Google Shape;4942;p88"/>
          <p:cNvSpPr/>
          <p:nvPr/>
        </p:nvSpPr>
        <p:spPr>
          <a:xfrm>
            <a:off x="7819748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3" name="Google Shape;4943;p88"/>
          <p:cNvSpPr/>
          <p:nvPr/>
        </p:nvSpPr>
        <p:spPr>
          <a:xfrm>
            <a:off x="7819748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4" name="Google Shape;4944;p88"/>
          <p:cNvSpPr/>
          <p:nvPr/>
        </p:nvSpPr>
        <p:spPr>
          <a:xfrm>
            <a:off x="7808177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5" name="Google Shape;4945;p88"/>
          <p:cNvSpPr/>
          <p:nvPr/>
        </p:nvSpPr>
        <p:spPr>
          <a:xfrm>
            <a:off x="7566356" y="5366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6" name="Google Shape;4946;p88"/>
          <p:cNvSpPr/>
          <p:nvPr/>
        </p:nvSpPr>
        <p:spPr>
          <a:xfrm>
            <a:off x="7566356" y="77040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7" name="Google Shape;4947;p88"/>
          <p:cNvSpPr/>
          <p:nvPr/>
        </p:nvSpPr>
        <p:spPr>
          <a:xfrm>
            <a:off x="7566356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8" name="Google Shape;4948;p88"/>
          <p:cNvSpPr/>
          <p:nvPr/>
        </p:nvSpPr>
        <p:spPr>
          <a:xfrm>
            <a:off x="7333823" y="53661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9" name="Google Shape;4949;p88"/>
          <p:cNvSpPr/>
          <p:nvPr/>
        </p:nvSpPr>
        <p:spPr>
          <a:xfrm>
            <a:off x="7333823" y="770331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0" name="Google Shape;4950;p88"/>
          <p:cNvSpPr/>
          <p:nvPr/>
        </p:nvSpPr>
        <p:spPr>
          <a:xfrm>
            <a:off x="7323393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1" name="Google Shape;4951;p88"/>
          <p:cNvSpPr/>
          <p:nvPr/>
        </p:nvSpPr>
        <p:spPr>
          <a:xfrm>
            <a:off x="7080431" y="5366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2" name="Google Shape;4952;p88"/>
          <p:cNvSpPr/>
          <p:nvPr/>
        </p:nvSpPr>
        <p:spPr>
          <a:xfrm>
            <a:off x="7080431" y="7703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3" name="Google Shape;4953;p88"/>
          <p:cNvSpPr/>
          <p:nvPr/>
        </p:nvSpPr>
        <p:spPr>
          <a:xfrm>
            <a:off x="7080431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4" name="Google Shape;4954;p88"/>
          <p:cNvSpPr/>
          <p:nvPr/>
        </p:nvSpPr>
        <p:spPr>
          <a:xfrm>
            <a:off x="6849039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5" name="Google Shape;4955;p88"/>
          <p:cNvSpPr/>
          <p:nvPr/>
        </p:nvSpPr>
        <p:spPr>
          <a:xfrm>
            <a:off x="6849039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6" name="Google Shape;4956;p88"/>
          <p:cNvSpPr/>
          <p:nvPr/>
        </p:nvSpPr>
        <p:spPr>
          <a:xfrm>
            <a:off x="6838610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7" name="Google Shape;4957;p88"/>
          <p:cNvSpPr/>
          <p:nvPr/>
        </p:nvSpPr>
        <p:spPr>
          <a:xfrm>
            <a:off x="6595647" y="5366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8" name="Google Shape;4958;p88"/>
          <p:cNvSpPr/>
          <p:nvPr/>
        </p:nvSpPr>
        <p:spPr>
          <a:xfrm>
            <a:off x="6595647" y="7703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9" name="Google Shape;4959;p88"/>
          <p:cNvSpPr/>
          <p:nvPr/>
        </p:nvSpPr>
        <p:spPr>
          <a:xfrm>
            <a:off x="6595647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0" name="Google Shape;4960;p88"/>
          <p:cNvSpPr/>
          <p:nvPr/>
        </p:nvSpPr>
        <p:spPr>
          <a:xfrm>
            <a:off x="6364256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1" name="Google Shape;4961;p88"/>
          <p:cNvSpPr/>
          <p:nvPr/>
        </p:nvSpPr>
        <p:spPr>
          <a:xfrm>
            <a:off x="6364256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2" name="Google Shape;4962;p88"/>
          <p:cNvSpPr/>
          <p:nvPr/>
        </p:nvSpPr>
        <p:spPr>
          <a:xfrm>
            <a:off x="6353864" y="100473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3" name="Google Shape;4963;p88"/>
          <p:cNvSpPr/>
          <p:nvPr/>
        </p:nvSpPr>
        <p:spPr>
          <a:xfrm>
            <a:off x="6110864" y="5366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4" name="Google Shape;4964;p88"/>
          <p:cNvSpPr/>
          <p:nvPr/>
        </p:nvSpPr>
        <p:spPr>
          <a:xfrm>
            <a:off x="6110864" y="7703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5" name="Google Shape;4965;p88"/>
          <p:cNvSpPr/>
          <p:nvPr/>
        </p:nvSpPr>
        <p:spPr>
          <a:xfrm>
            <a:off x="6110864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6" name="Google Shape;4966;p88"/>
          <p:cNvSpPr/>
          <p:nvPr/>
        </p:nvSpPr>
        <p:spPr>
          <a:xfrm>
            <a:off x="5878330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7" name="Google Shape;4967;p88"/>
          <p:cNvSpPr/>
          <p:nvPr/>
        </p:nvSpPr>
        <p:spPr>
          <a:xfrm>
            <a:off x="5878330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8" name="Google Shape;4968;p88"/>
          <p:cNvSpPr/>
          <p:nvPr/>
        </p:nvSpPr>
        <p:spPr>
          <a:xfrm>
            <a:off x="5867901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9" name="Google Shape;4969;p88"/>
          <p:cNvSpPr/>
          <p:nvPr/>
        </p:nvSpPr>
        <p:spPr>
          <a:xfrm>
            <a:off x="5624938" y="5366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0" name="Google Shape;4970;p88"/>
          <p:cNvSpPr/>
          <p:nvPr/>
        </p:nvSpPr>
        <p:spPr>
          <a:xfrm>
            <a:off x="5624938" y="7703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1" name="Google Shape;4971;p88"/>
          <p:cNvSpPr/>
          <p:nvPr/>
        </p:nvSpPr>
        <p:spPr>
          <a:xfrm>
            <a:off x="5624938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2" name="Google Shape;4972;p88"/>
          <p:cNvSpPr/>
          <p:nvPr/>
        </p:nvSpPr>
        <p:spPr>
          <a:xfrm>
            <a:off x="5393547" y="53661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3" name="Google Shape;4973;p88"/>
          <p:cNvSpPr/>
          <p:nvPr/>
        </p:nvSpPr>
        <p:spPr>
          <a:xfrm>
            <a:off x="5393547" y="770331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4" name="Google Shape;4974;p88"/>
          <p:cNvSpPr/>
          <p:nvPr/>
        </p:nvSpPr>
        <p:spPr>
          <a:xfrm>
            <a:off x="5383155" y="1004730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5" name="Google Shape;4975;p88"/>
          <p:cNvSpPr/>
          <p:nvPr/>
        </p:nvSpPr>
        <p:spPr>
          <a:xfrm>
            <a:off x="5140155" y="5366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6" name="Google Shape;4976;p88"/>
          <p:cNvSpPr/>
          <p:nvPr/>
        </p:nvSpPr>
        <p:spPr>
          <a:xfrm>
            <a:off x="5140155" y="7703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7" name="Google Shape;4977;p88"/>
          <p:cNvSpPr/>
          <p:nvPr/>
        </p:nvSpPr>
        <p:spPr>
          <a:xfrm>
            <a:off x="5140155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8" name="Google Shape;4978;p88"/>
          <p:cNvSpPr/>
          <p:nvPr/>
        </p:nvSpPr>
        <p:spPr>
          <a:xfrm>
            <a:off x="4897192" y="53665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9" name="Google Shape;4979;p88"/>
          <p:cNvSpPr/>
          <p:nvPr/>
        </p:nvSpPr>
        <p:spPr>
          <a:xfrm>
            <a:off x="4897192" y="770369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0" name="Google Shape;4980;p88"/>
          <p:cNvSpPr/>
          <p:nvPr/>
        </p:nvSpPr>
        <p:spPr>
          <a:xfrm>
            <a:off x="4897192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1" name="Google Shape;4981;p88"/>
          <p:cNvSpPr/>
          <p:nvPr/>
        </p:nvSpPr>
        <p:spPr>
          <a:xfrm>
            <a:off x="4655409" y="5366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2" name="Google Shape;4982;p88"/>
          <p:cNvSpPr/>
          <p:nvPr/>
        </p:nvSpPr>
        <p:spPr>
          <a:xfrm>
            <a:off x="4655409" y="7703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3" name="Google Shape;4983;p88"/>
          <p:cNvSpPr/>
          <p:nvPr/>
        </p:nvSpPr>
        <p:spPr>
          <a:xfrm>
            <a:off x="4655409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4" name="Google Shape;4984;p88"/>
          <p:cNvSpPr/>
          <p:nvPr/>
        </p:nvSpPr>
        <p:spPr>
          <a:xfrm>
            <a:off x="4413588" y="53665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5" name="Google Shape;4985;p88"/>
          <p:cNvSpPr/>
          <p:nvPr/>
        </p:nvSpPr>
        <p:spPr>
          <a:xfrm>
            <a:off x="4413588" y="77040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6" name="Google Shape;4986;p88"/>
          <p:cNvSpPr/>
          <p:nvPr/>
        </p:nvSpPr>
        <p:spPr>
          <a:xfrm>
            <a:off x="4413588" y="1004882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7" name="Google Shape;4987;p88"/>
          <p:cNvSpPr/>
          <p:nvPr/>
        </p:nvSpPr>
        <p:spPr>
          <a:xfrm>
            <a:off x="4181017" y="53661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8" name="Google Shape;4988;p88"/>
          <p:cNvSpPr/>
          <p:nvPr/>
        </p:nvSpPr>
        <p:spPr>
          <a:xfrm>
            <a:off x="4181017" y="770331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9" name="Google Shape;4989;p88"/>
          <p:cNvSpPr/>
          <p:nvPr/>
        </p:nvSpPr>
        <p:spPr>
          <a:xfrm>
            <a:off x="4169446" y="1004730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0" name="Google Shape;4990;p88"/>
          <p:cNvSpPr/>
          <p:nvPr/>
        </p:nvSpPr>
        <p:spPr>
          <a:xfrm>
            <a:off x="3927663" y="53665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1" name="Google Shape;4991;p88"/>
          <p:cNvSpPr/>
          <p:nvPr/>
        </p:nvSpPr>
        <p:spPr>
          <a:xfrm>
            <a:off x="3927663" y="770369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2" name="Google Shape;4992;p88"/>
          <p:cNvSpPr/>
          <p:nvPr/>
        </p:nvSpPr>
        <p:spPr>
          <a:xfrm>
            <a:off x="3927663" y="1004730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3" name="Google Shape;4993;p88"/>
          <p:cNvSpPr/>
          <p:nvPr/>
        </p:nvSpPr>
        <p:spPr>
          <a:xfrm>
            <a:off x="3695092" y="53661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4" name="Google Shape;4994;p88"/>
          <p:cNvSpPr/>
          <p:nvPr/>
        </p:nvSpPr>
        <p:spPr>
          <a:xfrm>
            <a:off x="3695092" y="770331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5" name="Google Shape;4995;p88"/>
          <p:cNvSpPr/>
          <p:nvPr/>
        </p:nvSpPr>
        <p:spPr>
          <a:xfrm>
            <a:off x="3684700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6" name="Google Shape;4996;p88"/>
          <p:cNvSpPr/>
          <p:nvPr/>
        </p:nvSpPr>
        <p:spPr>
          <a:xfrm>
            <a:off x="3441738" y="5366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7" name="Google Shape;4997;p88"/>
          <p:cNvSpPr/>
          <p:nvPr/>
        </p:nvSpPr>
        <p:spPr>
          <a:xfrm>
            <a:off x="3441738" y="7703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8" name="Google Shape;4998;p88"/>
          <p:cNvSpPr/>
          <p:nvPr/>
        </p:nvSpPr>
        <p:spPr>
          <a:xfrm>
            <a:off x="3441738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9" name="Google Shape;4999;p88"/>
          <p:cNvSpPr/>
          <p:nvPr/>
        </p:nvSpPr>
        <p:spPr>
          <a:xfrm>
            <a:off x="9004263" y="53665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0" name="Google Shape;5000;p88"/>
          <p:cNvSpPr/>
          <p:nvPr/>
        </p:nvSpPr>
        <p:spPr>
          <a:xfrm>
            <a:off x="9004263" y="770369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1" name="Google Shape;5001;p88"/>
          <p:cNvSpPr/>
          <p:nvPr/>
        </p:nvSpPr>
        <p:spPr>
          <a:xfrm>
            <a:off x="9004263" y="1004730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2" name="Google Shape;5002;p88"/>
          <p:cNvSpPr txBox="1">
            <a:spLocks noGrp="1"/>
          </p:cNvSpPr>
          <p:nvPr>
            <p:ph type="subTitle" idx="1"/>
          </p:nvPr>
        </p:nvSpPr>
        <p:spPr>
          <a:xfrm>
            <a:off x="626737" y="3280575"/>
            <a:ext cx="1975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3" name="Google Shape;5003;p88"/>
          <p:cNvSpPr txBox="1">
            <a:spLocks noGrp="1"/>
          </p:cNvSpPr>
          <p:nvPr>
            <p:ph type="title"/>
          </p:nvPr>
        </p:nvSpPr>
        <p:spPr>
          <a:xfrm>
            <a:off x="626737" y="2920563"/>
            <a:ext cx="1975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004" name="Google Shape;5004;p88"/>
          <p:cNvSpPr txBox="1">
            <a:spLocks noGrp="1"/>
          </p:cNvSpPr>
          <p:nvPr>
            <p:ph type="subTitle" idx="2"/>
          </p:nvPr>
        </p:nvSpPr>
        <p:spPr>
          <a:xfrm>
            <a:off x="2598512" y="3280575"/>
            <a:ext cx="1975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5" name="Google Shape;5005;p88"/>
          <p:cNvSpPr txBox="1">
            <a:spLocks noGrp="1"/>
          </p:cNvSpPr>
          <p:nvPr>
            <p:ph type="title" idx="3"/>
          </p:nvPr>
        </p:nvSpPr>
        <p:spPr>
          <a:xfrm>
            <a:off x="2598512" y="2920563"/>
            <a:ext cx="1975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006" name="Google Shape;5006;p88"/>
          <p:cNvSpPr txBox="1">
            <a:spLocks noGrp="1"/>
          </p:cNvSpPr>
          <p:nvPr>
            <p:ph type="subTitle" idx="4"/>
          </p:nvPr>
        </p:nvSpPr>
        <p:spPr>
          <a:xfrm>
            <a:off x="4570288" y="3280575"/>
            <a:ext cx="1975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7" name="Google Shape;5007;p88"/>
          <p:cNvSpPr txBox="1">
            <a:spLocks noGrp="1"/>
          </p:cNvSpPr>
          <p:nvPr>
            <p:ph type="title" idx="5"/>
          </p:nvPr>
        </p:nvSpPr>
        <p:spPr>
          <a:xfrm>
            <a:off x="4570288" y="2920563"/>
            <a:ext cx="1975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008" name="Google Shape;5008;p88"/>
          <p:cNvSpPr txBox="1">
            <a:spLocks noGrp="1"/>
          </p:cNvSpPr>
          <p:nvPr>
            <p:ph type="subTitle" idx="6"/>
          </p:nvPr>
        </p:nvSpPr>
        <p:spPr>
          <a:xfrm>
            <a:off x="6542063" y="3280575"/>
            <a:ext cx="1975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9" name="Google Shape;5009;p88"/>
          <p:cNvSpPr txBox="1">
            <a:spLocks noGrp="1"/>
          </p:cNvSpPr>
          <p:nvPr>
            <p:ph type="title" idx="7"/>
          </p:nvPr>
        </p:nvSpPr>
        <p:spPr>
          <a:xfrm>
            <a:off x="6542063" y="2920563"/>
            <a:ext cx="1975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010" name="Google Shape;5010;p88"/>
          <p:cNvSpPr txBox="1">
            <a:spLocks noGrp="1"/>
          </p:cNvSpPr>
          <p:nvPr>
            <p:ph type="title" idx="8"/>
          </p:nvPr>
        </p:nvSpPr>
        <p:spPr>
          <a:xfrm>
            <a:off x="713225" y="490775"/>
            <a:ext cx="26223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bg>
      <p:bgPr>
        <a:solidFill>
          <a:schemeClr val="dk1"/>
        </a:solidFill>
        <a:effectLst/>
      </p:bgPr>
    </p:bg>
    <p:spTree>
      <p:nvGrpSpPr>
        <p:cNvPr id="1" name="Shape 5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2" name="Google Shape;5012;p89"/>
          <p:cNvSpPr/>
          <p:nvPr/>
        </p:nvSpPr>
        <p:spPr>
          <a:xfrm>
            <a:off x="6527225" y="-25"/>
            <a:ext cx="2616768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3" name="Google Shape;5013;p89"/>
          <p:cNvSpPr/>
          <p:nvPr/>
        </p:nvSpPr>
        <p:spPr>
          <a:xfrm>
            <a:off x="7358100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4" name="Google Shape;5014;p89"/>
          <p:cNvSpPr txBox="1">
            <a:spLocks noGrp="1"/>
          </p:cNvSpPr>
          <p:nvPr>
            <p:ph type="title"/>
          </p:nvPr>
        </p:nvSpPr>
        <p:spPr>
          <a:xfrm>
            <a:off x="713225" y="433700"/>
            <a:ext cx="40452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15" name="Google Shape;5015;p89"/>
          <p:cNvSpPr txBox="1">
            <a:spLocks noGrp="1"/>
          </p:cNvSpPr>
          <p:nvPr>
            <p:ph type="subTitle" idx="1"/>
          </p:nvPr>
        </p:nvSpPr>
        <p:spPr>
          <a:xfrm>
            <a:off x="713225" y="1556100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16" name="Google Shape;5016;p89"/>
          <p:cNvSpPr txBox="1"/>
          <p:nvPr/>
        </p:nvSpPr>
        <p:spPr>
          <a:xfrm>
            <a:off x="713225" y="3635800"/>
            <a:ext cx="40452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CREDITS: </a:t>
            </a:r>
            <a:r>
              <a:rPr lang="en-US"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This presentation template was created by </a:t>
            </a:r>
            <a:r>
              <a:rPr lang="en-US" sz="1400" b="1" i="0" u="none" strike="noStrike" cap="none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including icons by </a:t>
            </a:r>
            <a:r>
              <a:rPr lang="en-US" sz="1400" b="1" i="0" u="none" strike="noStrike" cap="none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by </a:t>
            </a:r>
            <a:r>
              <a:rPr lang="en-US" sz="1400" b="1" i="0" u="none" strike="noStrike" cap="none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" name="Google Shape;5018;p90"/>
          <p:cNvSpPr/>
          <p:nvPr/>
        </p:nvSpPr>
        <p:spPr>
          <a:xfrm>
            <a:off x="736917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9" name="Google Shape;5019;p90"/>
          <p:cNvSpPr/>
          <p:nvPr/>
        </p:nvSpPr>
        <p:spPr>
          <a:xfrm>
            <a:off x="1012384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0" name="Google Shape;5020;p90"/>
          <p:cNvSpPr/>
          <p:nvPr/>
        </p:nvSpPr>
        <p:spPr>
          <a:xfrm>
            <a:off x="1013526" y="217922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1" name="Google Shape;5021;p90"/>
          <p:cNvSpPr/>
          <p:nvPr/>
        </p:nvSpPr>
        <p:spPr>
          <a:xfrm>
            <a:off x="1012384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2" name="Google Shape;5022;p90"/>
          <p:cNvSpPr/>
          <p:nvPr/>
        </p:nvSpPr>
        <p:spPr>
          <a:xfrm>
            <a:off x="1012384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3" name="Google Shape;5023;p90"/>
          <p:cNvSpPr/>
          <p:nvPr/>
        </p:nvSpPr>
        <p:spPr>
          <a:xfrm>
            <a:off x="1012384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45" y="1276"/>
                  <a:pt x="1915" y="820"/>
                </a:cubicBezTo>
                <a:cubicBezTo>
                  <a:pt x="1936" y="327"/>
                  <a:pt x="1525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4" name="Google Shape;5024;p90"/>
          <p:cNvSpPr/>
          <p:nvPr/>
        </p:nvSpPr>
        <p:spPr>
          <a:xfrm>
            <a:off x="1012384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5" name="Google Shape;5025;p90"/>
          <p:cNvSpPr/>
          <p:nvPr/>
        </p:nvSpPr>
        <p:spPr>
          <a:xfrm>
            <a:off x="1012384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6" name="Google Shape;5026;p90"/>
          <p:cNvSpPr/>
          <p:nvPr/>
        </p:nvSpPr>
        <p:spPr>
          <a:xfrm>
            <a:off x="1013526" y="358378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59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7" name="Google Shape;5027;p90"/>
          <p:cNvSpPr/>
          <p:nvPr/>
        </p:nvSpPr>
        <p:spPr>
          <a:xfrm>
            <a:off x="780955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8" name="Google Shape;5028;p90"/>
          <p:cNvSpPr/>
          <p:nvPr/>
        </p:nvSpPr>
        <p:spPr>
          <a:xfrm>
            <a:off x="780955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9" name="Google Shape;5029;p90"/>
          <p:cNvSpPr/>
          <p:nvPr/>
        </p:nvSpPr>
        <p:spPr>
          <a:xfrm>
            <a:off x="780955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0" name="Google Shape;5030;p90"/>
          <p:cNvSpPr/>
          <p:nvPr/>
        </p:nvSpPr>
        <p:spPr>
          <a:xfrm>
            <a:off x="780955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1" name="Google Shape;5031;p90"/>
          <p:cNvSpPr/>
          <p:nvPr/>
        </p:nvSpPr>
        <p:spPr>
          <a:xfrm>
            <a:off x="780955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2" name="Google Shape;5032;p90"/>
          <p:cNvSpPr/>
          <p:nvPr/>
        </p:nvSpPr>
        <p:spPr>
          <a:xfrm>
            <a:off x="769383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126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3" name="Google Shape;5033;p90"/>
          <p:cNvSpPr/>
          <p:nvPr/>
        </p:nvSpPr>
        <p:spPr>
          <a:xfrm>
            <a:off x="769383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4" name="Google Shape;5034;p90"/>
          <p:cNvSpPr/>
          <p:nvPr/>
        </p:nvSpPr>
        <p:spPr>
          <a:xfrm>
            <a:off x="780955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5" name="Google Shape;5035;p90"/>
          <p:cNvSpPr/>
          <p:nvPr/>
        </p:nvSpPr>
        <p:spPr>
          <a:xfrm>
            <a:off x="527600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6" name="Google Shape;5036;p90"/>
          <p:cNvSpPr/>
          <p:nvPr/>
        </p:nvSpPr>
        <p:spPr>
          <a:xfrm>
            <a:off x="527600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7" name="Google Shape;5037;p90"/>
          <p:cNvSpPr/>
          <p:nvPr/>
        </p:nvSpPr>
        <p:spPr>
          <a:xfrm>
            <a:off x="527600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8" name="Google Shape;5038;p90"/>
          <p:cNvSpPr/>
          <p:nvPr/>
        </p:nvSpPr>
        <p:spPr>
          <a:xfrm>
            <a:off x="527600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9" name="Google Shape;5039;p90"/>
          <p:cNvSpPr/>
          <p:nvPr/>
        </p:nvSpPr>
        <p:spPr>
          <a:xfrm>
            <a:off x="527600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0" name="Google Shape;5040;p90"/>
          <p:cNvSpPr/>
          <p:nvPr/>
        </p:nvSpPr>
        <p:spPr>
          <a:xfrm>
            <a:off x="527600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1" name="Google Shape;5041;p90"/>
          <p:cNvSpPr/>
          <p:nvPr/>
        </p:nvSpPr>
        <p:spPr>
          <a:xfrm>
            <a:off x="527600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2" name="Google Shape;5042;p90"/>
          <p:cNvSpPr/>
          <p:nvPr/>
        </p:nvSpPr>
        <p:spPr>
          <a:xfrm>
            <a:off x="527600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3" name="Google Shape;5043;p90"/>
          <p:cNvSpPr/>
          <p:nvPr/>
        </p:nvSpPr>
        <p:spPr>
          <a:xfrm>
            <a:off x="295029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4" name="Google Shape;5044;p90"/>
          <p:cNvSpPr/>
          <p:nvPr/>
        </p:nvSpPr>
        <p:spPr>
          <a:xfrm>
            <a:off x="295029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5" name="Google Shape;5045;p90"/>
          <p:cNvSpPr/>
          <p:nvPr/>
        </p:nvSpPr>
        <p:spPr>
          <a:xfrm>
            <a:off x="295029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6" name="Google Shape;5046;p90"/>
          <p:cNvSpPr/>
          <p:nvPr/>
        </p:nvSpPr>
        <p:spPr>
          <a:xfrm>
            <a:off x="295029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7" name="Google Shape;5047;p90"/>
          <p:cNvSpPr/>
          <p:nvPr/>
        </p:nvSpPr>
        <p:spPr>
          <a:xfrm>
            <a:off x="295029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8" name="Google Shape;5048;p90"/>
          <p:cNvSpPr/>
          <p:nvPr/>
        </p:nvSpPr>
        <p:spPr>
          <a:xfrm>
            <a:off x="284638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45" y="850"/>
                </a:cubicBezTo>
                <a:cubicBezTo>
                  <a:pt x="1945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9" name="Google Shape;5049;p90"/>
          <p:cNvSpPr/>
          <p:nvPr/>
        </p:nvSpPr>
        <p:spPr>
          <a:xfrm>
            <a:off x="284638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0" name="Google Shape;5050;p90"/>
          <p:cNvSpPr/>
          <p:nvPr/>
        </p:nvSpPr>
        <p:spPr>
          <a:xfrm>
            <a:off x="295029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1" name="Google Shape;5051;p90"/>
          <p:cNvSpPr/>
          <p:nvPr/>
        </p:nvSpPr>
        <p:spPr>
          <a:xfrm>
            <a:off x="41675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2" name="Google Shape;5052;p90"/>
          <p:cNvSpPr/>
          <p:nvPr/>
        </p:nvSpPr>
        <p:spPr>
          <a:xfrm>
            <a:off x="41675" y="217922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3" name="Google Shape;5053;p90"/>
          <p:cNvSpPr/>
          <p:nvPr/>
        </p:nvSpPr>
        <p:spPr>
          <a:xfrm>
            <a:off x="41675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4" name="Google Shape;5054;p90"/>
          <p:cNvSpPr/>
          <p:nvPr/>
        </p:nvSpPr>
        <p:spPr>
          <a:xfrm>
            <a:off x="41675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5" name="Google Shape;5055;p90"/>
          <p:cNvSpPr/>
          <p:nvPr/>
        </p:nvSpPr>
        <p:spPr>
          <a:xfrm>
            <a:off x="41675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6" name="Google Shape;5056;p90"/>
          <p:cNvSpPr/>
          <p:nvPr/>
        </p:nvSpPr>
        <p:spPr>
          <a:xfrm>
            <a:off x="41675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7" name="Google Shape;5057;p90"/>
          <p:cNvSpPr/>
          <p:nvPr/>
        </p:nvSpPr>
        <p:spPr>
          <a:xfrm>
            <a:off x="41675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8" name="Google Shape;5058;p90"/>
          <p:cNvSpPr/>
          <p:nvPr/>
        </p:nvSpPr>
        <p:spPr>
          <a:xfrm>
            <a:off x="41675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9" name="Google Shape;5059;p90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0" name="Google Shape;5060;p90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1" name="Google Shape;5061;p90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2" name="Google Shape;5062;p90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3" name="Google Shape;5063;p90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4" name="Google Shape;5064;p90"/>
          <p:cNvSpPr/>
          <p:nvPr/>
        </p:nvSpPr>
        <p:spPr>
          <a:xfrm>
            <a:off x="1013526" y="12362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5" name="Google Shape;5065;p90"/>
          <p:cNvSpPr/>
          <p:nvPr/>
        </p:nvSpPr>
        <p:spPr>
          <a:xfrm>
            <a:off x="1013526" y="1470242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6" name="Google Shape;5066;p90"/>
          <p:cNvSpPr/>
          <p:nvPr/>
        </p:nvSpPr>
        <p:spPr>
          <a:xfrm>
            <a:off x="1012384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7" name="Google Shape;5067;p90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8" name="Google Shape;5068;p90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9" name="Google Shape;5069;p90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0" name="Google Shape;5070;p90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1" name="Google Shape;5071;p90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2" name="Google Shape;5072;p90"/>
          <p:cNvSpPr/>
          <p:nvPr/>
        </p:nvSpPr>
        <p:spPr>
          <a:xfrm>
            <a:off x="769383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3" name="Google Shape;5073;p90"/>
          <p:cNvSpPr/>
          <p:nvPr/>
        </p:nvSpPr>
        <p:spPr>
          <a:xfrm>
            <a:off x="769383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4" name="Google Shape;5074;p90"/>
          <p:cNvSpPr/>
          <p:nvPr/>
        </p:nvSpPr>
        <p:spPr>
          <a:xfrm>
            <a:off x="769383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5" name="Google Shape;5075;p90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6" name="Google Shape;5076;p90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7" name="Google Shape;5077;p90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8" name="Google Shape;5078;p90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9" name="Google Shape;5079;p90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0" name="Google Shape;5080;p90"/>
          <p:cNvSpPr/>
          <p:nvPr/>
        </p:nvSpPr>
        <p:spPr>
          <a:xfrm>
            <a:off x="527600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1" name="Google Shape;5081;p90"/>
          <p:cNvSpPr/>
          <p:nvPr/>
        </p:nvSpPr>
        <p:spPr>
          <a:xfrm>
            <a:off x="527600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2" name="Google Shape;5082;p90"/>
          <p:cNvSpPr/>
          <p:nvPr/>
        </p:nvSpPr>
        <p:spPr>
          <a:xfrm>
            <a:off x="527600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3" name="Google Shape;5083;p90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4" name="Google Shape;5084;p90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5" name="Google Shape;5085;p90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6" name="Google Shape;5086;p90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7" name="Google Shape;5087;p90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8" name="Google Shape;5088;p90"/>
          <p:cNvSpPr/>
          <p:nvPr/>
        </p:nvSpPr>
        <p:spPr>
          <a:xfrm>
            <a:off x="28463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9" name="Google Shape;5089;p90"/>
          <p:cNvSpPr/>
          <p:nvPr/>
        </p:nvSpPr>
        <p:spPr>
          <a:xfrm>
            <a:off x="284638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0" name="Google Shape;5090;p90"/>
          <p:cNvSpPr/>
          <p:nvPr/>
        </p:nvSpPr>
        <p:spPr>
          <a:xfrm>
            <a:off x="284638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1" name="Google Shape;5091;p90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2" name="Google Shape;5092;p90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3" name="Google Shape;5093;p90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4" name="Google Shape;5094;p90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5" name="Google Shape;5095;p90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6" name="Google Shape;5096;p90"/>
          <p:cNvSpPr/>
          <p:nvPr/>
        </p:nvSpPr>
        <p:spPr>
          <a:xfrm>
            <a:off x="41675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7" name="Google Shape;5097;p90"/>
          <p:cNvSpPr/>
          <p:nvPr/>
        </p:nvSpPr>
        <p:spPr>
          <a:xfrm>
            <a:off x="41675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8" name="Google Shape;5098;p90"/>
          <p:cNvSpPr/>
          <p:nvPr/>
        </p:nvSpPr>
        <p:spPr>
          <a:xfrm>
            <a:off x="41675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9" name="Google Shape;5099;p90"/>
          <p:cNvSpPr/>
          <p:nvPr/>
        </p:nvSpPr>
        <p:spPr>
          <a:xfrm>
            <a:off x="1014663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0" name="Google Shape;5100;p90"/>
          <p:cNvSpPr/>
          <p:nvPr/>
        </p:nvSpPr>
        <p:spPr>
          <a:xfrm>
            <a:off x="1014663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1" name="Google Shape;5101;p90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2" name="Google Shape;5102;p90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3" name="Google Shape;5103;p90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4" name="Google Shape;5104;p90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5" name="Google Shape;5105;p90"/>
          <p:cNvSpPr/>
          <p:nvPr/>
        </p:nvSpPr>
        <p:spPr>
          <a:xfrm>
            <a:off x="782092" y="38175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6" name="Google Shape;5106;p90"/>
          <p:cNvSpPr/>
          <p:nvPr/>
        </p:nvSpPr>
        <p:spPr>
          <a:xfrm>
            <a:off x="782092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7" name="Google Shape;5107;p90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8" name="Google Shape;5108;p90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9" name="Google Shape;5109;p90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0" name="Google Shape;5110;p90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1" name="Google Shape;5111;p90"/>
          <p:cNvSpPr/>
          <p:nvPr/>
        </p:nvSpPr>
        <p:spPr>
          <a:xfrm>
            <a:off x="528738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2" name="Google Shape;5112;p90"/>
          <p:cNvSpPr/>
          <p:nvPr/>
        </p:nvSpPr>
        <p:spPr>
          <a:xfrm>
            <a:off x="528738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3" name="Google Shape;5113;p90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4" name="Google Shape;5114;p90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5" name="Google Shape;5115;p90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6" name="Google Shape;5116;p90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7" name="Google Shape;5117;p90"/>
          <p:cNvSpPr/>
          <p:nvPr/>
        </p:nvSpPr>
        <p:spPr>
          <a:xfrm>
            <a:off x="296167" y="38175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8" name="Google Shape;5118;p90"/>
          <p:cNvSpPr/>
          <p:nvPr/>
        </p:nvSpPr>
        <p:spPr>
          <a:xfrm>
            <a:off x="296167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9" name="Google Shape;5119;p90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0" name="Google Shape;5120;p90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1" name="Google Shape;5121;p90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2" name="Google Shape;5122;p90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3" name="Google Shape;5123;p90"/>
          <p:cNvSpPr/>
          <p:nvPr/>
        </p:nvSpPr>
        <p:spPr>
          <a:xfrm>
            <a:off x="42813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4" name="Google Shape;5124;p90"/>
          <p:cNvSpPr/>
          <p:nvPr/>
        </p:nvSpPr>
        <p:spPr>
          <a:xfrm>
            <a:off x="4395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5" name="Google Shape;5125;p90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6" name="Google Shape;5126;p90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7" name="Google Shape;5127;p90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8" name="Google Shape;5128;p90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5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Google Shape;5130;p91"/>
          <p:cNvSpPr/>
          <p:nvPr/>
        </p:nvSpPr>
        <p:spPr>
          <a:xfrm flipH="1">
            <a:off x="4904774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1" name="Google Shape;5131;p91"/>
          <p:cNvSpPr/>
          <p:nvPr/>
        </p:nvSpPr>
        <p:spPr>
          <a:xfrm flipH="1">
            <a:off x="4904774" y="2179223"/>
            <a:ext cx="72590" cy="62503"/>
          </a:xfrm>
          <a:custGeom>
            <a:avLst/>
            <a:gdLst/>
            <a:ahLst/>
            <a:cxnLst/>
            <a:rect l="l" t="t" r="r" b="b"/>
            <a:pathLst>
              <a:path w="1907" h="1642" extrusionOk="0">
                <a:moveTo>
                  <a:pt x="1079" y="1"/>
                </a:moveTo>
                <a:cubicBezTo>
                  <a:pt x="879" y="1"/>
                  <a:pt x="675" y="76"/>
                  <a:pt x="508" y="242"/>
                </a:cubicBezTo>
                <a:cubicBezTo>
                  <a:pt x="0" y="750"/>
                  <a:pt x="345" y="1641"/>
                  <a:pt x="1051" y="1641"/>
                </a:cubicBezTo>
                <a:cubicBezTo>
                  <a:pt x="1062" y="1641"/>
                  <a:pt x="1074" y="1641"/>
                  <a:pt x="1086" y="1640"/>
                </a:cubicBezTo>
                <a:cubicBezTo>
                  <a:pt x="1542" y="1640"/>
                  <a:pt x="1907" y="1276"/>
                  <a:pt x="1907" y="850"/>
                </a:cubicBezTo>
                <a:cubicBezTo>
                  <a:pt x="1907" y="335"/>
                  <a:pt x="1501" y="1"/>
                  <a:pt x="10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2" name="Google Shape;5132;p91"/>
          <p:cNvSpPr/>
          <p:nvPr/>
        </p:nvSpPr>
        <p:spPr>
          <a:xfrm flipH="1">
            <a:off x="4904774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3" name="Google Shape;5133;p91"/>
          <p:cNvSpPr/>
          <p:nvPr/>
        </p:nvSpPr>
        <p:spPr>
          <a:xfrm flipH="1">
            <a:off x="4904774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4" name="Google Shape;5134;p91"/>
          <p:cNvSpPr/>
          <p:nvPr/>
        </p:nvSpPr>
        <p:spPr>
          <a:xfrm flipH="1">
            <a:off x="4904774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0"/>
                  <a:pt x="1095" y="1640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5" name="Google Shape;5135;p91"/>
          <p:cNvSpPr/>
          <p:nvPr/>
        </p:nvSpPr>
        <p:spPr>
          <a:xfrm flipH="1">
            <a:off x="4904774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8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6" name="Google Shape;5136;p91"/>
          <p:cNvSpPr/>
          <p:nvPr/>
        </p:nvSpPr>
        <p:spPr>
          <a:xfrm flipH="1">
            <a:off x="4904774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7" name="Google Shape;5137;p91"/>
          <p:cNvSpPr/>
          <p:nvPr/>
        </p:nvSpPr>
        <p:spPr>
          <a:xfrm flipH="1">
            <a:off x="4904774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8" name="Google Shape;5138;p91"/>
          <p:cNvSpPr/>
          <p:nvPr/>
        </p:nvSpPr>
        <p:spPr>
          <a:xfrm flipH="1">
            <a:off x="5146595" y="1945472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9" name="Google Shape;5139;p91"/>
          <p:cNvSpPr/>
          <p:nvPr/>
        </p:nvSpPr>
        <p:spPr>
          <a:xfrm flipH="1">
            <a:off x="5146595" y="2179147"/>
            <a:ext cx="63645" cy="62541"/>
          </a:xfrm>
          <a:custGeom>
            <a:avLst/>
            <a:gdLst/>
            <a:ahLst/>
            <a:cxnLst/>
            <a:rect l="l" t="t" r="r" b="b"/>
            <a:pathLst>
              <a:path w="167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0" name="Google Shape;5140;p91"/>
          <p:cNvSpPr/>
          <p:nvPr/>
        </p:nvSpPr>
        <p:spPr>
          <a:xfrm flipH="1">
            <a:off x="5146595" y="241286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1"/>
                </a:moveTo>
                <a:cubicBezTo>
                  <a:pt x="365" y="1"/>
                  <a:pt x="0" y="396"/>
                  <a:pt x="0" y="852"/>
                </a:cubicBezTo>
                <a:cubicBezTo>
                  <a:pt x="0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1" name="Google Shape;5141;p91"/>
          <p:cNvSpPr/>
          <p:nvPr/>
        </p:nvSpPr>
        <p:spPr>
          <a:xfrm flipH="1">
            <a:off x="5146595" y="264775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2" name="Google Shape;5142;p91"/>
          <p:cNvSpPr/>
          <p:nvPr/>
        </p:nvSpPr>
        <p:spPr>
          <a:xfrm flipH="1">
            <a:off x="5146595" y="2881466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3" name="Google Shape;5143;p91"/>
          <p:cNvSpPr/>
          <p:nvPr/>
        </p:nvSpPr>
        <p:spPr>
          <a:xfrm flipH="1">
            <a:off x="5146595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1"/>
                </a:moveTo>
                <a:cubicBezTo>
                  <a:pt x="888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25" y="335"/>
                  <a:pt x="1513" y="1"/>
                  <a:pt x="10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4" name="Google Shape;5144;p91"/>
          <p:cNvSpPr/>
          <p:nvPr/>
        </p:nvSpPr>
        <p:spPr>
          <a:xfrm flipH="1">
            <a:off x="5146595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5" name="Google Shape;5145;p91"/>
          <p:cNvSpPr/>
          <p:nvPr/>
        </p:nvSpPr>
        <p:spPr>
          <a:xfrm flipH="1">
            <a:off x="5146595" y="358374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6" name="Google Shape;5146;p91"/>
          <p:cNvSpPr/>
          <p:nvPr/>
        </p:nvSpPr>
        <p:spPr>
          <a:xfrm flipH="1">
            <a:off x="5389557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7" name="Google Shape;5147;p91"/>
          <p:cNvSpPr/>
          <p:nvPr/>
        </p:nvSpPr>
        <p:spPr>
          <a:xfrm flipH="1">
            <a:off x="5389557" y="2179185"/>
            <a:ext cx="74074" cy="62503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9" y="1"/>
                </a:moveTo>
                <a:cubicBezTo>
                  <a:pt x="893" y="1"/>
                  <a:pt x="685" y="76"/>
                  <a:pt x="517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8" name="Google Shape;5148;p91"/>
          <p:cNvSpPr/>
          <p:nvPr/>
        </p:nvSpPr>
        <p:spPr>
          <a:xfrm flipH="1">
            <a:off x="5389557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09" y="1"/>
                </a:moveTo>
                <a:cubicBezTo>
                  <a:pt x="904" y="1"/>
                  <a:pt x="693" y="76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0" y="1"/>
                  <a:pt x="1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9" name="Google Shape;5149;p91"/>
          <p:cNvSpPr/>
          <p:nvPr/>
        </p:nvSpPr>
        <p:spPr>
          <a:xfrm flipH="1">
            <a:off x="5389557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0" name="Google Shape;5150;p91"/>
          <p:cNvSpPr/>
          <p:nvPr/>
        </p:nvSpPr>
        <p:spPr>
          <a:xfrm flipH="1">
            <a:off x="5389557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2"/>
                </a:cubicBezTo>
                <a:cubicBezTo>
                  <a:pt x="1" y="759"/>
                  <a:pt x="396" y="1640"/>
                  <a:pt x="1125" y="1640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1" name="Google Shape;5151;p91"/>
          <p:cNvSpPr/>
          <p:nvPr/>
        </p:nvSpPr>
        <p:spPr>
          <a:xfrm flipH="1">
            <a:off x="5389557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1" y="1"/>
                  <a:pt x="683" y="76"/>
                  <a:pt x="517" y="242"/>
                </a:cubicBezTo>
                <a:cubicBezTo>
                  <a:pt x="1" y="78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2" name="Google Shape;5152;p91"/>
          <p:cNvSpPr/>
          <p:nvPr/>
        </p:nvSpPr>
        <p:spPr>
          <a:xfrm flipH="1">
            <a:off x="5389557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3" name="Google Shape;5153;p91"/>
          <p:cNvSpPr/>
          <p:nvPr/>
        </p:nvSpPr>
        <p:spPr>
          <a:xfrm flipH="1">
            <a:off x="5389557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4" name="Google Shape;5154;p91"/>
          <p:cNvSpPr/>
          <p:nvPr/>
        </p:nvSpPr>
        <p:spPr>
          <a:xfrm flipH="1">
            <a:off x="5632520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5" name="Google Shape;5155;p91"/>
          <p:cNvSpPr/>
          <p:nvPr/>
        </p:nvSpPr>
        <p:spPr>
          <a:xfrm flipH="1">
            <a:off x="5632520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2" y="1"/>
                </a:moveTo>
                <a:cubicBezTo>
                  <a:pt x="890" y="1"/>
                  <a:pt x="685" y="76"/>
                  <a:pt x="518" y="243"/>
                </a:cubicBezTo>
                <a:cubicBezTo>
                  <a:pt x="1" y="760"/>
                  <a:pt x="366" y="1641"/>
                  <a:pt x="1095" y="1641"/>
                </a:cubicBezTo>
                <a:cubicBezTo>
                  <a:pt x="1551" y="1641"/>
                  <a:pt x="1916" y="1277"/>
                  <a:pt x="1916" y="821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6" name="Google Shape;5156;p91"/>
          <p:cNvSpPr/>
          <p:nvPr/>
        </p:nvSpPr>
        <p:spPr>
          <a:xfrm flipH="1">
            <a:off x="5632520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16" y="130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7" name="Google Shape;5157;p91"/>
          <p:cNvSpPr/>
          <p:nvPr/>
        </p:nvSpPr>
        <p:spPr>
          <a:xfrm flipH="1">
            <a:off x="5632520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8" name="Google Shape;5158;p91"/>
          <p:cNvSpPr/>
          <p:nvPr/>
        </p:nvSpPr>
        <p:spPr>
          <a:xfrm flipH="1">
            <a:off x="5632520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9" name="Google Shape;5159;p91"/>
          <p:cNvSpPr/>
          <p:nvPr/>
        </p:nvSpPr>
        <p:spPr>
          <a:xfrm flipH="1">
            <a:off x="5632520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89"/>
                  <a:pt x="366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0" name="Google Shape;5160;p91"/>
          <p:cNvSpPr/>
          <p:nvPr/>
        </p:nvSpPr>
        <p:spPr>
          <a:xfrm flipH="1">
            <a:off x="5632520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1" name="Google Shape;5161;p91"/>
          <p:cNvSpPr/>
          <p:nvPr/>
        </p:nvSpPr>
        <p:spPr>
          <a:xfrm flipH="1">
            <a:off x="5632520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2" name="Google Shape;5162;p91"/>
          <p:cNvSpPr/>
          <p:nvPr/>
        </p:nvSpPr>
        <p:spPr>
          <a:xfrm flipH="1">
            <a:off x="5874303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3" name="Google Shape;5163;p91"/>
          <p:cNvSpPr/>
          <p:nvPr/>
        </p:nvSpPr>
        <p:spPr>
          <a:xfrm flipH="1">
            <a:off x="5874303" y="2179185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099" y="1"/>
                </a:moveTo>
                <a:cubicBezTo>
                  <a:pt x="894" y="1"/>
                  <a:pt x="685" y="76"/>
                  <a:pt x="517" y="243"/>
                </a:cubicBezTo>
                <a:cubicBezTo>
                  <a:pt x="1" y="760"/>
                  <a:pt x="365" y="1641"/>
                  <a:pt x="1095" y="1641"/>
                </a:cubicBezTo>
                <a:cubicBezTo>
                  <a:pt x="1551" y="1641"/>
                  <a:pt x="1946" y="1277"/>
                  <a:pt x="1946" y="821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4" name="Google Shape;5164;p91"/>
          <p:cNvSpPr/>
          <p:nvPr/>
        </p:nvSpPr>
        <p:spPr>
          <a:xfrm flipH="1">
            <a:off x="5874303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5" name="Google Shape;5165;p91"/>
          <p:cNvSpPr/>
          <p:nvPr/>
        </p:nvSpPr>
        <p:spPr>
          <a:xfrm flipH="1">
            <a:off x="5874303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6" name="Google Shape;5166;p91"/>
          <p:cNvSpPr/>
          <p:nvPr/>
        </p:nvSpPr>
        <p:spPr>
          <a:xfrm flipH="1">
            <a:off x="5874303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0"/>
                  <a:pt x="1095" y="1640"/>
                </a:cubicBezTo>
                <a:cubicBezTo>
                  <a:pt x="1551" y="1640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7" name="Google Shape;5167;p91"/>
          <p:cNvSpPr/>
          <p:nvPr/>
        </p:nvSpPr>
        <p:spPr>
          <a:xfrm flipH="1">
            <a:off x="5874303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8" name="Google Shape;5168;p91"/>
          <p:cNvSpPr/>
          <p:nvPr/>
        </p:nvSpPr>
        <p:spPr>
          <a:xfrm flipH="1">
            <a:off x="5874303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9" name="Google Shape;5169;p91"/>
          <p:cNvSpPr/>
          <p:nvPr/>
        </p:nvSpPr>
        <p:spPr>
          <a:xfrm flipH="1">
            <a:off x="5874303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0" name="Google Shape;5170;p91"/>
          <p:cNvSpPr/>
          <p:nvPr/>
        </p:nvSpPr>
        <p:spPr>
          <a:xfrm flipH="1">
            <a:off x="6117304" y="1945510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1" name="Google Shape;5171;p91"/>
          <p:cNvSpPr/>
          <p:nvPr/>
        </p:nvSpPr>
        <p:spPr>
          <a:xfrm flipH="1">
            <a:off x="6117304" y="2179185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2" name="Google Shape;5172;p91"/>
          <p:cNvSpPr/>
          <p:nvPr/>
        </p:nvSpPr>
        <p:spPr>
          <a:xfrm flipH="1">
            <a:off x="6117304" y="2412936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3" name="Google Shape;5173;p91"/>
          <p:cNvSpPr/>
          <p:nvPr/>
        </p:nvSpPr>
        <p:spPr>
          <a:xfrm flipH="1">
            <a:off x="6117304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4" name="Google Shape;5174;p91"/>
          <p:cNvSpPr/>
          <p:nvPr/>
        </p:nvSpPr>
        <p:spPr>
          <a:xfrm flipH="1">
            <a:off x="6117304" y="2881504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5" name="Google Shape;5175;p91"/>
          <p:cNvSpPr/>
          <p:nvPr/>
        </p:nvSpPr>
        <p:spPr>
          <a:xfrm flipH="1">
            <a:off x="6117304" y="3115218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6" name="Google Shape;5176;p91"/>
          <p:cNvSpPr/>
          <p:nvPr/>
        </p:nvSpPr>
        <p:spPr>
          <a:xfrm flipH="1">
            <a:off x="6117304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7" name="Google Shape;5177;p91"/>
          <p:cNvSpPr/>
          <p:nvPr/>
        </p:nvSpPr>
        <p:spPr>
          <a:xfrm flipH="1">
            <a:off x="6117304" y="3583786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8" name="Google Shape;5178;p91"/>
          <p:cNvSpPr/>
          <p:nvPr/>
        </p:nvSpPr>
        <p:spPr>
          <a:xfrm flipH="1">
            <a:off x="6360267" y="1945472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9" name="Google Shape;5179;p91"/>
          <p:cNvSpPr/>
          <p:nvPr/>
        </p:nvSpPr>
        <p:spPr>
          <a:xfrm flipH="1">
            <a:off x="6360267" y="2179147"/>
            <a:ext cx="62503" cy="62541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0" name="Google Shape;5180;p91"/>
          <p:cNvSpPr/>
          <p:nvPr/>
        </p:nvSpPr>
        <p:spPr>
          <a:xfrm flipH="1">
            <a:off x="6360267" y="241286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1" name="Google Shape;5181;p91"/>
          <p:cNvSpPr/>
          <p:nvPr/>
        </p:nvSpPr>
        <p:spPr>
          <a:xfrm flipH="1">
            <a:off x="6360267" y="264775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2" name="Google Shape;5182;p91"/>
          <p:cNvSpPr/>
          <p:nvPr/>
        </p:nvSpPr>
        <p:spPr>
          <a:xfrm flipH="1">
            <a:off x="6360267" y="2881466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3" name="Google Shape;5183;p91"/>
          <p:cNvSpPr/>
          <p:nvPr/>
        </p:nvSpPr>
        <p:spPr>
          <a:xfrm flipH="1">
            <a:off x="6360266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1"/>
                </a:moveTo>
                <a:cubicBezTo>
                  <a:pt x="888" y="1"/>
                  <a:pt x="684" y="76"/>
                  <a:pt x="518" y="242"/>
                </a:cubicBezTo>
                <a:cubicBezTo>
                  <a:pt x="1" y="789"/>
                  <a:pt x="366" y="1671"/>
                  <a:pt x="1095" y="1671"/>
                </a:cubicBezTo>
                <a:cubicBezTo>
                  <a:pt x="1551" y="1671"/>
                  <a:pt x="1916" y="1276"/>
                  <a:pt x="1916" y="850"/>
                </a:cubicBezTo>
                <a:cubicBezTo>
                  <a:pt x="1916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4" name="Google Shape;5184;p91"/>
          <p:cNvSpPr/>
          <p:nvPr/>
        </p:nvSpPr>
        <p:spPr>
          <a:xfrm flipH="1">
            <a:off x="6360266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5" name="Google Shape;5185;p91"/>
          <p:cNvSpPr/>
          <p:nvPr/>
        </p:nvSpPr>
        <p:spPr>
          <a:xfrm flipH="1">
            <a:off x="6360267" y="358374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6" name="Google Shape;5186;p91"/>
          <p:cNvSpPr/>
          <p:nvPr/>
        </p:nvSpPr>
        <p:spPr>
          <a:xfrm flipH="1">
            <a:off x="6602049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7" name="Google Shape;5187;p91"/>
          <p:cNvSpPr/>
          <p:nvPr/>
        </p:nvSpPr>
        <p:spPr>
          <a:xfrm flipH="1">
            <a:off x="6602049" y="217922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1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8" name="Google Shape;5188;p91"/>
          <p:cNvSpPr/>
          <p:nvPr/>
        </p:nvSpPr>
        <p:spPr>
          <a:xfrm flipH="1">
            <a:off x="6602049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30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9" name="Google Shape;5189;p91"/>
          <p:cNvSpPr/>
          <p:nvPr/>
        </p:nvSpPr>
        <p:spPr>
          <a:xfrm flipH="1">
            <a:off x="6602049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0" name="Google Shape;5190;p91"/>
          <p:cNvSpPr/>
          <p:nvPr/>
        </p:nvSpPr>
        <p:spPr>
          <a:xfrm flipH="1">
            <a:off x="6602049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0"/>
                  <a:pt x="1095" y="1640"/>
                </a:cubicBezTo>
                <a:cubicBezTo>
                  <a:pt x="1551" y="1640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1" name="Google Shape;5191;p91"/>
          <p:cNvSpPr/>
          <p:nvPr/>
        </p:nvSpPr>
        <p:spPr>
          <a:xfrm flipH="1">
            <a:off x="6602049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2" name="Google Shape;5192;p91"/>
          <p:cNvSpPr/>
          <p:nvPr/>
        </p:nvSpPr>
        <p:spPr>
          <a:xfrm flipH="1">
            <a:off x="6602049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3" name="Google Shape;5193;p91"/>
          <p:cNvSpPr/>
          <p:nvPr/>
        </p:nvSpPr>
        <p:spPr>
          <a:xfrm flipH="1">
            <a:off x="6602049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4" name="Google Shape;5194;p91"/>
          <p:cNvSpPr/>
          <p:nvPr/>
        </p:nvSpPr>
        <p:spPr>
          <a:xfrm flipH="1">
            <a:off x="6845012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5" name="Google Shape;5195;p91"/>
          <p:cNvSpPr/>
          <p:nvPr/>
        </p:nvSpPr>
        <p:spPr>
          <a:xfrm flipH="1">
            <a:off x="6845012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6" name="Google Shape;5196;p91"/>
          <p:cNvSpPr/>
          <p:nvPr/>
        </p:nvSpPr>
        <p:spPr>
          <a:xfrm flipH="1">
            <a:off x="6845012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7" name="Google Shape;5197;p91"/>
          <p:cNvSpPr/>
          <p:nvPr/>
        </p:nvSpPr>
        <p:spPr>
          <a:xfrm flipH="1">
            <a:off x="6845012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8" name="Google Shape;5198;p91"/>
          <p:cNvSpPr/>
          <p:nvPr/>
        </p:nvSpPr>
        <p:spPr>
          <a:xfrm flipH="1">
            <a:off x="6845012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9" name="Google Shape;5199;p91"/>
          <p:cNvSpPr/>
          <p:nvPr/>
        </p:nvSpPr>
        <p:spPr>
          <a:xfrm flipH="1">
            <a:off x="6845012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7" y="242"/>
                </a:cubicBezTo>
                <a:cubicBezTo>
                  <a:pt x="1" y="78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0" name="Google Shape;5200;p91"/>
          <p:cNvSpPr/>
          <p:nvPr/>
        </p:nvSpPr>
        <p:spPr>
          <a:xfrm flipH="1">
            <a:off x="6845012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1" name="Google Shape;5201;p91"/>
          <p:cNvSpPr/>
          <p:nvPr/>
        </p:nvSpPr>
        <p:spPr>
          <a:xfrm flipH="1">
            <a:off x="6845012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2" name="Google Shape;5202;p91"/>
          <p:cNvSpPr/>
          <p:nvPr/>
        </p:nvSpPr>
        <p:spPr>
          <a:xfrm flipH="1">
            <a:off x="7088013" y="1945510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3" name="Google Shape;5203;p91"/>
          <p:cNvSpPr/>
          <p:nvPr/>
        </p:nvSpPr>
        <p:spPr>
          <a:xfrm flipH="1">
            <a:off x="7088013" y="2179185"/>
            <a:ext cx="72894" cy="62503"/>
          </a:xfrm>
          <a:custGeom>
            <a:avLst/>
            <a:gdLst/>
            <a:ahLst/>
            <a:cxnLst/>
            <a:rect l="l" t="t" r="r" b="b"/>
            <a:pathLst>
              <a:path w="1915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4" name="Google Shape;5204;p91"/>
          <p:cNvSpPr/>
          <p:nvPr/>
        </p:nvSpPr>
        <p:spPr>
          <a:xfrm flipH="1">
            <a:off x="7088013" y="2412936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5" name="Google Shape;5205;p91"/>
          <p:cNvSpPr/>
          <p:nvPr/>
        </p:nvSpPr>
        <p:spPr>
          <a:xfrm flipH="1">
            <a:off x="7088013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6" name="Google Shape;5206;p91"/>
          <p:cNvSpPr/>
          <p:nvPr/>
        </p:nvSpPr>
        <p:spPr>
          <a:xfrm flipH="1">
            <a:off x="7088013" y="2881504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7" name="Google Shape;5207;p91"/>
          <p:cNvSpPr/>
          <p:nvPr/>
        </p:nvSpPr>
        <p:spPr>
          <a:xfrm flipH="1">
            <a:off x="7088013" y="3115218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8" name="Google Shape;5208;p91"/>
          <p:cNvSpPr/>
          <p:nvPr/>
        </p:nvSpPr>
        <p:spPr>
          <a:xfrm flipH="1">
            <a:off x="7088013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9" name="Google Shape;5209;p91"/>
          <p:cNvSpPr/>
          <p:nvPr/>
        </p:nvSpPr>
        <p:spPr>
          <a:xfrm flipH="1">
            <a:off x="7088013" y="3583786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0" name="Google Shape;5210;p91"/>
          <p:cNvSpPr/>
          <p:nvPr/>
        </p:nvSpPr>
        <p:spPr>
          <a:xfrm flipH="1">
            <a:off x="7329796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1" name="Google Shape;5211;p91"/>
          <p:cNvSpPr/>
          <p:nvPr/>
        </p:nvSpPr>
        <p:spPr>
          <a:xfrm flipH="1">
            <a:off x="7329796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2" name="Google Shape;5212;p91"/>
          <p:cNvSpPr/>
          <p:nvPr/>
        </p:nvSpPr>
        <p:spPr>
          <a:xfrm flipH="1">
            <a:off x="7329796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3" name="Google Shape;5213;p91"/>
          <p:cNvSpPr/>
          <p:nvPr/>
        </p:nvSpPr>
        <p:spPr>
          <a:xfrm flipH="1">
            <a:off x="7329796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4" name="Google Shape;5214;p91"/>
          <p:cNvSpPr/>
          <p:nvPr/>
        </p:nvSpPr>
        <p:spPr>
          <a:xfrm flipH="1">
            <a:off x="7329796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5" name="Google Shape;5215;p91"/>
          <p:cNvSpPr/>
          <p:nvPr/>
        </p:nvSpPr>
        <p:spPr>
          <a:xfrm flipH="1">
            <a:off x="7329795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6" name="Google Shape;5216;p91"/>
          <p:cNvSpPr/>
          <p:nvPr/>
        </p:nvSpPr>
        <p:spPr>
          <a:xfrm flipH="1">
            <a:off x="7329795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7" name="Google Shape;5217;p91"/>
          <p:cNvSpPr/>
          <p:nvPr/>
        </p:nvSpPr>
        <p:spPr>
          <a:xfrm flipH="1">
            <a:off x="7329796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8" name="Google Shape;5218;p91"/>
          <p:cNvSpPr/>
          <p:nvPr/>
        </p:nvSpPr>
        <p:spPr>
          <a:xfrm flipH="1">
            <a:off x="7572758" y="1945510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9" name="Google Shape;5219;p91"/>
          <p:cNvSpPr/>
          <p:nvPr/>
        </p:nvSpPr>
        <p:spPr>
          <a:xfrm flipH="1">
            <a:off x="7572758" y="2179185"/>
            <a:ext cx="74113" cy="62503"/>
          </a:xfrm>
          <a:custGeom>
            <a:avLst/>
            <a:gdLst/>
            <a:ahLst/>
            <a:cxnLst/>
            <a:rect l="l" t="t" r="r" b="b"/>
            <a:pathLst>
              <a:path w="1947" h="1642" extrusionOk="0">
                <a:moveTo>
                  <a:pt x="1122" y="1"/>
                </a:moveTo>
                <a:cubicBezTo>
                  <a:pt x="921" y="1"/>
                  <a:pt x="715" y="76"/>
                  <a:pt x="548" y="243"/>
                </a:cubicBezTo>
                <a:cubicBezTo>
                  <a:pt x="1" y="760"/>
                  <a:pt x="396" y="1641"/>
                  <a:pt x="1125" y="1641"/>
                </a:cubicBezTo>
                <a:cubicBezTo>
                  <a:pt x="1581" y="1641"/>
                  <a:pt x="1946" y="1277"/>
                  <a:pt x="1946" y="821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0" name="Google Shape;5220;p91"/>
          <p:cNvSpPr/>
          <p:nvPr/>
        </p:nvSpPr>
        <p:spPr>
          <a:xfrm flipH="1">
            <a:off x="7572758" y="2412936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30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1" name="Google Shape;5221;p91"/>
          <p:cNvSpPr/>
          <p:nvPr/>
        </p:nvSpPr>
        <p:spPr>
          <a:xfrm flipH="1">
            <a:off x="7572758" y="264779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2" name="Google Shape;5222;p91"/>
          <p:cNvSpPr/>
          <p:nvPr/>
        </p:nvSpPr>
        <p:spPr>
          <a:xfrm flipH="1">
            <a:off x="7572758" y="2881504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0"/>
                  <a:pt x="1125" y="1640"/>
                </a:cubicBezTo>
                <a:cubicBezTo>
                  <a:pt x="1581" y="1640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3" name="Google Shape;5223;p91"/>
          <p:cNvSpPr/>
          <p:nvPr/>
        </p:nvSpPr>
        <p:spPr>
          <a:xfrm flipH="1">
            <a:off x="7572758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1"/>
                </a:moveTo>
                <a:cubicBezTo>
                  <a:pt x="918" y="1"/>
                  <a:pt x="714" y="76"/>
                  <a:pt x="548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50"/>
                </a:cubicBezTo>
                <a:cubicBezTo>
                  <a:pt x="1946" y="335"/>
                  <a:pt x="1541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4" name="Google Shape;5224;p91"/>
          <p:cNvSpPr/>
          <p:nvPr/>
        </p:nvSpPr>
        <p:spPr>
          <a:xfrm flipH="1">
            <a:off x="7572758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5" name="Google Shape;5225;p91"/>
          <p:cNvSpPr/>
          <p:nvPr/>
        </p:nvSpPr>
        <p:spPr>
          <a:xfrm flipH="1">
            <a:off x="7572758" y="358378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6" name="Google Shape;5226;p91"/>
          <p:cNvSpPr/>
          <p:nvPr/>
        </p:nvSpPr>
        <p:spPr>
          <a:xfrm flipH="1">
            <a:off x="7815721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7" name="Google Shape;5227;p91"/>
          <p:cNvSpPr/>
          <p:nvPr/>
        </p:nvSpPr>
        <p:spPr>
          <a:xfrm flipH="1">
            <a:off x="7815721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42" y="1278"/>
                  <a:pt x="1642" y="822"/>
                </a:cubicBezTo>
                <a:cubicBezTo>
                  <a:pt x="164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8" name="Google Shape;5228;p91"/>
          <p:cNvSpPr/>
          <p:nvPr/>
        </p:nvSpPr>
        <p:spPr>
          <a:xfrm flipH="1">
            <a:off x="7815721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42" y="1308"/>
                  <a:pt x="1642" y="852"/>
                </a:cubicBezTo>
                <a:cubicBezTo>
                  <a:pt x="164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9" name="Google Shape;5229;p91"/>
          <p:cNvSpPr/>
          <p:nvPr/>
        </p:nvSpPr>
        <p:spPr>
          <a:xfrm flipH="1">
            <a:off x="7815721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0" name="Google Shape;5230;p91"/>
          <p:cNvSpPr/>
          <p:nvPr/>
        </p:nvSpPr>
        <p:spPr>
          <a:xfrm flipH="1">
            <a:off x="7815721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1" name="Google Shape;5231;p91"/>
          <p:cNvSpPr/>
          <p:nvPr/>
        </p:nvSpPr>
        <p:spPr>
          <a:xfrm flipH="1">
            <a:off x="7815721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2" name="Google Shape;5232;p91"/>
          <p:cNvSpPr/>
          <p:nvPr/>
        </p:nvSpPr>
        <p:spPr>
          <a:xfrm flipH="1">
            <a:off x="7815721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3" name="Google Shape;5233;p91"/>
          <p:cNvSpPr/>
          <p:nvPr/>
        </p:nvSpPr>
        <p:spPr>
          <a:xfrm flipH="1">
            <a:off x="7815721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4" name="Google Shape;5234;p91"/>
          <p:cNvSpPr/>
          <p:nvPr/>
        </p:nvSpPr>
        <p:spPr>
          <a:xfrm flipH="1">
            <a:off x="8057542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71"/>
                </a:cubicBezTo>
                <a:cubicBezTo>
                  <a:pt x="1550" y="1671"/>
                  <a:pt x="194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5" name="Google Shape;5235;p91"/>
          <p:cNvSpPr/>
          <p:nvPr/>
        </p:nvSpPr>
        <p:spPr>
          <a:xfrm flipH="1">
            <a:off x="8057542" y="217922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88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35" y="1640"/>
                  <a:pt x="1064" y="1640"/>
                </a:cubicBezTo>
                <a:cubicBezTo>
                  <a:pt x="1082" y="1642"/>
                  <a:pt x="1100" y="1642"/>
                  <a:pt x="1117" y="1642"/>
                </a:cubicBezTo>
                <a:cubicBezTo>
                  <a:pt x="1550" y="1642"/>
                  <a:pt x="1915" y="1288"/>
                  <a:pt x="1915" y="850"/>
                </a:cubicBezTo>
                <a:cubicBezTo>
                  <a:pt x="1915" y="335"/>
                  <a:pt x="1510" y="1"/>
                  <a:pt x="1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6" name="Google Shape;5236;p91"/>
          <p:cNvSpPr/>
          <p:nvPr/>
        </p:nvSpPr>
        <p:spPr>
          <a:xfrm flipH="1">
            <a:off x="8057542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4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306"/>
                  <a:pt x="1915" y="850"/>
                </a:cubicBezTo>
                <a:cubicBezTo>
                  <a:pt x="1936" y="335"/>
                  <a:pt x="1523" y="1"/>
                  <a:pt x="10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7" name="Google Shape;5237;p91"/>
          <p:cNvSpPr/>
          <p:nvPr/>
        </p:nvSpPr>
        <p:spPr>
          <a:xfrm flipH="1">
            <a:off x="8058722" y="2647791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8" name="Google Shape;5238;p91"/>
          <p:cNvSpPr/>
          <p:nvPr/>
        </p:nvSpPr>
        <p:spPr>
          <a:xfrm flipH="1">
            <a:off x="8057542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45" y="1276"/>
                  <a:pt x="1915" y="820"/>
                </a:cubicBezTo>
                <a:cubicBezTo>
                  <a:pt x="1936" y="327"/>
                  <a:pt x="1525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9" name="Google Shape;5239;p91"/>
          <p:cNvSpPr/>
          <p:nvPr/>
        </p:nvSpPr>
        <p:spPr>
          <a:xfrm flipH="1">
            <a:off x="8057542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15" y="850"/>
                </a:cubicBezTo>
                <a:cubicBezTo>
                  <a:pt x="1915" y="335"/>
                  <a:pt x="1509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0" name="Google Shape;5240;p91"/>
          <p:cNvSpPr/>
          <p:nvPr/>
        </p:nvSpPr>
        <p:spPr>
          <a:xfrm flipH="1">
            <a:off x="8058722" y="335007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1" name="Google Shape;5241;p91"/>
          <p:cNvSpPr/>
          <p:nvPr/>
        </p:nvSpPr>
        <p:spPr>
          <a:xfrm flipH="1">
            <a:off x="8057542" y="358378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59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2" name="Google Shape;5242;p91"/>
          <p:cNvSpPr/>
          <p:nvPr/>
        </p:nvSpPr>
        <p:spPr>
          <a:xfrm flipH="1">
            <a:off x="8300505" y="1945472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3" name="Google Shape;5243;p91"/>
          <p:cNvSpPr/>
          <p:nvPr/>
        </p:nvSpPr>
        <p:spPr>
          <a:xfrm flipH="1">
            <a:off x="8300505" y="2179147"/>
            <a:ext cx="62541" cy="62541"/>
          </a:xfrm>
          <a:custGeom>
            <a:avLst/>
            <a:gdLst/>
            <a:ahLst/>
            <a:cxnLst/>
            <a:rect l="l" t="t" r="r" b="b"/>
            <a:pathLst>
              <a:path w="1643" h="1643" extrusionOk="0">
                <a:moveTo>
                  <a:pt x="822" y="1"/>
                </a:moveTo>
                <a:cubicBezTo>
                  <a:pt x="366" y="1"/>
                  <a:pt x="1" y="366"/>
                  <a:pt x="1" y="822"/>
                </a:cubicBezTo>
                <a:cubicBezTo>
                  <a:pt x="1" y="1278"/>
                  <a:pt x="366" y="1642"/>
                  <a:pt x="822" y="1642"/>
                </a:cubicBezTo>
                <a:cubicBezTo>
                  <a:pt x="1278" y="1642"/>
                  <a:pt x="1642" y="1278"/>
                  <a:pt x="1642" y="822"/>
                </a:cubicBezTo>
                <a:cubicBezTo>
                  <a:pt x="1642" y="36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4" name="Google Shape;5244;p91"/>
          <p:cNvSpPr/>
          <p:nvPr/>
        </p:nvSpPr>
        <p:spPr>
          <a:xfrm flipH="1">
            <a:off x="8300505" y="241286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1"/>
                </a:moveTo>
                <a:cubicBezTo>
                  <a:pt x="366" y="1"/>
                  <a:pt x="1" y="396"/>
                  <a:pt x="1" y="852"/>
                </a:cubicBezTo>
                <a:cubicBezTo>
                  <a:pt x="1" y="1308"/>
                  <a:pt x="366" y="1673"/>
                  <a:pt x="822" y="1673"/>
                </a:cubicBezTo>
                <a:cubicBezTo>
                  <a:pt x="1278" y="1673"/>
                  <a:pt x="1642" y="1308"/>
                  <a:pt x="1642" y="852"/>
                </a:cubicBezTo>
                <a:cubicBezTo>
                  <a:pt x="1642" y="396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5" name="Google Shape;5245;p91"/>
          <p:cNvSpPr/>
          <p:nvPr/>
        </p:nvSpPr>
        <p:spPr>
          <a:xfrm flipH="1">
            <a:off x="8300505" y="264775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6" name="Google Shape;5246;p91"/>
          <p:cNvSpPr/>
          <p:nvPr/>
        </p:nvSpPr>
        <p:spPr>
          <a:xfrm flipH="1">
            <a:off x="8300505" y="2881466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1"/>
                  <a:pt x="822" y="1641"/>
                </a:cubicBezTo>
                <a:cubicBezTo>
                  <a:pt x="1278" y="1641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7" name="Google Shape;5247;p91"/>
          <p:cNvSpPr/>
          <p:nvPr/>
        </p:nvSpPr>
        <p:spPr>
          <a:xfrm flipH="1">
            <a:off x="8300504" y="3115218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1"/>
                </a:moveTo>
                <a:cubicBezTo>
                  <a:pt x="891" y="1"/>
                  <a:pt x="684" y="76"/>
                  <a:pt x="518" y="242"/>
                </a:cubicBezTo>
                <a:cubicBezTo>
                  <a:pt x="1" y="759"/>
                  <a:pt x="366" y="1671"/>
                  <a:pt x="1126" y="1671"/>
                </a:cubicBezTo>
                <a:cubicBezTo>
                  <a:pt x="1551" y="1671"/>
                  <a:pt x="1946" y="1276"/>
                  <a:pt x="1946" y="850"/>
                </a:cubicBezTo>
                <a:cubicBezTo>
                  <a:pt x="1946" y="335"/>
                  <a:pt x="1527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8" name="Google Shape;5248;p91"/>
          <p:cNvSpPr/>
          <p:nvPr/>
        </p:nvSpPr>
        <p:spPr>
          <a:xfrm flipH="1">
            <a:off x="8300504" y="335007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9" name="Google Shape;5249;p91"/>
          <p:cNvSpPr/>
          <p:nvPr/>
        </p:nvSpPr>
        <p:spPr>
          <a:xfrm flipH="1">
            <a:off x="8300505" y="358374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0" name="Google Shape;5250;p91"/>
          <p:cNvSpPr/>
          <p:nvPr/>
        </p:nvSpPr>
        <p:spPr>
          <a:xfrm flipH="1">
            <a:off x="8543467" y="1945510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1" name="Google Shape;5251;p91"/>
          <p:cNvSpPr/>
          <p:nvPr/>
        </p:nvSpPr>
        <p:spPr>
          <a:xfrm flipH="1">
            <a:off x="8543467" y="2179185"/>
            <a:ext cx="72933" cy="62503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091" y="1"/>
                </a:moveTo>
                <a:cubicBezTo>
                  <a:pt x="890" y="1"/>
                  <a:pt x="684" y="76"/>
                  <a:pt x="517" y="243"/>
                </a:cubicBezTo>
                <a:cubicBezTo>
                  <a:pt x="0" y="760"/>
                  <a:pt x="365" y="1641"/>
                  <a:pt x="1094" y="1641"/>
                </a:cubicBezTo>
                <a:cubicBezTo>
                  <a:pt x="1550" y="1641"/>
                  <a:pt x="1915" y="1277"/>
                  <a:pt x="1915" y="821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2" name="Google Shape;5252;p91"/>
          <p:cNvSpPr/>
          <p:nvPr/>
        </p:nvSpPr>
        <p:spPr>
          <a:xfrm flipH="1">
            <a:off x="8543467" y="241293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15" y="130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3" name="Google Shape;5253;p91"/>
          <p:cNvSpPr/>
          <p:nvPr/>
        </p:nvSpPr>
        <p:spPr>
          <a:xfrm flipH="1">
            <a:off x="8543467" y="264779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4" name="Google Shape;5254;p91"/>
          <p:cNvSpPr/>
          <p:nvPr/>
        </p:nvSpPr>
        <p:spPr>
          <a:xfrm flipH="1">
            <a:off x="8543467" y="2881504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0"/>
                  <a:pt x="1094" y="1640"/>
                </a:cubicBezTo>
                <a:cubicBezTo>
                  <a:pt x="1550" y="1640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5" name="Google Shape;5255;p91"/>
          <p:cNvSpPr/>
          <p:nvPr/>
        </p:nvSpPr>
        <p:spPr>
          <a:xfrm flipH="1">
            <a:off x="8543467" y="3115218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1"/>
                </a:moveTo>
                <a:cubicBezTo>
                  <a:pt x="887" y="1"/>
                  <a:pt x="683" y="76"/>
                  <a:pt x="517" y="242"/>
                </a:cubicBezTo>
                <a:cubicBezTo>
                  <a:pt x="0" y="789"/>
                  <a:pt x="365" y="1671"/>
                  <a:pt x="1094" y="1671"/>
                </a:cubicBezTo>
                <a:cubicBezTo>
                  <a:pt x="1550" y="1671"/>
                  <a:pt x="1915" y="1276"/>
                  <a:pt x="1915" y="850"/>
                </a:cubicBezTo>
                <a:cubicBezTo>
                  <a:pt x="1915" y="335"/>
                  <a:pt x="1510" y="1"/>
                  <a:pt x="10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6" name="Google Shape;5256;p91"/>
          <p:cNvSpPr/>
          <p:nvPr/>
        </p:nvSpPr>
        <p:spPr>
          <a:xfrm flipH="1">
            <a:off x="8543467" y="335007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7" name="Google Shape;5257;p91"/>
          <p:cNvSpPr/>
          <p:nvPr/>
        </p:nvSpPr>
        <p:spPr>
          <a:xfrm flipH="1">
            <a:off x="8543467" y="358378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8" name="Google Shape;5258;p91"/>
          <p:cNvSpPr/>
          <p:nvPr/>
        </p:nvSpPr>
        <p:spPr>
          <a:xfrm flipH="1">
            <a:off x="8785288" y="1945472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9" name="Google Shape;5259;p91"/>
          <p:cNvSpPr/>
          <p:nvPr/>
        </p:nvSpPr>
        <p:spPr>
          <a:xfrm flipH="1">
            <a:off x="8785288" y="2179147"/>
            <a:ext cx="63683" cy="62541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821" y="1"/>
                </a:moveTo>
                <a:cubicBezTo>
                  <a:pt x="365" y="1"/>
                  <a:pt x="1" y="366"/>
                  <a:pt x="1" y="822"/>
                </a:cubicBezTo>
                <a:cubicBezTo>
                  <a:pt x="1" y="1278"/>
                  <a:pt x="365" y="1642"/>
                  <a:pt x="821" y="1642"/>
                </a:cubicBezTo>
                <a:cubicBezTo>
                  <a:pt x="1277" y="1642"/>
                  <a:pt x="1672" y="1278"/>
                  <a:pt x="1672" y="822"/>
                </a:cubicBezTo>
                <a:cubicBezTo>
                  <a:pt x="1672" y="36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0" name="Google Shape;5260;p91"/>
          <p:cNvSpPr/>
          <p:nvPr/>
        </p:nvSpPr>
        <p:spPr>
          <a:xfrm flipH="1">
            <a:off x="8785288" y="241286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1"/>
                </a:moveTo>
                <a:cubicBezTo>
                  <a:pt x="365" y="1"/>
                  <a:pt x="1" y="396"/>
                  <a:pt x="1" y="852"/>
                </a:cubicBezTo>
                <a:cubicBezTo>
                  <a:pt x="1" y="1308"/>
                  <a:pt x="365" y="1673"/>
                  <a:pt x="821" y="1673"/>
                </a:cubicBezTo>
                <a:cubicBezTo>
                  <a:pt x="1277" y="1673"/>
                  <a:pt x="1672" y="1308"/>
                  <a:pt x="1672" y="852"/>
                </a:cubicBezTo>
                <a:cubicBezTo>
                  <a:pt x="1672" y="396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1" name="Google Shape;5261;p91"/>
          <p:cNvSpPr/>
          <p:nvPr/>
        </p:nvSpPr>
        <p:spPr>
          <a:xfrm flipH="1">
            <a:off x="8785288" y="264775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2" name="Google Shape;5262;p91"/>
          <p:cNvSpPr/>
          <p:nvPr/>
        </p:nvSpPr>
        <p:spPr>
          <a:xfrm flipH="1">
            <a:off x="8785288" y="2881466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1"/>
                  <a:pt x="821" y="1641"/>
                </a:cubicBezTo>
                <a:cubicBezTo>
                  <a:pt x="1277" y="1641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3" name="Google Shape;5263;p91"/>
          <p:cNvSpPr/>
          <p:nvPr/>
        </p:nvSpPr>
        <p:spPr>
          <a:xfrm flipH="1">
            <a:off x="8785288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1"/>
                </a:moveTo>
                <a:cubicBezTo>
                  <a:pt x="890" y="1"/>
                  <a:pt x="683" y="76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71"/>
                  <a:pt x="1945" y="1276"/>
                  <a:pt x="1945" y="850"/>
                </a:cubicBezTo>
                <a:cubicBezTo>
                  <a:pt x="1945" y="335"/>
                  <a:pt x="1526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4" name="Google Shape;5264;p91"/>
          <p:cNvSpPr/>
          <p:nvPr/>
        </p:nvSpPr>
        <p:spPr>
          <a:xfrm flipH="1">
            <a:off x="8785288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5" name="Google Shape;5265;p91"/>
          <p:cNvSpPr/>
          <p:nvPr/>
        </p:nvSpPr>
        <p:spPr>
          <a:xfrm flipH="1">
            <a:off x="8785288" y="358374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6" name="Google Shape;5266;p91"/>
          <p:cNvSpPr/>
          <p:nvPr/>
        </p:nvSpPr>
        <p:spPr>
          <a:xfrm flipH="1">
            <a:off x="9028251" y="1945510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7" name="Google Shape;5267;p91"/>
          <p:cNvSpPr/>
          <p:nvPr/>
        </p:nvSpPr>
        <p:spPr>
          <a:xfrm flipH="1">
            <a:off x="9028251" y="217922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8" name="Google Shape;5268;p91"/>
          <p:cNvSpPr/>
          <p:nvPr/>
        </p:nvSpPr>
        <p:spPr>
          <a:xfrm flipH="1">
            <a:off x="9028251" y="2412936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30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9" name="Google Shape;5269;p91"/>
          <p:cNvSpPr/>
          <p:nvPr/>
        </p:nvSpPr>
        <p:spPr>
          <a:xfrm flipH="1">
            <a:off x="9028251" y="264779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0" name="Google Shape;5270;p91"/>
          <p:cNvSpPr/>
          <p:nvPr/>
        </p:nvSpPr>
        <p:spPr>
          <a:xfrm flipH="1">
            <a:off x="9028251" y="2881504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0"/>
                  <a:pt x="1125" y="1640"/>
                </a:cubicBezTo>
                <a:cubicBezTo>
                  <a:pt x="1581" y="1640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1" name="Google Shape;5271;p91"/>
          <p:cNvSpPr/>
          <p:nvPr/>
        </p:nvSpPr>
        <p:spPr>
          <a:xfrm flipH="1">
            <a:off x="9028251" y="3115218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118" y="1"/>
                </a:moveTo>
                <a:cubicBezTo>
                  <a:pt x="917" y="1"/>
                  <a:pt x="713" y="76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50"/>
                </a:cubicBezTo>
                <a:cubicBezTo>
                  <a:pt x="1945" y="335"/>
                  <a:pt x="1540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2" name="Google Shape;5272;p91"/>
          <p:cNvSpPr/>
          <p:nvPr/>
        </p:nvSpPr>
        <p:spPr>
          <a:xfrm flipH="1">
            <a:off x="9028251" y="335007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3" name="Google Shape;5273;p91"/>
          <p:cNvSpPr/>
          <p:nvPr/>
        </p:nvSpPr>
        <p:spPr>
          <a:xfrm flipH="1">
            <a:off x="9028251" y="358378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4" name="Google Shape;5274;p91"/>
          <p:cNvSpPr/>
          <p:nvPr/>
        </p:nvSpPr>
        <p:spPr>
          <a:xfrm flipH="1">
            <a:off x="490477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5" name="Google Shape;5275;p91"/>
          <p:cNvSpPr/>
          <p:nvPr/>
        </p:nvSpPr>
        <p:spPr>
          <a:xfrm flipH="1">
            <a:off x="490477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6" name="Google Shape;5276;p91"/>
          <p:cNvSpPr/>
          <p:nvPr/>
        </p:nvSpPr>
        <p:spPr>
          <a:xfrm flipH="1">
            <a:off x="490477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7" name="Google Shape;5277;p91"/>
          <p:cNvSpPr/>
          <p:nvPr/>
        </p:nvSpPr>
        <p:spPr>
          <a:xfrm flipH="1">
            <a:off x="490477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8" name="Google Shape;5278;p91"/>
          <p:cNvSpPr/>
          <p:nvPr/>
        </p:nvSpPr>
        <p:spPr>
          <a:xfrm flipH="1">
            <a:off x="490477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9" name="Google Shape;5279;p91"/>
          <p:cNvSpPr/>
          <p:nvPr/>
        </p:nvSpPr>
        <p:spPr>
          <a:xfrm flipH="1">
            <a:off x="4904774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0" name="Google Shape;5280;p91"/>
          <p:cNvSpPr/>
          <p:nvPr/>
        </p:nvSpPr>
        <p:spPr>
          <a:xfrm flipH="1">
            <a:off x="4904774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95" y="1664"/>
                  <a:pt x="1125" y="1664"/>
                </a:cubicBezTo>
                <a:cubicBezTo>
                  <a:pt x="1581" y="1634"/>
                  <a:pt x="1946" y="1300"/>
                  <a:pt x="1946" y="844"/>
                </a:cubicBezTo>
                <a:cubicBezTo>
                  <a:pt x="1946" y="344"/>
                  <a:pt x="1532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1" name="Google Shape;5281;p91"/>
          <p:cNvSpPr/>
          <p:nvPr/>
        </p:nvSpPr>
        <p:spPr>
          <a:xfrm flipH="1">
            <a:off x="4904774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2" name="Google Shape;5282;p91"/>
          <p:cNvSpPr/>
          <p:nvPr/>
        </p:nvSpPr>
        <p:spPr>
          <a:xfrm flipH="1">
            <a:off x="5146595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3" name="Google Shape;5283;p91"/>
          <p:cNvSpPr/>
          <p:nvPr/>
        </p:nvSpPr>
        <p:spPr>
          <a:xfrm flipH="1">
            <a:off x="5146595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4" name="Google Shape;5284;p91"/>
          <p:cNvSpPr/>
          <p:nvPr/>
        </p:nvSpPr>
        <p:spPr>
          <a:xfrm flipH="1">
            <a:off x="5146595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5" name="Google Shape;5285;p91"/>
          <p:cNvSpPr/>
          <p:nvPr/>
        </p:nvSpPr>
        <p:spPr>
          <a:xfrm flipH="1">
            <a:off x="5146595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6" name="Google Shape;5286;p91"/>
          <p:cNvSpPr/>
          <p:nvPr/>
        </p:nvSpPr>
        <p:spPr>
          <a:xfrm flipH="1">
            <a:off x="514659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7" name="Google Shape;5287;p91"/>
          <p:cNvSpPr/>
          <p:nvPr/>
        </p:nvSpPr>
        <p:spPr>
          <a:xfrm flipH="1">
            <a:off x="5146595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8" name="Google Shape;5288;p91"/>
          <p:cNvSpPr/>
          <p:nvPr/>
        </p:nvSpPr>
        <p:spPr>
          <a:xfrm flipH="1">
            <a:off x="5146595" y="1470014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9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25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9" name="Google Shape;5289;p91"/>
          <p:cNvSpPr/>
          <p:nvPr/>
        </p:nvSpPr>
        <p:spPr>
          <a:xfrm flipH="1">
            <a:off x="5146595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0" name="Google Shape;5290;p91"/>
          <p:cNvSpPr/>
          <p:nvPr/>
        </p:nvSpPr>
        <p:spPr>
          <a:xfrm flipH="1">
            <a:off x="5389557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1" name="Google Shape;5291;p91"/>
          <p:cNvSpPr/>
          <p:nvPr/>
        </p:nvSpPr>
        <p:spPr>
          <a:xfrm flipH="1">
            <a:off x="5389557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2" name="Google Shape;5292;p91"/>
          <p:cNvSpPr/>
          <p:nvPr/>
        </p:nvSpPr>
        <p:spPr>
          <a:xfrm flipH="1">
            <a:off x="538955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3" name="Google Shape;5293;p91"/>
          <p:cNvSpPr/>
          <p:nvPr/>
        </p:nvSpPr>
        <p:spPr>
          <a:xfrm flipH="1">
            <a:off x="538955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4" name="Google Shape;5294;p91"/>
          <p:cNvSpPr/>
          <p:nvPr/>
        </p:nvSpPr>
        <p:spPr>
          <a:xfrm flipH="1">
            <a:off x="538955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5" name="Google Shape;5295;p91"/>
          <p:cNvSpPr/>
          <p:nvPr/>
        </p:nvSpPr>
        <p:spPr>
          <a:xfrm flipH="1">
            <a:off x="5389557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6" name="Google Shape;5296;p91"/>
          <p:cNvSpPr/>
          <p:nvPr/>
        </p:nvSpPr>
        <p:spPr>
          <a:xfrm flipH="1">
            <a:off x="5389557" y="1470014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1" y="0"/>
                  <a:pt x="683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7" name="Google Shape;5297;p91"/>
          <p:cNvSpPr/>
          <p:nvPr/>
        </p:nvSpPr>
        <p:spPr>
          <a:xfrm flipH="1">
            <a:off x="5389557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8" name="Google Shape;5298;p91"/>
          <p:cNvSpPr/>
          <p:nvPr/>
        </p:nvSpPr>
        <p:spPr>
          <a:xfrm flipH="1">
            <a:off x="5632520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9" name="Google Shape;5299;p91"/>
          <p:cNvSpPr/>
          <p:nvPr/>
        </p:nvSpPr>
        <p:spPr>
          <a:xfrm flipH="1">
            <a:off x="5632520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0" name="Google Shape;5300;p91"/>
          <p:cNvSpPr/>
          <p:nvPr/>
        </p:nvSpPr>
        <p:spPr>
          <a:xfrm flipH="1">
            <a:off x="5632520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1" name="Google Shape;5301;p91"/>
          <p:cNvSpPr/>
          <p:nvPr/>
        </p:nvSpPr>
        <p:spPr>
          <a:xfrm flipH="1">
            <a:off x="5632520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2" name="Google Shape;5302;p91"/>
          <p:cNvSpPr/>
          <p:nvPr/>
        </p:nvSpPr>
        <p:spPr>
          <a:xfrm flipH="1">
            <a:off x="563252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3" name="Google Shape;5303;p91"/>
          <p:cNvSpPr/>
          <p:nvPr/>
        </p:nvSpPr>
        <p:spPr>
          <a:xfrm flipH="1">
            <a:off x="5632520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4" name="Google Shape;5304;p91"/>
          <p:cNvSpPr/>
          <p:nvPr/>
        </p:nvSpPr>
        <p:spPr>
          <a:xfrm flipH="1">
            <a:off x="5632520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5" name="Google Shape;5305;p91"/>
          <p:cNvSpPr/>
          <p:nvPr/>
        </p:nvSpPr>
        <p:spPr>
          <a:xfrm flipH="1">
            <a:off x="5632520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6" name="Google Shape;5306;p91"/>
          <p:cNvSpPr/>
          <p:nvPr/>
        </p:nvSpPr>
        <p:spPr>
          <a:xfrm flipH="1">
            <a:off x="5874303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7" name="Google Shape;5307;p91"/>
          <p:cNvSpPr/>
          <p:nvPr/>
        </p:nvSpPr>
        <p:spPr>
          <a:xfrm flipH="1">
            <a:off x="5874303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8" name="Google Shape;5308;p91"/>
          <p:cNvSpPr/>
          <p:nvPr/>
        </p:nvSpPr>
        <p:spPr>
          <a:xfrm flipH="1">
            <a:off x="587430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9" name="Google Shape;5309;p91"/>
          <p:cNvSpPr/>
          <p:nvPr/>
        </p:nvSpPr>
        <p:spPr>
          <a:xfrm flipH="1">
            <a:off x="5874303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0" name="Google Shape;5310;p91"/>
          <p:cNvSpPr/>
          <p:nvPr/>
        </p:nvSpPr>
        <p:spPr>
          <a:xfrm flipH="1">
            <a:off x="587430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1" name="Google Shape;5311;p91"/>
          <p:cNvSpPr/>
          <p:nvPr/>
        </p:nvSpPr>
        <p:spPr>
          <a:xfrm flipH="1">
            <a:off x="5874303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2" name="Google Shape;5312;p91"/>
          <p:cNvSpPr/>
          <p:nvPr/>
        </p:nvSpPr>
        <p:spPr>
          <a:xfrm flipH="1">
            <a:off x="5874303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3" name="Google Shape;5313;p91"/>
          <p:cNvSpPr/>
          <p:nvPr/>
        </p:nvSpPr>
        <p:spPr>
          <a:xfrm flipH="1">
            <a:off x="5874303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4" name="Google Shape;5314;p91"/>
          <p:cNvSpPr/>
          <p:nvPr/>
        </p:nvSpPr>
        <p:spPr>
          <a:xfrm flipH="1">
            <a:off x="611730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5" name="Google Shape;5315;p91"/>
          <p:cNvSpPr/>
          <p:nvPr/>
        </p:nvSpPr>
        <p:spPr>
          <a:xfrm flipH="1">
            <a:off x="611730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6" name="Google Shape;5316;p91"/>
          <p:cNvSpPr/>
          <p:nvPr/>
        </p:nvSpPr>
        <p:spPr>
          <a:xfrm flipH="1">
            <a:off x="611730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7" name="Google Shape;5317;p91"/>
          <p:cNvSpPr/>
          <p:nvPr/>
        </p:nvSpPr>
        <p:spPr>
          <a:xfrm flipH="1">
            <a:off x="611730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8" name="Google Shape;5318;p91"/>
          <p:cNvSpPr/>
          <p:nvPr/>
        </p:nvSpPr>
        <p:spPr>
          <a:xfrm flipH="1">
            <a:off x="6117304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9" name="Google Shape;5319;p91"/>
          <p:cNvSpPr/>
          <p:nvPr/>
        </p:nvSpPr>
        <p:spPr>
          <a:xfrm flipH="1">
            <a:off x="6117304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0" name="Google Shape;5320;p91"/>
          <p:cNvSpPr/>
          <p:nvPr/>
        </p:nvSpPr>
        <p:spPr>
          <a:xfrm flipH="1">
            <a:off x="6117304" y="1470014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1" name="Google Shape;5321;p91"/>
          <p:cNvSpPr/>
          <p:nvPr/>
        </p:nvSpPr>
        <p:spPr>
          <a:xfrm flipH="1">
            <a:off x="6117304" y="1704336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2" name="Google Shape;5322;p91"/>
          <p:cNvSpPr/>
          <p:nvPr/>
        </p:nvSpPr>
        <p:spPr>
          <a:xfrm flipH="1">
            <a:off x="6360266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3" name="Google Shape;5323;p91"/>
          <p:cNvSpPr/>
          <p:nvPr/>
        </p:nvSpPr>
        <p:spPr>
          <a:xfrm flipH="1">
            <a:off x="6360266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4" name="Google Shape;5324;p91"/>
          <p:cNvSpPr/>
          <p:nvPr/>
        </p:nvSpPr>
        <p:spPr>
          <a:xfrm flipH="1">
            <a:off x="6360266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5" name="Google Shape;5325;p91"/>
          <p:cNvSpPr/>
          <p:nvPr/>
        </p:nvSpPr>
        <p:spPr>
          <a:xfrm flipH="1">
            <a:off x="6360266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6" name="Google Shape;5326;p91"/>
          <p:cNvSpPr/>
          <p:nvPr/>
        </p:nvSpPr>
        <p:spPr>
          <a:xfrm flipH="1">
            <a:off x="6360266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7" name="Google Shape;5327;p91"/>
          <p:cNvSpPr/>
          <p:nvPr/>
        </p:nvSpPr>
        <p:spPr>
          <a:xfrm flipH="1">
            <a:off x="6360266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8" name="Google Shape;5328;p91"/>
          <p:cNvSpPr/>
          <p:nvPr/>
        </p:nvSpPr>
        <p:spPr>
          <a:xfrm flipH="1">
            <a:off x="6360266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89"/>
                  <a:pt x="366" y="1670"/>
                  <a:pt x="1095" y="1670"/>
                </a:cubicBezTo>
                <a:cubicBezTo>
                  <a:pt x="1551" y="1670"/>
                  <a:pt x="1916" y="1275"/>
                  <a:pt x="1916" y="850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9" name="Google Shape;5329;p91"/>
          <p:cNvSpPr/>
          <p:nvPr/>
        </p:nvSpPr>
        <p:spPr>
          <a:xfrm flipH="1">
            <a:off x="6360266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1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0" name="Google Shape;5330;p91"/>
          <p:cNvSpPr/>
          <p:nvPr/>
        </p:nvSpPr>
        <p:spPr>
          <a:xfrm flipH="1">
            <a:off x="6603229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1" name="Google Shape;5331;p91"/>
          <p:cNvSpPr/>
          <p:nvPr/>
        </p:nvSpPr>
        <p:spPr>
          <a:xfrm flipH="1">
            <a:off x="6603229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2" name="Google Shape;5332;p91"/>
          <p:cNvSpPr/>
          <p:nvPr/>
        </p:nvSpPr>
        <p:spPr>
          <a:xfrm flipH="1">
            <a:off x="660322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3" name="Google Shape;5333;p91"/>
          <p:cNvSpPr/>
          <p:nvPr/>
        </p:nvSpPr>
        <p:spPr>
          <a:xfrm flipH="1">
            <a:off x="660322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4" name="Google Shape;5334;p91"/>
          <p:cNvSpPr/>
          <p:nvPr/>
        </p:nvSpPr>
        <p:spPr>
          <a:xfrm flipH="1">
            <a:off x="660204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5" name="Google Shape;5335;p91"/>
          <p:cNvSpPr/>
          <p:nvPr/>
        </p:nvSpPr>
        <p:spPr>
          <a:xfrm flipH="1">
            <a:off x="6602049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6" name="Google Shape;5336;p91"/>
          <p:cNvSpPr/>
          <p:nvPr/>
        </p:nvSpPr>
        <p:spPr>
          <a:xfrm flipH="1">
            <a:off x="6602049" y="1470242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6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300"/>
                  <a:pt x="1946" y="844"/>
                </a:cubicBezTo>
                <a:cubicBezTo>
                  <a:pt x="1946" y="344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7" name="Google Shape;5337;p91"/>
          <p:cNvSpPr/>
          <p:nvPr/>
        </p:nvSpPr>
        <p:spPr>
          <a:xfrm flipH="1">
            <a:off x="6602049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8" name="Google Shape;5338;p91"/>
          <p:cNvSpPr/>
          <p:nvPr/>
        </p:nvSpPr>
        <p:spPr>
          <a:xfrm flipH="1">
            <a:off x="684501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9" name="Google Shape;5339;p91"/>
          <p:cNvSpPr/>
          <p:nvPr/>
        </p:nvSpPr>
        <p:spPr>
          <a:xfrm flipH="1">
            <a:off x="684501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0" name="Google Shape;5340;p91"/>
          <p:cNvSpPr/>
          <p:nvPr/>
        </p:nvSpPr>
        <p:spPr>
          <a:xfrm flipH="1">
            <a:off x="684501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1" name="Google Shape;5341;p91"/>
          <p:cNvSpPr/>
          <p:nvPr/>
        </p:nvSpPr>
        <p:spPr>
          <a:xfrm flipH="1">
            <a:off x="684501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2" name="Google Shape;5342;p91"/>
          <p:cNvSpPr/>
          <p:nvPr/>
        </p:nvSpPr>
        <p:spPr>
          <a:xfrm flipH="1">
            <a:off x="684501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3" name="Google Shape;5343;p91"/>
          <p:cNvSpPr/>
          <p:nvPr/>
        </p:nvSpPr>
        <p:spPr>
          <a:xfrm flipH="1">
            <a:off x="6845012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4" name="Google Shape;5344;p91"/>
          <p:cNvSpPr/>
          <p:nvPr/>
        </p:nvSpPr>
        <p:spPr>
          <a:xfrm flipH="1">
            <a:off x="6845012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7" y="242"/>
                </a:cubicBezTo>
                <a:cubicBezTo>
                  <a:pt x="1" y="789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5" name="Google Shape;5345;p91"/>
          <p:cNvSpPr/>
          <p:nvPr/>
        </p:nvSpPr>
        <p:spPr>
          <a:xfrm flipH="1">
            <a:off x="6845012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9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6" name="Google Shape;5346;p91"/>
          <p:cNvSpPr/>
          <p:nvPr/>
        </p:nvSpPr>
        <p:spPr>
          <a:xfrm flipH="1">
            <a:off x="708801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7" name="Google Shape;5347;p91"/>
          <p:cNvSpPr/>
          <p:nvPr/>
        </p:nvSpPr>
        <p:spPr>
          <a:xfrm flipH="1">
            <a:off x="708801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8" name="Google Shape;5348;p91"/>
          <p:cNvSpPr/>
          <p:nvPr/>
        </p:nvSpPr>
        <p:spPr>
          <a:xfrm flipH="1">
            <a:off x="708801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9" name="Google Shape;5349;p91"/>
          <p:cNvSpPr/>
          <p:nvPr/>
        </p:nvSpPr>
        <p:spPr>
          <a:xfrm flipH="1">
            <a:off x="708801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0" name="Google Shape;5350;p91"/>
          <p:cNvSpPr/>
          <p:nvPr/>
        </p:nvSpPr>
        <p:spPr>
          <a:xfrm flipH="1">
            <a:off x="708801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1" name="Google Shape;5351;p91"/>
          <p:cNvSpPr/>
          <p:nvPr/>
        </p:nvSpPr>
        <p:spPr>
          <a:xfrm flipH="1">
            <a:off x="7088013" y="12362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2" name="Google Shape;5352;p91"/>
          <p:cNvSpPr/>
          <p:nvPr/>
        </p:nvSpPr>
        <p:spPr>
          <a:xfrm flipH="1">
            <a:off x="7088013" y="1470014"/>
            <a:ext cx="72894" cy="63607"/>
          </a:xfrm>
          <a:custGeom>
            <a:avLst/>
            <a:gdLst/>
            <a:ahLst/>
            <a:cxnLst/>
            <a:rect l="l" t="t" r="r" b="b"/>
            <a:pathLst>
              <a:path w="1915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3" name="Google Shape;5353;p91"/>
          <p:cNvSpPr/>
          <p:nvPr/>
        </p:nvSpPr>
        <p:spPr>
          <a:xfrm flipH="1">
            <a:off x="7088013" y="1704336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4" name="Google Shape;5354;p91"/>
          <p:cNvSpPr/>
          <p:nvPr/>
        </p:nvSpPr>
        <p:spPr>
          <a:xfrm flipH="1">
            <a:off x="732979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5" name="Google Shape;5355;p91"/>
          <p:cNvSpPr/>
          <p:nvPr/>
        </p:nvSpPr>
        <p:spPr>
          <a:xfrm flipH="1">
            <a:off x="732979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6" name="Google Shape;5356;p91"/>
          <p:cNvSpPr/>
          <p:nvPr/>
        </p:nvSpPr>
        <p:spPr>
          <a:xfrm flipH="1">
            <a:off x="732979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7" name="Google Shape;5357;p91"/>
          <p:cNvSpPr/>
          <p:nvPr/>
        </p:nvSpPr>
        <p:spPr>
          <a:xfrm flipH="1">
            <a:off x="732979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8" name="Google Shape;5358;p91"/>
          <p:cNvSpPr/>
          <p:nvPr/>
        </p:nvSpPr>
        <p:spPr>
          <a:xfrm flipH="1">
            <a:off x="732979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9" name="Google Shape;5359;p91"/>
          <p:cNvSpPr/>
          <p:nvPr/>
        </p:nvSpPr>
        <p:spPr>
          <a:xfrm flipH="1">
            <a:off x="7329795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0" name="Google Shape;5360;p91"/>
          <p:cNvSpPr/>
          <p:nvPr/>
        </p:nvSpPr>
        <p:spPr>
          <a:xfrm flipH="1">
            <a:off x="7329795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095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1" name="Google Shape;5361;p91"/>
          <p:cNvSpPr/>
          <p:nvPr/>
        </p:nvSpPr>
        <p:spPr>
          <a:xfrm flipH="1">
            <a:off x="7329795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9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2" name="Google Shape;5362;p91"/>
          <p:cNvSpPr/>
          <p:nvPr/>
        </p:nvSpPr>
        <p:spPr>
          <a:xfrm flipH="1">
            <a:off x="7572758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3" name="Google Shape;5363;p91"/>
          <p:cNvSpPr/>
          <p:nvPr/>
        </p:nvSpPr>
        <p:spPr>
          <a:xfrm flipH="1">
            <a:off x="7572758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4" name="Google Shape;5364;p91"/>
          <p:cNvSpPr/>
          <p:nvPr/>
        </p:nvSpPr>
        <p:spPr>
          <a:xfrm flipH="1">
            <a:off x="7572758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5" name="Google Shape;5365;p91"/>
          <p:cNvSpPr/>
          <p:nvPr/>
        </p:nvSpPr>
        <p:spPr>
          <a:xfrm flipH="1">
            <a:off x="7572758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6" name="Google Shape;5366;p91"/>
          <p:cNvSpPr/>
          <p:nvPr/>
        </p:nvSpPr>
        <p:spPr>
          <a:xfrm flipH="1">
            <a:off x="757275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7" name="Google Shape;5367;p91"/>
          <p:cNvSpPr/>
          <p:nvPr/>
        </p:nvSpPr>
        <p:spPr>
          <a:xfrm flipH="1">
            <a:off x="7572758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8" name="Google Shape;5368;p91"/>
          <p:cNvSpPr/>
          <p:nvPr/>
        </p:nvSpPr>
        <p:spPr>
          <a:xfrm flipH="1">
            <a:off x="7572758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18" y="0"/>
                </a:moveTo>
                <a:cubicBezTo>
                  <a:pt x="918" y="0"/>
                  <a:pt x="714" y="75"/>
                  <a:pt x="548" y="242"/>
                </a:cubicBezTo>
                <a:cubicBezTo>
                  <a:pt x="1" y="758"/>
                  <a:pt x="396" y="1670"/>
                  <a:pt x="1125" y="1670"/>
                </a:cubicBezTo>
                <a:cubicBezTo>
                  <a:pt x="1581" y="1670"/>
                  <a:pt x="1946" y="1275"/>
                  <a:pt x="1946" y="850"/>
                </a:cubicBezTo>
                <a:cubicBezTo>
                  <a:pt x="1946" y="334"/>
                  <a:pt x="1541" y="0"/>
                  <a:pt x="11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9" name="Google Shape;5369;p91"/>
          <p:cNvSpPr/>
          <p:nvPr/>
        </p:nvSpPr>
        <p:spPr>
          <a:xfrm flipH="1">
            <a:off x="7572758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9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1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0" name="Google Shape;5370;p91"/>
          <p:cNvSpPr/>
          <p:nvPr/>
        </p:nvSpPr>
        <p:spPr>
          <a:xfrm flipH="1">
            <a:off x="781572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1" name="Google Shape;5371;p91"/>
          <p:cNvSpPr/>
          <p:nvPr/>
        </p:nvSpPr>
        <p:spPr>
          <a:xfrm flipH="1">
            <a:off x="781572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2" name="Google Shape;5372;p91"/>
          <p:cNvSpPr/>
          <p:nvPr/>
        </p:nvSpPr>
        <p:spPr>
          <a:xfrm flipH="1">
            <a:off x="781572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3" name="Google Shape;5373;p91"/>
          <p:cNvSpPr/>
          <p:nvPr/>
        </p:nvSpPr>
        <p:spPr>
          <a:xfrm flipH="1">
            <a:off x="781572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4" name="Google Shape;5374;p91"/>
          <p:cNvSpPr/>
          <p:nvPr/>
        </p:nvSpPr>
        <p:spPr>
          <a:xfrm flipH="1">
            <a:off x="781572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5" name="Google Shape;5375;p91"/>
          <p:cNvSpPr/>
          <p:nvPr/>
        </p:nvSpPr>
        <p:spPr>
          <a:xfrm flipH="1">
            <a:off x="7815721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6" name="Google Shape;5376;p91"/>
          <p:cNvSpPr/>
          <p:nvPr/>
        </p:nvSpPr>
        <p:spPr>
          <a:xfrm flipH="1">
            <a:off x="7815721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09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7" name="Google Shape;5377;p91"/>
          <p:cNvSpPr/>
          <p:nvPr/>
        </p:nvSpPr>
        <p:spPr>
          <a:xfrm flipH="1">
            <a:off x="7815721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8" name="Google Shape;5378;p91"/>
          <p:cNvSpPr/>
          <p:nvPr/>
        </p:nvSpPr>
        <p:spPr>
          <a:xfrm flipH="1">
            <a:off x="8057542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9" name="Google Shape;5379;p91"/>
          <p:cNvSpPr/>
          <p:nvPr/>
        </p:nvSpPr>
        <p:spPr>
          <a:xfrm flipH="1">
            <a:off x="8057542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0" name="Google Shape;5380;p91"/>
          <p:cNvSpPr/>
          <p:nvPr/>
        </p:nvSpPr>
        <p:spPr>
          <a:xfrm flipH="1">
            <a:off x="8057542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1" name="Google Shape;5381;p91"/>
          <p:cNvSpPr/>
          <p:nvPr/>
        </p:nvSpPr>
        <p:spPr>
          <a:xfrm flipH="1">
            <a:off x="8057542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2" name="Google Shape;5382;p91"/>
          <p:cNvSpPr/>
          <p:nvPr/>
        </p:nvSpPr>
        <p:spPr>
          <a:xfrm flipH="1">
            <a:off x="8057542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3" name="Google Shape;5383;p91"/>
          <p:cNvSpPr/>
          <p:nvPr/>
        </p:nvSpPr>
        <p:spPr>
          <a:xfrm flipH="1">
            <a:off x="8057542" y="12362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4" name="Google Shape;5384;p91"/>
          <p:cNvSpPr/>
          <p:nvPr/>
        </p:nvSpPr>
        <p:spPr>
          <a:xfrm flipH="1">
            <a:off x="8057542" y="1470242"/>
            <a:ext cx="72933" cy="63378"/>
          </a:xfrm>
          <a:custGeom>
            <a:avLst/>
            <a:gdLst/>
            <a:ahLst/>
            <a:cxnLst/>
            <a:rect l="l" t="t" r="r" b="b"/>
            <a:pathLst>
              <a:path w="1916" h="1665" extrusionOk="0">
                <a:moveTo>
                  <a:pt x="1075" y="1"/>
                </a:moveTo>
                <a:cubicBezTo>
                  <a:pt x="879" y="1"/>
                  <a:pt x="680" y="73"/>
                  <a:pt x="517" y="236"/>
                </a:cubicBezTo>
                <a:cubicBezTo>
                  <a:pt x="0" y="752"/>
                  <a:pt x="335" y="1634"/>
                  <a:pt x="1064" y="1664"/>
                </a:cubicBezTo>
                <a:cubicBezTo>
                  <a:pt x="1520" y="1664"/>
                  <a:pt x="1915" y="1300"/>
                  <a:pt x="1915" y="844"/>
                </a:cubicBezTo>
                <a:cubicBezTo>
                  <a:pt x="1915" y="344"/>
                  <a:pt x="1501" y="1"/>
                  <a:pt x="10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5" name="Google Shape;5385;p91"/>
          <p:cNvSpPr/>
          <p:nvPr/>
        </p:nvSpPr>
        <p:spPr>
          <a:xfrm flipH="1">
            <a:off x="8057542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8" y="0"/>
                </a:moveTo>
                <a:cubicBezTo>
                  <a:pt x="893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15" y="833"/>
                </a:cubicBezTo>
                <a:cubicBezTo>
                  <a:pt x="1936" y="341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6" name="Google Shape;5386;p91"/>
          <p:cNvSpPr/>
          <p:nvPr/>
        </p:nvSpPr>
        <p:spPr>
          <a:xfrm flipH="1">
            <a:off x="830050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7" name="Google Shape;5387;p91"/>
          <p:cNvSpPr/>
          <p:nvPr/>
        </p:nvSpPr>
        <p:spPr>
          <a:xfrm flipH="1">
            <a:off x="830050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8" name="Google Shape;5388;p91"/>
          <p:cNvSpPr/>
          <p:nvPr/>
        </p:nvSpPr>
        <p:spPr>
          <a:xfrm flipH="1">
            <a:off x="830050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9" name="Google Shape;5389;p91"/>
          <p:cNvSpPr/>
          <p:nvPr/>
        </p:nvSpPr>
        <p:spPr>
          <a:xfrm flipH="1">
            <a:off x="830050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0" name="Google Shape;5390;p91"/>
          <p:cNvSpPr/>
          <p:nvPr/>
        </p:nvSpPr>
        <p:spPr>
          <a:xfrm flipH="1">
            <a:off x="8300504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1" name="Google Shape;5391;p91"/>
          <p:cNvSpPr/>
          <p:nvPr/>
        </p:nvSpPr>
        <p:spPr>
          <a:xfrm flipH="1">
            <a:off x="8300504" y="12362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2" name="Google Shape;5392;p91"/>
          <p:cNvSpPr/>
          <p:nvPr/>
        </p:nvSpPr>
        <p:spPr>
          <a:xfrm flipH="1">
            <a:off x="8300504" y="1470014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95" y="0"/>
                </a:moveTo>
                <a:cubicBezTo>
                  <a:pt x="891" y="0"/>
                  <a:pt x="684" y="75"/>
                  <a:pt x="518" y="242"/>
                </a:cubicBezTo>
                <a:cubicBezTo>
                  <a:pt x="1" y="758"/>
                  <a:pt x="366" y="1670"/>
                  <a:pt x="1126" y="1670"/>
                </a:cubicBezTo>
                <a:cubicBezTo>
                  <a:pt x="1551" y="1670"/>
                  <a:pt x="1946" y="1275"/>
                  <a:pt x="1946" y="850"/>
                </a:cubicBezTo>
                <a:cubicBezTo>
                  <a:pt x="1946" y="334"/>
                  <a:pt x="1527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3" name="Google Shape;5393;p91"/>
          <p:cNvSpPr/>
          <p:nvPr/>
        </p:nvSpPr>
        <p:spPr>
          <a:xfrm flipH="1">
            <a:off x="8300504" y="1704336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9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1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4" name="Google Shape;5394;p91"/>
          <p:cNvSpPr/>
          <p:nvPr/>
        </p:nvSpPr>
        <p:spPr>
          <a:xfrm flipH="1">
            <a:off x="854346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5" name="Google Shape;5395;p91"/>
          <p:cNvSpPr/>
          <p:nvPr/>
        </p:nvSpPr>
        <p:spPr>
          <a:xfrm flipH="1">
            <a:off x="854346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6" name="Google Shape;5396;p91"/>
          <p:cNvSpPr/>
          <p:nvPr/>
        </p:nvSpPr>
        <p:spPr>
          <a:xfrm flipH="1">
            <a:off x="854346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7" name="Google Shape;5397;p91"/>
          <p:cNvSpPr/>
          <p:nvPr/>
        </p:nvSpPr>
        <p:spPr>
          <a:xfrm flipH="1">
            <a:off x="854346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8" name="Google Shape;5398;p91"/>
          <p:cNvSpPr/>
          <p:nvPr/>
        </p:nvSpPr>
        <p:spPr>
          <a:xfrm flipH="1">
            <a:off x="854346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9" name="Google Shape;5399;p91"/>
          <p:cNvSpPr/>
          <p:nvPr/>
        </p:nvSpPr>
        <p:spPr>
          <a:xfrm flipH="1">
            <a:off x="8543467" y="12362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0" name="Google Shape;5400;p91"/>
          <p:cNvSpPr/>
          <p:nvPr/>
        </p:nvSpPr>
        <p:spPr>
          <a:xfrm flipH="1">
            <a:off x="8543467" y="1470014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7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094" y="1670"/>
                </a:cubicBezTo>
                <a:cubicBezTo>
                  <a:pt x="1550" y="1670"/>
                  <a:pt x="1915" y="1275"/>
                  <a:pt x="1915" y="850"/>
                </a:cubicBezTo>
                <a:cubicBezTo>
                  <a:pt x="1915" y="334"/>
                  <a:pt x="1510" y="0"/>
                  <a:pt x="10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1" name="Google Shape;5401;p91"/>
          <p:cNvSpPr/>
          <p:nvPr/>
        </p:nvSpPr>
        <p:spPr>
          <a:xfrm flipH="1">
            <a:off x="8543467" y="1704336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1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2" name="Google Shape;5402;p91"/>
          <p:cNvSpPr/>
          <p:nvPr/>
        </p:nvSpPr>
        <p:spPr>
          <a:xfrm flipH="1">
            <a:off x="8785288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3" name="Google Shape;5403;p91"/>
          <p:cNvSpPr/>
          <p:nvPr/>
        </p:nvSpPr>
        <p:spPr>
          <a:xfrm flipH="1">
            <a:off x="8785288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4" name="Google Shape;5404;p91"/>
          <p:cNvSpPr/>
          <p:nvPr/>
        </p:nvSpPr>
        <p:spPr>
          <a:xfrm flipH="1">
            <a:off x="8785288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5" name="Google Shape;5405;p91"/>
          <p:cNvSpPr/>
          <p:nvPr/>
        </p:nvSpPr>
        <p:spPr>
          <a:xfrm flipH="1">
            <a:off x="8785288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6" name="Google Shape;5406;p91"/>
          <p:cNvSpPr/>
          <p:nvPr/>
        </p:nvSpPr>
        <p:spPr>
          <a:xfrm flipH="1">
            <a:off x="878528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7" name="Google Shape;5407;p91"/>
          <p:cNvSpPr/>
          <p:nvPr/>
        </p:nvSpPr>
        <p:spPr>
          <a:xfrm flipH="1">
            <a:off x="8785288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8" name="Google Shape;5408;p91"/>
          <p:cNvSpPr/>
          <p:nvPr/>
        </p:nvSpPr>
        <p:spPr>
          <a:xfrm flipH="1">
            <a:off x="8785288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095" y="1"/>
                </a:moveTo>
                <a:cubicBezTo>
                  <a:pt x="894" y="1"/>
                  <a:pt x="689" y="73"/>
                  <a:pt x="517" y="236"/>
                </a:cubicBezTo>
                <a:cubicBezTo>
                  <a:pt x="0" y="752"/>
                  <a:pt x="365" y="1664"/>
                  <a:pt x="1094" y="1664"/>
                </a:cubicBezTo>
                <a:cubicBezTo>
                  <a:pt x="1550" y="1664"/>
                  <a:pt x="1915" y="1300"/>
                  <a:pt x="1945" y="844"/>
                </a:cubicBezTo>
                <a:cubicBezTo>
                  <a:pt x="1945" y="344"/>
                  <a:pt x="1531" y="1"/>
                  <a:pt x="10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9" name="Google Shape;5409;p91"/>
          <p:cNvSpPr/>
          <p:nvPr/>
        </p:nvSpPr>
        <p:spPr>
          <a:xfrm flipH="1">
            <a:off x="8785288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9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1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0" name="Google Shape;5410;p91"/>
          <p:cNvSpPr/>
          <p:nvPr/>
        </p:nvSpPr>
        <p:spPr>
          <a:xfrm flipH="1">
            <a:off x="9028251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1" name="Google Shape;5411;p91"/>
          <p:cNvSpPr/>
          <p:nvPr/>
        </p:nvSpPr>
        <p:spPr>
          <a:xfrm flipH="1">
            <a:off x="902825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2" name="Google Shape;5412;p91"/>
          <p:cNvSpPr/>
          <p:nvPr/>
        </p:nvSpPr>
        <p:spPr>
          <a:xfrm flipH="1">
            <a:off x="9028251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3" name="Google Shape;5413;p91"/>
          <p:cNvSpPr/>
          <p:nvPr/>
        </p:nvSpPr>
        <p:spPr>
          <a:xfrm flipH="1">
            <a:off x="9028251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4" name="Google Shape;5414;p91"/>
          <p:cNvSpPr/>
          <p:nvPr/>
        </p:nvSpPr>
        <p:spPr>
          <a:xfrm flipH="1">
            <a:off x="902825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5" name="Google Shape;5415;p91"/>
          <p:cNvSpPr/>
          <p:nvPr/>
        </p:nvSpPr>
        <p:spPr>
          <a:xfrm flipH="1">
            <a:off x="9028251" y="12362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6" name="Google Shape;5416;p91"/>
          <p:cNvSpPr/>
          <p:nvPr/>
        </p:nvSpPr>
        <p:spPr>
          <a:xfrm flipH="1">
            <a:off x="9028251" y="1470242"/>
            <a:ext cx="74074" cy="63378"/>
          </a:xfrm>
          <a:custGeom>
            <a:avLst/>
            <a:gdLst/>
            <a:ahLst/>
            <a:cxnLst/>
            <a:rect l="l" t="t" r="r" b="b"/>
            <a:pathLst>
              <a:path w="1946" h="1665" extrusionOk="0">
                <a:moveTo>
                  <a:pt x="1105" y="1"/>
                </a:moveTo>
                <a:cubicBezTo>
                  <a:pt x="909" y="1"/>
                  <a:pt x="710" y="73"/>
                  <a:pt x="547" y="236"/>
                </a:cubicBezTo>
                <a:cubicBezTo>
                  <a:pt x="0" y="752"/>
                  <a:pt x="365" y="1664"/>
                  <a:pt x="1125" y="1664"/>
                </a:cubicBezTo>
                <a:cubicBezTo>
                  <a:pt x="1581" y="1664"/>
                  <a:pt x="1945" y="1300"/>
                  <a:pt x="1945" y="844"/>
                </a:cubicBezTo>
                <a:cubicBezTo>
                  <a:pt x="1945" y="344"/>
                  <a:pt x="153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7" name="Google Shape;5417;p91"/>
          <p:cNvSpPr/>
          <p:nvPr/>
        </p:nvSpPr>
        <p:spPr>
          <a:xfrm flipH="1">
            <a:off x="9028251" y="1704336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9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1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8" name="Google Shape;5418;p91"/>
          <p:cNvSpPr/>
          <p:nvPr/>
        </p:nvSpPr>
        <p:spPr>
          <a:xfrm flipH="1">
            <a:off x="4903636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9" name="Google Shape;5419;p91"/>
          <p:cNvSpPr/>
          <p:nvPr/>
        </p:nvSpPr>
        <p:spPr>
          <a:xfrm flipH="1">
            <a:off x="4903636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0" name="Google Shape;5420;p91"/>
          <p:cNvSpPr/>
          <p:nvPr/>
        </p:nvSpPr>
        <p:spPr>
          <a:xfrm flipH="1">
            <a:off x="4903636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1" name="Google Shape;5421;p91"/>
          <p:cNvSpPr/>
          <p:nvPr/>
        </p:nvSpPr>
        <p:spPr>
          <a:xfrm flipH="1">
            <a:off x="4903636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2" name="Google Shape;5422;p91"/>
          <p:cNvSpPr/>
          <p:nvPr/>
        </p:nvSpPr>
        <p:spPr>
          <a:xfrm flipH="1">
            <a:off x="490363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3" name="Google Shape;5423;p91"/>
          <p:cNvSpPr/>
          <p:nvPr/>
        </p:nvSpPr>
        <p:spPr>
          <a:xfrm flipH="1">
            <a:off x="490363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4" name="Google Shape;5424;p91"/>
          <p:cNvSpPr/>
          <p:nvPr/>
        </p:nvSpPr>
        <p:spPr>
          <a:xfrm flipH="1">
            <a:off x="5145457" y="38175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5" name="Google Shape;5425;p91"/>
          <p:cNvSpPr/>
          <p:nvPr/>
        </p:nvSpPr>
        <p:spPr>
          <a:xfrm flipH="1">
            <a:off x="5145457" y="40524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6" name="Google Shape;5426;p91"/>
          <p:cNvSpPr/>
          <p:nvPr/>
        </p:nvSpPr>
        <p:spPr>
          <a:xfrm flipH="1">
            <a:off x="5145457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7" name="Google Shape;5427;p91"/>
          <p:cNvSpPr/>
          <p:nvPr/>
        </p:nvSpPr>
        <p:spPr>
          <a:xfrm flipH="1">
            <a:off x="5145457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8" name="Google Shape;5428;p91"/>
          <p:cNvSpPr/>
          <p:nvPr/>
        </p:nvSpPr>
        <p:spPr>
          <a:xfrm flipH="1">
            <a:off x="514545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9" name="Google Shape;5429;p91"/>
          <p:cNvSpPr/>
          <p:nvPr/>
        </p:nvSpPr>
        <p:spPr>
          <a:xfrm flipH="1">
            <a:off x="514545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0" name="Google Shape;5430;p91"/>
          <p:cNvSpPr/>
          <p:nvPr/>
        </p:nvSpPr>
        <p:spPr>
          <a:xfrm flipH="1">
            <a:off x="5388420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1" name="Google Shape;5431;p91"/>
          <p:cNvSpPr/>
          <p:nvPr/>
        </p:nvSpPr>
        <p:spPr>
          <a:xfrm flipH="1">
            <a:off x="5388420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2" name="Google Shape;5432;p91"/>
          <p:cNvSpPr/>
          <p:nvPr/>
        </p:nvSpPr>
        <p:spPr>
          <a:xfrm flipH="1">
            <a:off x="5388420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3" name="Google Shape;5433;p91"/>
          <p:cNvSpPr/>
          <p:nvPr/>
        </p:nvSpPr>
        <p:spPr>
          <a:xfrm flipH="1">
            <a:off x="5388420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4" name="Google Shape;5434;p91"/>
          <p:cNvSpPr/>
          <p:nvPr/>
        </p:nvSpPr>
        <p:spPr>
          <a:xfrm flipH="1">
            <a:off x="538842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5" name="Google Shape;5435;p91"/>
          <p:cNvSpPr/>
          <p:nvPr/>
        </p:nvSpPr>
        <p:spPr>
          <a:xfrm flipH="1">
            <a:off x="538842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6" name="Google Shape;5436;p91"/>
          <p:cNvSpPr/>
          <p:nvPr/>
        </p:nvSpPr>
        <p:spPr>
          <a:xfrm flipH="1">
            <a:off x="5631383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7" name="Google Shape;5437;p91"/>
          <p:cNvSpPr/>
          <p:nvPr/>
        </p:nvSpPr>
        <p:spPr>
          <a:xfrm flipH="1">
            <a:off x="5631383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8" name="Google Shape;5438;p91"/>
          <p:cNvSpPr/>
          <p:nvPr/>
        </p:nvSpPr>
        <p:spPr>
          <a:xfrm flipH="1">
            <a:off x="563138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9" name="Google Shape;5439;p91"/>
          <p:cNvSpPr/>
          <p:nvPr/>
        </p:nvSpPr>
        <p:spPr>
          <a:xfrm flipH="1">
            <a:off x="563138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0" name="Google Shape;5440;p91"/>
          <p:cNvSpPr/>
          <p:nvPr/>
        </p:nvSpPr>
        <p:spPr>
          <a:xfrm flipH="1">
            <a:off x="563138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1" name="Google Shape;5441;p91"/>
          <p:cNvSpPr/>
          <p:nvPr/>
        </p:nvSpPr>
        <p:spPr>
          <a:xfrm flipH="1">
            <a:off x="563138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2" name="Google Shape;5442;p91"/>
          <p:cNvSpPr/>
          <p:nvPr/>
        </p:nvSpPr>
        <p:spPr>
          <a:xfrm flipH="1">
            <a:off x="5873165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3" name="Google Shape;5443;p91"/>
          <p:cNvSpPr/>
          <p:nvPr/>
        </p:nvSpPr>
        <p:spPr>
          <a:xfrm flipH="1">
            <a:off x="5873165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4" name="Google Shape;5444;p91"/>
          <p:cNvSpPr/>
          <p:nvPr/>
        </p:nvSpPr>
        <p:spPr>
          <a:xfrm flipH="1">
            <a:off x="5873165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5" name="Google Shape;5445;p91"/>
          <p:cNvSpPr/>
          <p:nvPr/>
        </p:nvSpPr>
        <p:spPr>
          <a:xfrm flipH="1">
            <a:off x="5873165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6" name="Google Shape;5446;p91"/>
          <p:cNvSpPr/>
          <p:nvPr/>
        </p:nvSpPr>
        <p:spPr>
          <a:xfrm flipH="1">
            <a:off x="5873165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7" name="Google Shape;5447;p91"/>
          <p:cNvSpPr/>
          <p:nvPr/>
        </p:nvSpPr>
        <p:spPr>
          <a:xfrm flipH="1">
            <a:off x="5873165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8" name="Google Shape;5448;p91"/>
          <p:cNvSpPr/>
          <p:nvPr/>
        </p:nvSpPr>
        <p:spPr>
          <a:xfrm flipH="1">
            <a:off x="6116166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9" name="Google Shape;5449;p91"/>
          <p:cNvSpPr/>
          <p:nvPr/>
        </p:nvSpPr>
        <p:spPr>
          <a:xfrm flipH="1">
            <a:off x="6116166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0" name="Google Shape;5450;p91"/>
          <p:cNvSpPr/>
          <p:nvPr/>
        </p:nvSpPr>
        <p:spPr>
          <a:xfrm flipH="1">
            <a:off x="611616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1" name="Google Shape;5451;p91"/>
          <p:cNvSpPr/>
          <p:nvPr/>
        </p:nvSpPr>
        <p:spPr>
          <a:xfrm flipH="1">
            <a:off x="611616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2" name="Google Shape;5452;p91"/>
          <p:cNvSpPr/>
          <p:nvPr/>
        </p:nvSpPr>
        <p:spPr>
          <a:xfrm flipH="1">
            <a:off x="6116166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3" name="Google Shape;5453;p91"/>
          <p:cNvSpPr/>
          <p:nvPr/>
        </p:nvSpPr>
        <p:spPr>
          <a:xfrm flipH="1">
            <a:off x="6116166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4" name="Google Shape;5454;p91"/>
          <p:cNvSpPr/>
          <p:nvPr/>
        </p:nvSpPr>
        <p:spPr>
          <a:xfrm flipH="1">
            <a:off x="6359129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5" name="Google Shape;5455;p91"/>
          <p:cNvSpPr/>
          <p:nvPr/>
        </p:nvSpPr>
        <p:spPr>
          <a:xfrm flipH="1">
            <a:off x="6359129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6" name="Google Shape;5456;p91"/>
          <p:cNvSpPr/>
          <p:nvPr/>
        </p:nvSpPr>
        <p:spPr>
          <a:xfrm flipH="1">
            <a:off x="635912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7" name="Google Shape;5457;p91"/>
          <p:cNvSpPr/>
          <p:nvPr/>
        </p:nvSpPr>
        <p:spPr>
          <a:xfrm flipH="1">
            <a:off x="635912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8" name="Google Shape;5458;p91"/>
          <p:cNvSpPr/>
          <p:nvPr/>
        </p:nvSpPr>
        <p:spPr>
          <a:xfrm flipH="1">
            <a:off x="635912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9" name="Google Shape;5459;p91"/>
          <p:cNvSpPr/>
          <p:nvPr/>
        </p:nvSpPr>
        <p:spPr>
          <a:xfrm flipH="1">
            <a:off x="635912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0" name="Google Shape;5460;p91"/>
          <p:cNvSpPr/>
          <p:nvPr/>
        </p:nvSpPr>
        <p:spPr>
          <a:xfrm flipH="1">
            <a:off x="6602092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1" name="Google Shape;5461;p91"/>
          <p:cNvSpPr/>
          <p:nvPr/>
        </p:nvSpPr>
        <p:spPr>
          <a:xfrm flipH="1">
            <a:off x="660209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2" name="Google Shape;5462;p91"/>
          <p:cNvSpPr/>
          <p:nvPr/>
        </p:nvSpPr>
        <p:spPr>
          <a:xfrm flipH="1">
            <a:off x="660209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3" name="Google Shape;5463;p91"/>
          <p:cNvSpPr/>
          <p:nvPr/>
        </p:nvSpPr>
        <p:spPr>
          <a:xfrm flipH="1">
            <a:off x="660209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4" name="Google Shape;5464;p91"/>
          <p:cNvSpPr/>
          <p:nvPr/>
        </p:nvSpPr>
        <p:spPr>
          <a:xfrm flipH="1">
            <a:off x="660091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5" name="Google Shape;5465;p91"/>
          <p:cNvSpPr/>
          <p:nvPr/>
        </p:nvSpPr>
        <p:spPr>
          <a:xfrm flipH="1">
            <a:off x="660091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6" name="Google Shape;5466;p91"/>
          <p:cNvSpPr/>
          <p:nvPr/>
        </p:nvSpPr>
        <p:spPr>
          <a:xfrm flipH="1">
            <a:off x="6843874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7" name="Google Shape;5467;p91"/>
          <p:cNvSpPr/>
          <p:nvPr/>
        </p:nvSpPr>
        <p:spPr>
          <a:xfrm flipH="1">
            <a:off x="6843874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8" name="Google Shape;5468;p91"/>
          <p:cNvSpPr/>
          <p:nvPr/>
        </p:nvSpPr>
        <p:spPr>
          <a:xfrm flipH="1">
            <a:off x="6843874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9" name="Google Shape;5469;p91"/>
          <p:cNvSpPr/>
          <p:nvPr/>
        </p:nvSpPr>
        <p:spPr>
          <a:xfrm flipH="1">
            <a:off x="6843874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0" name="Google Shape;5470;p91"/>
          <p:cNvSpPr/>
          <p:nvPr/>
        </p:nvSpPr>
        <p:spPr>
          <a:xfrm flipH="1">
            <a:off x="6843874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1" name="Google Shape;5471;p91"/>
          <p:cNvSpPr/>
          <p:nvPr/>
        </p:nvSpPr>
        <p:spPr>
          <a:xfrm flipH="1">
            <a:off x="6843874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2" name="Google Shape;5472;p91"/>
          <p:cNvSpPr/>
          <p:nvPr/>
        </p:nvSpPr>
        <p:spPr>
          <a:xfrm flipH="1">
            <a:off x="7086875" y="38175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3" name="Google Shape;5473;p91"/>
          <p:cNvSpPr/>
          <p:nvPr/>
        </p:nvSpPr>
        <p:spPr>
          <a:xfrm flipH="1">
            <a:off x="708687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4" name="Google Shape;5474;p91"/>
          <p:cNvSpPr/>
          <p:nvPr/>
        </p:nvSpPr>
        <p:spPr>
          <a:xfrm flipH="1">
            <a:off x="708687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5" name="Google Shape;5475;p91"/>
          <p:cNvSpPr/>
          <p:nvPr/>
        </p:nvSpPr>
        <p:spPr>
          <a:xfrm flipH="1">
            <a:off x="708687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6" name="Google Shape;5476;p91"/>
          <p:cNvSpPr/>
          <p:nvPr/>
        </p:nvSpPr>
        <p:spPr>
          <a:xfrm flipH="1">
            <a:off x="7086875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7" name="Google Shape;5477;p91"/>
          <p:cNvSpPr/>
          <p:nvPr/>
        </p:nvSpPr>
        <p:spPr>
          <a:xfrm flipH="1">
            <a:off x="7086875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8" name="Google Shape;5478;p91"/>
          <p:cNvSpPr/>
          <p:nvPr/>
        </p:nvSpPr>
        <p:spPr>
          <a:xfrm flipH="1">
            <a:off x="7328658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9" name="Google Shape;5479;p91"/>
          <p:cNvSpPr/>
          <p:nvPr/>
        </p:nvSpPr>
        <p:spPr>
          <a:xfrm flipH="1">
            <a:off x="7328658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0" name="Google Shape;5480;p91"/>
          <p:cNvSpPr/>
          <p:nvPr/>
        </p:nvSpPr>
        <p:spPr>
          <a:xfrm flipH="1">
            <a:off x="7328658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1" name="Google Shape;5481;p91"/>
          <p:cNvSpPr/>
          <p:nvPr/>
        </p:nvSpPr>
        <p:spPr>
          <a:xfrm flipH="1">
            <a:off x="7328658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2" name="Google Shape;5482;p91"/>
          <p:cNvSpPr/>
          <p:nvPr/>
        </p:nvSpPr>
        <p:spPr>
          <a:xfrm flipH="1">
            <a:off x="7328658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3" name="Google Shape;5483;p91"/>
          <p:cNvSpPr/>
          <p:nvPr/>
        </p:nvSpPr>
        <p:spPr>
          <a:xfrm flipH="1">
            <a:off x="7328658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4" name="Google Shape;5484;p91"/>
          <p:cNvSpPr/>
          <p:nvPr/>
        </p:nvSpPr>
        <p:spPr>
          <a:xfrm flipH="1">
            <a:off x="7571621" y="38176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5" name="Google Shape;5485;p91"/>
          <p:cNvSpPr/>
          <p:nvPr/>
        </p:nvSpPr>
        <p:spPr>
          <a:xfrm flipH="1">
            <a:off x="7571621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6" name="Google Shape;5486;p91"/>
          <p:cNvSpPr/>
          <p:nvPr/>
        </p:nvSpPr>
        <p:spPr>
          <a:xfrm flipH="1">
            <a:off x="757162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7" name="Google Shape;5487;p91"/>
          <p:cNvSpPr/>
          <p:nvPr/>
        </p:nvSpPr>
        <p:spPr>
          <a:xfrm flipH="1">
            <a:off x="7571621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8" name="Google Shape;5488;p91"/>
          <p:cNvSpPr/>
          <p:nvPr/>
        </p:nvSpPr>
        <p:spPr>
          <a:xfrm flipH="1">
            <a:off x="75716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9" name="Google Shape;5489;p91"/>
          <p:cNvSpPr/>
          <p:nvPr/>
        </p:nvSpPr>
        <p:spPr>
          <a:xfrm flipH="1">
            <a:off x="75716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0" name="Google Shape;5490;p91"/>
          <p:cNvSpPr/>
          <p:nvPr/>
        </p:nvSpPr>
        <p:spPr>
          <a:xfrm flipH="1">
            <a:off x="7814583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1" name="Google Shape;5491;p91"/>
          <p:cNvSpPr/>
          <p:nvPr/>
        </p:nvSpPr>
        <p:spPr>
          <a:xfrm flipH="1">
            <a:off x="7814583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2" name="Google Shape;5492;p91"/>
          <p:cNvSpPr/>
          <p:nvPr/>
        </p:nvSpPr>
        <p:spPr>
          <a:xfrm flipH="1">
            <a:off x="781458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3" name="Google Shape;5493;p91"/>
          <p:cNvSpPr/>
          <p:nvPr/>
        </p:nvSpPr>
        <p:spPr>
          <a:xfrm flipH="1">
            <a:off x="781458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4" name="Google Shape;5494;p91"/>
          <p:cNvSpPr/>
          <p:nvPr/>
        </p:nvSpPr>
        <p:spPr>
          <a:xfrm flipH="1">
            <a:off x="781458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5" name="Google Shape;5495;p91"/>
          <p:cNvSpPr/>
          <p:nvPr/>
        </p:nvSpPr>
        <p:spPr>
          <a:xfrm flipH="1">
            <a:off x="781458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6" name="Google Shape;5496;p91"/>
          <p:cNvSpPr/>
          <p:nvPr/>
        </p:nvSpPr>
        <p:spPr>
          <a:xfrm flipH="1">
            <a:off x="8056404" y="38176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7" name="Google Shape;5497;p91"/>
          <p:cNvSpPr/>
          <p:nvPr/>
        </p:nvSpPr>
        <p:spPr>
          <a:xfrm flipH="1">
            <a:off x="8056404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8" name="Google Shape;5498;p91"/>
          <p:cNvSpPr/>
          <p:nvPr/>
        </p:nvSpPr>
        <p:spPr>
          <a:xfrm flipH="1">
            <a:off x="8056404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9" name="Google Shape;5499;p91"/>
          <p:cNvSpPr/>
          <p:nvPr/>
        </p:nvSpPr>
        <p:spPr>
          <a:xfrm flipH="1">
            <a:off x="8056404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0" name="Google Shape;5500;p91"/>
          <p:cNvSpPr/>
          <p:nvPr/>
        </p:nvSpPr>
        <p:spPr>
          <a:xfrm flipH="1">
            <a:off x="8056404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1" name="Google Shape;5501;p91"/>
          <p:cNvSpPr/>
          <p:nvPr/>
        </p:nvSpPr>
        <p:spPr>
          <a:xfrm flipH="1">
            <a:off x="8056404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2" name="Google Shape;5502;p91"/>
          <p:cNvSpPr/>
          <p:nvPr/>
        </p:nvSpPr>
        <p:spPr>
          <a:xfrm flipH="1">
            <a:off x="8299367" y="38175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3" name="Google Shape;5503;p91"/>
          <p:cNvSpPr/>
          <p:nvPr/>
        </p:nvSpPr>
        <p:spPr>
          <a:xfrm flipH="1">
            <a:off x="8299367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4" name="Google Shape;5504;p91"/>
          <p:cNvSpPr/>
          <p:nvPr/>
        </p:nvSpPr>
        <p:spPr>
          <a:xfrm flipH="1">
            <a:off x="8299367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5" name="Google Shape;5505;p91"/>
          <p:cNvSpPr/>
          <p:nvPr/>
        </p:nvSpPr>
        <p:spPr>
          <a:xfrm flipH="1">
            <a:off x="8299367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6" name="Google Shape;5506;p91"/>
          <p:cNvSpPr/>
          <p:nvPr/>
        </p:nvSpPr>
        <p:spPr>
          <a:xfrm flipH="1">
            <a:off x="82993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7" name="Google Shape;5507;p91"/>
          <p:cNvSpPr/>
          <p:nvPr/>
        </p:nvSpPr>
        <p:spPr>
          <a:xfrm flipH="1">
            <a:off x="82993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8" name="Google Shape;5508;p91"/>
          <p:cNvSpPr/>
          <p:nvPr/>
        </p:nvSpPr>
        <p:spPr>
          <a:xfrm flipH="1">
            <a:off x="8542330" y="38176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9" name="Google Shape;5509;p91"/>
          <p:cNvSpPr/>
          <p:nvPr/>
        </p:nvSpPr>
        <p:spPr>
          <a:xfrm flipH="1">
            <a:off x="8542330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0" name="Google Shape;5510;p91"/>
          <p:cNvSpPr/>
          <p:nvPr/>
        </p:nvSpPr>
        <p:spPr>
          <a:xfrm flipH="1">
            <a:off x="854233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1" name="Google Shape;5511;p91"/>
          <p:cNvSpPr/>
          <p:nvPr/>
        </p:nvSpPr>
        <p:spPr>
          <a:xfrm flipH="1">
            <a:off x="854233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2" name="Google Shape;5512;p91"/>
          <p:cNvSpPr/>
          <p:nvPr/>
        </p:nvSpPr>
        <p:spPr>
          <a:xfrm flipH="1">
            <a:off x="854233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3" name="Google Shape;5513;p91"/>
          <p:cNvSpPr/>
          <p:nvPr/>
        </p:nvSpPr>
        <p:spPr>
          <a:xfrm flipH="1">
            <a:off x="854233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4" name="Google Shape;5514;p91"/>
          <p:cNvSpPr/>
          <p:nvPr/>
        </p:nvSpPr>
        <p:spPr>
          <a:xfrm flipH="1">
            <a:off x="8784151" y="38175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5" name="Google Shape;5515;p91"/>
          <p:cNvSpPr/>
          <p:nvPr/>
        </p:nvSpPr>
        <p:spPr>
          <a:xfrm flipH="1">
            <a:off x="8784151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6" name="Google Shape;5516;p91"/>
          <p:cNvSpPr/>
          <p:nvPr/>
        </p:nvSpPr>
        <p:spPr>
          <a:xfrm flipH="1">
            <a:off x="878415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7" name="Google Shape;5517;p91"/>
          <p:cNvSpPr/>
          <p:nvPr/>
        </p:nvSpPr>
        <p:spPr>
          <a:xfrm flipH="1">
            <a:off x="878415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8" name="Google Shape;5518;p91"/>
          <p:cNvSpPr/>
          <p:nvPr/>
        </p:nvSpPr>
        <p:spPr>
          <a:xfrm flipH="1">
            <a:off x="878415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9" name="Google Shape;5519;p91"/>
          <p:cNvSpPr/>
          <p:nvPr/>
        </p:nvSpPr>
        <p:spPr>
          <a:xfrm flipH="1">
            <a:off x="878415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0" name="Google Shape;5520;p91"/>
          <p:cNvSpPr/>
          <p:nvPr/>
        </p:nvSpPr>
        <p:spPr>
          <a:xfrm flipH="1">
            <a:off x="9027113" y="38176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1" name="Google Shape;5521;p91"/>
          <p:cNvSpPr/>
          <p:nvPr/>
        </p:nvSpPr>
        <p:spPr>
          <a:xfrm flipH="1">
            <a:off x="9027113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2" name="Google Shape;5522;p91"/>
          <p:cNvSpPr/>
          <p:nvPr/>
        </p:nvSpPr>
        <p:spPr>
          <a:xfrm flipH="1">
            <a:off x="90271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3" name="Google Shape;5523;p91"/>
          <p:cNvSpPr/>
          <p:nvPr/>
        </p:nvSpPr>
        <p:spPr>
          <a:xfrm flipH="1">
            <a:off x="90271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4" name="Google Shape;5524;p91"/>
          <p:cNvSpPr/>
          <p:nvPr/>
        </p:nvSpPr>
        <p:spPr>
          <a:xfrm flipH="1">
            <a:off x="90271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5" name="Google Shape;5525;p91"/>
          <p:cNvSpPr/>
          <p:nvPr/>
        </p:nvSpPr>
        <p:spPr>
          <a:xfrm flipH="1">
            <a:off x="90271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6" name="Google Shape;5526;p91"/>
          <p:cNvSpPr/>
          <p:nvPr/>
        </p:nvSpPr>
        <p:spPr>
          <a:xfrm flipH="1">
            <a:off x="0" y="1226700"/>
            <a:ext cx="9144000" cy="26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4_2"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7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7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7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7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7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7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7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7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7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7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7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47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7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47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7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7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7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7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47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47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47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7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7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7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7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7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7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7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7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7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7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7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7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7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7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7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7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7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7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7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7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7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7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7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7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7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7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7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7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7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7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7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7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47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47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7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47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7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47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47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47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7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47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47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7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47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47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47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47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47"/>
          <p:cNvSpPr/>
          <p:nvPr/>
        </p:nvSpPr>
        <p:spPr>
          <a:xfrm>
            <a:off x="7358225" y="4605900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7"/>
          <p:cNvSpPr txBox="1">
            <a:spLocks noGrp="1"/>
          </p:cNvSpPr>
          <p:nvPr>
            <p:ph type="title"/>
          </p:nvPr>
        </p:nvSpPr>
        <p:spPr>
          <a:xfrm>
            <a:off x="1555575" y="2090825"/>
            <a:ext cx="2790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641" name="Google Shape;641;p47"/>
          <p:cNvSpPr txBox="1">
            <a:spLocks noGrp="1"/>
          </p:cNvSpPr>
          <p:nvPr>
            <p:ph type="subTitle" idx="1"/>
          </p:nvPr>
        </p:nvSpPr>
        <p:spPr>
          <a:xfrm>
            <a:off x="1769475" y="2425500"/>
            <a:ext cx="23622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2" name="Google Shape;642;p47"/>
          <p:cNvSpPr txBox="1">
            <a:spLocks noGrp="1"/>
          </p:cNvSpPr>
          <p:nvPr>
            <p:ph type="title" idx="2"/>
          </p:nvPr>
        </p:nvSpPr>
        <p:spPr>
          <a:xfrm>
            <a:off x="4798074" y="2090825"/>
            <a:ext cx="2790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643" name="Google Shape;643;p47"/>
          <p:cNvSpPr txBox="1">
            <a:spLocks noGrp="1"/>
          </p:cNvSpPr>
          <p:nvPr>
            <p:ph type="subTitle" idx="3"/>
          </p:nvPr>
        </p:nvSpPr>
        <p:spPr>
          <a:xfrm>
            <a:off x="5011974" y="2425500"/>
            <a:ext cx="23622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4" name="Google Shape;644;p47"/>
          <p:cNvSpPr txBox="1">
            <a:spLocks noGrp="1"/>
          </p:cNvSpPr>
          <p:nvPr>
            <p:ph type="title" idx="4"/>
          </p:nvPr>
        </p:nvSpPr>
        <p:spPr>
          <a:xfrm>
            <a:off x="1555575" y="3631375"/>
            <a:ext cx="2790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645" name="Google Shape;645;p47"/>
          <p:cNvSpPr txBox="1">
            <a:spLocks noGrp="1"/>
          </p:cNvSpPr>
          <p:nvPr>
            <p:ph type="subTitle" idx="5"/>
          </p:nvPr>
        </p:nvSpPr>
        <p:spPr>
          <a:xfrm>
            <a:off x="1769475" y="3969775"/>
            <a:ext cx="23622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6" name="Google Shape;646;p47"/>
          <p:cNvSpPr txBox="1">
            <a:spLocks noGrp="1"/>
          </p:cNvSpPr>
          <p:nvPr>
            <p:ph type="title" idx="6"/>
          </p:nvPr>
        </p:nvSpPr>
        <p:spPr>
          <a:xfrm>
            <a:off x="4798074" y="3631375"/>
            <a:ext cx="2790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9pPr>
          </a:lstStyle>
          <a:p>
            <a:endParaRPr/>
          </a:p>
        </p:txBody>
      </p:sp>
      <p:sp>
        <p:nvSpPr>
          <p:cNvPr id="647" name="Google Shape;647;p47"/>
          <p:cNvSpPr txBox="1">
            <a:spLocks noGrp="1"/>
          </p:cNvSpPr>
          <p:nvPr>
            <p:ph type="subTitle" idx="7"/>
          </p:nvPr>
        </p:nvSpPr>
        <p:spPr>
          <a:xfrm>
            <a:off x="5011974" y="3969775"/>
            <a:ext cx="23622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8" name="Google Shape;648;p47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dk1"/>
        </a:solidFill>
        <a:effectLst/>
      </p:bgPr>
    </p:bg>
    <p:spTree>
      <p:nvGrpSpPr>
        <p:cNvPr id="1" name="Shape 5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8" name="Google Shape;5528;p92"/>
          <p:cNvSpPr/>
          <p:nvPr/>
        </p:nvSpPr>
        <p:spPr>
          <a:xfrm flipH="1">
            <a:off x="4892573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9" name="Google Shape;5529;p92"/>
          <p:cNvSpPr/>
          <p:nvPr/>
        </p:nvSpPr>
        <p:spPr>
          <a:xfrm flipH="1">
            <a:off x="489257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0" name="Google Shape;5530;p92"/>
          <p:cNvSpPr/>
          <p:nvPr/>
        </p:nvSpPr>
        <p:spPr>
          <a:xfrm flipH="1">
            <a:off x="489257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1" name="Google Shape;5531;p92"/>
          <p:cNvSpPr/>
          <p:nvPr/>
        </p:nvSpPr>
        <p:spPr>
          <a:xfrm flipH="1">
            <a:off x="5134394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2" name="Google Shape;5532;p92"/>
          <p:cNvSpPr/>
          <p:nvPr/>
        </p:nvSpPr>
        <p:spPr>
          <a:xfrm flipH="1">
            <a:off x="5134394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3" name="Google Shape;5533;p92"/>
          <p:cNvSpPr/>
          <p:nvPr/>
        </p:nvSpPr>
        <p:spPr>
          <a:xfrm flipH="1">
            <a:off x="5134394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4" name="Google Shape;5534;p92"/>
          <p:cNvSpPr/>
          <p:nvPr/>
        </p:nvSpPr>
        <p:spPr>
          <a:xfrm flipH="1">
            <a:off x="5377356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5" name="Google Shape;5535;p92"/>
          <p:cNvSpPr/>
          <p:nvPr/>
        </p:nvSpPr>
        <p:spPr>
          <a:xfrm flipH="1">
            <a:off x="5377356" y="296127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6" name="Google Shape;5536;p92"/>
          <p:cNvSpPr/>
          <p:nvPr/>
        </p:nvSpPr>
        <p:spPr>
          <a:xfrm flipH="1">
            <a:off x="5377356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7" name="Google Shape;5537;p92"/>
          <p:cNvSpPr/>
          <p:nvPr/>
        </p:nvSpPr>
        <p:spPr>
          <a:xfrm flipH="1">
            <a:off x="5620319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8" name="Google Shape;5538;p92"/>
          <p:cNvSpPr/>
          <p:nvPr/>
        </p:nvSpPr>
        <p:spPr>
          <a:xfrm flipH="1">
            <a:off x="5620319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9" name="Google Shape;5539;p92"/>
          <p:cNvSpPr/>
          <p:nvPr/>
        </p:nvSpPr>
        <p:spPr>
          <a:xfrm flipH="1">
            <a:off x="5620319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0" name="Google Shape;5540;p92"/>
          <p:cNvSpPr/>
          <p:nvPr/>
        </p:nvSpPr>
        <p:spPr>
          <a:xfrm flipH="1">
            <a:off x="5862102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1" name="Google Shape;5541;p92"/>
          <p:cNvSpPr/>
          <p:nvPr/>
        </p:nvSpPr>
        <p:spPr>
          <a:xfrm flipH="1">
            <a:off x="5862102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2" name="Google Shape;5542;p92"/>
          <p:cNvSpPr/>
          <p:nvPr/>
        </p:nvSpPr>
        <p:spPr>
          <a:xfrm flipH="1">
            <a:off x="5862102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3" name="Google Shape;5543;p92"/>
          <p:cNvSpPr/>
          <p:nvPr/>
        </p:nvSpPr>
        <p:spPr>
          <a:xfrm flipH="1">
            <a:off x="6105103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4" name="Google Shape;5544;p92"/>
          <p:cNvSpPr/>
          <p:nvPr/>
        </p:nvSpPr>
        <p:spPr>
          <a:xfrm flipH="1">
            <a:off x="6105103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5" name="Google Shape;5545;p92"/>
          <p:cNvSpPr/>
          <p:nvPr/>
        </p:nvSpPr>
        <p:spPr>
          <a:xfrm flipH="1">
            <a:off x="6105103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6" name="Google Shape;5546;p92"/>
          <p:cNvSpPr/>
          <p:nvPr/>
        </p:nvSpPr>
        <p:spPr>
          <a:xfrm flipH="1">
            <a:off x="6348065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7" name="Google Shape;5547;p92"/>
          <p:cNvSpPr/>
          <p:nvPr/>
        </p:nvSpPr>
        <p:spPr>
          <a:xfrm flipH="1">
            <a:off x="6348065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8" name="Google Shape;5548;p92"/>
          <p:cNvSpPr/>
          <p:nvPr/>
        </p:nvSpPr>
        <p:spPr>
          <a:xfrm flipH="1">
            <a:off x="6348065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9" name="Google Shape;5549;p92"/>
          <p:cNvSpPr/>
          <p:nvPr/>
        </p:nvSpPr>
        <p:spPr>
          <a:xfrm flipH="1">
            <a:off x="6591028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0" name="Google Shape;5550;p92"/>
          <p:cNvSpPr/>
          <p:nvPr/>
        </p:nvSpPr>
        <p:spPr>
          <a:xfrm flipH="1">
            <a:off x="6591028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1" name="Google Shape;5551;p92"/>
          <p:cNvSpPr/>
          <p:nvPr/>
        </p:nvSpPr>
        <p:spPr>
          <a:xfrm flipH="1">
            <a:off x="6591028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2" name="Google Shape;5552;p92"/>
          <p:cNvSpPr/>
          <p:nvPr/>
        </p:nvSpPr>
        <p:spPr>
          <a:xfrm flipH="1">
            <a:off x="6832811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3" name="Google Shape;5553;p92"/>
          <p:cNvSpPr/>
          <p:nvPr/>
        </p:nvSpPr>
        <p:spPr>
          <a:xfrm flipH="1">
            <a:off x="6832811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4" name="Google Shape;5554;p92"/>
          <p:cNvSpPr/>
          <p:nvPr/>
        </p:nvSpPr>
        <p:spPr>
          <a:xfrm flipH="1">
            <a:off x="6832811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5" name="Google Shape;5555;p92"/>
          <p:cNvSpPr/>
          <p:nvPr/>
        </p:nvSpPr>
        <p:spPr>
          <a:xfrm flipH="1">
            <a:off x="7075812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6" name="Google Shape;5556;p92"/>
          <p:cNvSpPr/>
          <p:nvPr/>
        </p:nvSpPr>
        <p:spPr>
          <a:xfrm flipH="1">
            <a:off x="7075812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7" name="Google Shape;5557;p92"/>
          <p:cNvSpPr/>
          <p:nvPr/>
        </p:nvSpPr>
        <p:spPr>
          <a:xfrm flipH="1">
            <a:off x="7075812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8" name="Google Shape;5558;p92"/>
          <p:cNvSpPr/>
          <p:nvPr/>
        </p:nvSpPr>
        <p:spPr>
          <a:xfrm flipH="1">
            <a:off x="7317594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9" name="Google Shape;5559;p92"/>
          <p:cNvSpPr/>
          <p:nvPr/>
        </p:nvSpPr>
        <p:spPr>
          <a:xfrm flipH="1">
            <a:off x="7317594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0" name="Google Shape;5560;p92"/>
          <p:cNvSpPr/>
          <p:nvPr/>
        </p:nvSpPr>
        <p:spPr>
          <a:xfrm flipH="1">
            <a:off x="7317594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1" name="Google Shape;5561;p92"/>
          <p:cNvSpPr/>
          <p:nvPr/>
        </p:nvSpPr>
        <p:spPr>
          <a:xfrm flipH="1">
            <a:off x="7560557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2" name="Google Shape;5562;p92"/>
          <p:cNvSpPr/>
          <p:nvPr/>
        </p:nvSpPr>
        <p:spPr>
          <a:xfrm flipH="1">
            <a:off x="7560557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3" name="Google Shape;5563;p92"/>
          <p:cNvSpPr/>
          <p:nvPr/>
        </p:nvSpPr>
        <p:spPr>
          <a:xfrm flipH="1">
            <a:off x="7560557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4" name="Google Shape;5564;p92"/>
          <p:cNvSpPr/>
          <p:nvPr/>
        </p:nvSpPr>
        <p:spPr>
          <a:xfrm flipH="1">
            <a:off x="7803520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5" name="Google Shape;5565;p92"/>
          <p:cNvSpPr/>
          <p:nvPr/>
        </p:nvSpPr>
        <p:spPr>
          <a:xfrm flipH="1">
            <a:off x="7803520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6" name="Google Shape;5566;p92"/>
          <p:cNvSpPr/>
          <p:nvPr/>
        </p:nvSpPr>
        <p:spPr>
          <a:xfrm flipH="1">
            <a:off x="7803520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7" name="Google Shape;5567;p92"/>
          <p:cNvSpPr/>
          <p:nvPr/>
        </p:nvSpPr>
        <p:spPr>
          <a:xfrm flipH="1">
            <a:off x="8045340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8" name="Google Shape;5568;p92"/>
          <p:cNvSpPr/>
          <p:nvPr/>
        </p:nvSpPr>
        <p:spPr>
          <a:xfrm flipH="1">
            <a:off x="8045340" y="29639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9" name="Google Shape;5569;p92"/>
          <p:cNvSpPr/>
          <p:nvPr/>
        </p:nvSpPr>
        <p:spPr>
          <a:xfrm flipH="1">
            <a:off x="8045340" y="5301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0" name="Google Shape;5570;p92"/>
          <p:cNvSpPr/>
          <p:nvPr/>
        </p:nvSpPr>
        <p:spPr>
          <a:xfrm flipH="1">
            <a:off x="8288303" y="6150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1" name="Google Shape;5571;p92"/>
          <p:cNvSpPr/>
          <p:nvPr/>
        </p:nvSpPr>
        <p:spPr>
          <a:xfrm flipH="1">
            <a:off x="8288303" y="296355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2" name="Google Shape;5572;p92"/>
          <p:cNvSpPr/>
          <p:nvPr/>
        </p:nvSpPr>
        <p:spPr>
          <a:xfrm flipH="1">
            <a:off x="8288303" y="5300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3" name="Google Shape;5573;p92"/>
          <p:cNvSpPr/>
          <p:nvPr/>
        </p:nvSpPr>
        <p:spPr>
          <a:xfrm flipH="1">
            <a:off x="8531266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4" name="Google Shape;5574;p92"/>
          <p:cNvSpPr/>
          <p:nvPr/>
        </p:nvSpPr>
        <p:spPr>
          <a:xfrm flipH="1">
            <a:off x="8531266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5" name="Google Shape;5575;p92"/>
          <p:cNvSpPr/>
          <p:nvPr/>
        </p:nvSpPr>
        <p:spPr>
          <a:xfrm flipH="1">
            <a:off x="8531266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6" name="Google Shape;5576;p92"/>
          <p:cNvSpPr/>
          <p:nvPr/>
        </p:nvSpPr>
        <p:spPr>
          <a:xfrm flipH="1">
            <a:off x="8773087" y="6150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7" name="Google Shape;5577;p92"/>
          <p:cNvSpPr/>
          <p:nvPr/>
        </p:nvSpPr>
        <p:spPr>
          <a:xfrm flipH="1">
            <a:off x="8773087" y="296355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8" name="Google Shape;5578;p92"/>
          <p:cNvSpPr/>
          <p:nvPr/>
        </p:nvSpPr>
        <p:spPr>
          <a:xfrm flipH="1">
            <a:off x="8773087" y="5300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9" name="Google Shape;5579;p92"/>
          <p:cNvSpPr/>
          <p:nvPr/>
        </p:nvSpPr>
        <p:spPr>
          <a:xfrm flipH="1">
            <a:off x="9016049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0" name="Google Shape;5580;p92"/>
          <p:cNvSpPr/>
          <p:nvPr/>
        </p:nvSpPr>
        <p:spPr>
          <a:xfrm flipH="1">
            <a:off x="901604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1" name="Google Shape;5581;p92"/>
          <p:cNvSpPr/>
          <p:nvPr/>
        </p:nvSpPr>
        <p:spPr>
          <a:xfrm flipH="1">
            <a:off x="9016049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2" name="Google Shape;5582;p92"/>
          <p:cNvSpPr/>
          <p:nvPr/>
        </p:nvSpPr>
        <p:spPr>
          <a:xfrm flipH="1">
            <a:off x="4407773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3" name="Google Shape;5583;p92"/>
          <p:cNvSpPr/>
          <p:nvPr/>
        </p:nvSpPr>
        <p:spPr>
          <a:xfrm flipH="1">
            <a:off x="440777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4" name="Google Shape;5584;p92"/>
          <p:cNvSpPr/>
          <p:nvPr/>
        </p:nvSpPr>
        <p:spPr>
          <a:xfrm flipH="1">
            <a:off x="440777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5" name="Google Shape;5585;p92"/>
          <p:cNvSpPr/>
          <p:nvPr/>
        </p:nvSpPr>
        <p:spPr>
          <a:xfrm flipH="1">
            <a:off x="4649594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6" name="Google Shape;5586;p92"/>
          <p:cNvSpPr/>
          <p:nvPr/>
        </p:nvSpPr>
        <p:spPr>
          <a:xfrm flipH="1">
            <a:off x="4649594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7" name="Google Shape;5587;p92"/>
          <p:cNvSpPr/>
          <p:nvPr/>
        </p:nvSpPr>
        <p:spPr>
          <a:xfrm flipH="1">
            <a:off x="4649594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8" name="Google Shape;5588;p92"/>
          <p:cNvSpPr/>
          <p:nvPr/>
        </p:nvSpPr>
        <p:spPr>
          <a:xfrm flipH="1">
            <a:off x="4165948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9" name="Google Shape;5589;p92"/>
          <p:cNvSpPr/>
          <p:nvPr/>
        </p:nvSpPr>
        <p:spPr>
          <a:xfrm flipH="1">
            <a:off x="4165948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0" name="Google Shape;5590;p92"/>
          <p:cNvSpPr/>
          <p:nvPr/>
        </p:nvSpPr>
        <p:spPr>
          <a:xfrm flipH="1">
            <a:off x="4165948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1" name="Google Shape;5591;p92"/>
          <p:cNvSpPr/>
          <p:nvPr/>
        </p:nvSpPr>
        <p:spPr>
          <a:xfrm flipH="1">
            <a:off x="4886810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2" name="Google Shape;5592;p92"/>
          <p:cNvSpPr/>
          <p:nvPr/>
        </p:nvSpPr>
        <p:spPr>
          <a:xfrm flipH="1">
            <a:off x="5128631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3" name="Google Shape;5593;p92"/>
          <p:cNvSpPr/>
          <p:nvPr/>
        </p:nvSpPr>
        <p:spPr>
          <a:xfrm flipH="1">
            <a:off x="5371594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4" name="Google Shape;5594;p92"/>
          <p:cNvSpPr/>
          <p:nvPr/>
        </p:nvSpPr>
        <p:spPr>
          <a:xfrm flipH="1">
            <a:off x="5614557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5" name="Google Shape;5595;p92"/>
          <p:cNvSpPr/>
          <p:nvPr/>
        </p:nvSpPr>
        <p:spPr>
          <a:xfrm flipH="1">
            <a:off x="5856339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6" name="Google Shape;5596;p92"/>
          <p:cNvSpPr/>
          <p:nvPr/>
        </p:nvSpPr>
        <p:spPr>
          <a:xfrm flipH="1">
            <a:off x="6099340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7" name="Google Shape;5597;p92"/>
          <p:cNvSpPr/>
          <p:nvPr/>
        </p:nvSpPr>
        <p:spPr>
          <a:xfrm flipH="1">
            <a:off x="6342303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8" name="Google Shape;5598;p92"/>
          <p:cNvSpPr/>
          <p:nvPr/>
        </p:nvSpPr>
        <p:spPr>
          <a:xfrm flipH="1">
            <a:off x="6585266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9" name="Google Shape;5599;p92"/>
          <p:cNvSpPr/>
          <p:nvPr/>
        </p:nvSpPr>
        <p:spPr>
          <a:xfrm flipH="1">
            <a:off x="6827048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0" name="Google Shape;5600;p92"/>
          <p:cNvSpPr/>
          <p:nvPr/>
        </p:nvSpPr>
        <p:spPr>
          <a:xfrm flipH="1">
            <a:off x="7070049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1" name="Google Shape;5601;p92"/>
          <p:cNvSpPr/>
          <p:nvPr/>
        </p:nvSpPr>
        <p:spPr>
          <a:xfrm flipH="1">
            <a:off x="7311832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2" name="Google Shape;5602;p92"/>
          <p:cNvSpPr/>
          <p:nvPr/>
        </p:nvSpPr>
        <p:spPr>
          <a:xfrm flipH="1">
            <a:off x="7554794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3" name="Google Shape;5603;p92"/>
          <p:cNvSpPr/>
          <p:nvPr/>
        </p:nvSpPr>
        <p:spPr>
          <a:xfrm flipH="1">
            <a:off x="7797757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4" name="Google Shape;5604;p92"/>
          <p:cNvSpPr/>
          <p:nvPr/>
        </p:nvSpPr>
        <p:spPr>
          <a:xfrm flipH="1">
            <a:off x="8039578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5" name="Google Shape;5605;p92"/>
          <p:cNvSpPr/>
          <p:nvPr/>
        </p:nvSpPr>
        <p:spPr>
          <a:xfrm flipH="1">
            <a:off x="8282541" y="75285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6" name="Google Shape;5606;p92"/>
          <p:cNvSpPr/>
          <p:nvPr/>
        </p:nvSpPr>
        <p:spPr>
          <a:xfrm flipH="1">
            <a:off x="8525503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7" name="Google Shape;5607;p92"/>
          <p:cNvSpPr/>
          <p:nvPr/>
        </p:nvSpPr>
        <p:spPr>
          <a:xfrm flipH="1">
            <a:off x="8767324" y="75285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8" name="Google Shape;5608;p92"/>
          <p:cNvSpPr/>
          <p:nvPr/>
        </p:nvSpPr>
        <p:spPr>
          <a:xfrm flipH="1">
            <a:off x="9010287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9" name="Google Shape;5609;p92"/>
          <p:cNvSpPr/>
          <p:nvPr/>
        </p:nvSpPr>
        <p:spPr>
          <a:xfrm flipH="1">
            <a:off x="4402010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0" name="Google Shape;5610;p92"/>
          <p:cNvSpPr/>
          <p:nvPr/>
        </p:nvSpPr>
        <p:spPr>
          <a:xfrm flipH="1">
            <a:off x="4643831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1" name="Google Shape;5611;p92"/>
          <p:cNvSpPr/>
          <p:nvPr/>
        </p:nvSpPr>
        <p:spPr>
          <a:xfrm flipH="1">
            <a:off x="4160185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2" name="Google Shape;5612;p92"/>
          <p:cNvSpPr/>
          <p:nvPr/>
        </p:nvSpPr>
        <p:spPr>
          <a:xfrm flipH="1">
            <a:off x="53127" y="6150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3" name="Google Shape;5613;p92"/>
          <p:cNvSpPr/>
          <p:nvPr/>
        </p:nvSpPr>
        <p:spPr>
          <a:xfrm flipH="1">
            <a:off x="53127" y="296355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4" name="Google Shape;5614;p92"/>
          <p:cNvSpPr/>
          <p:nvPr/>
        </p:nvSpPr>
        <p:spPr>
          <a:xfrm flipH="1">
            <a:off x="53127" y="530068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5" name="Google Shape;5615;p92"/>
          <p:cNvSpPr/>
          <p:nvPr/>
        </p:nvSpPr>
        <p:spPr>
          <a:xfrm flipH="1">
            <a:off x="296090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6" name="Google Shape;5616;p92"/>
          <p:cNvSpPr/>
          <p:nvPr/>
        </p:nvSpPr>
        <p:spPr>
          <a:xfrm flipH="1">
            <a:off x="296090" y="296127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7" name="Google Shape;5617;p92"/>
          <p:cNvSpPr/>
          <p:nvPr/>
        </p:nvSpPr>
        <p:spPr>
          <a:xfrm flipH="1">
            <a:off x="296090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8" name="Google Shape;5618;p92"/>
          <p:cNvSpPr/>
          <p:nvPr/>
        </p:nvSpPr>
        <p:spPr>
          <a:xfrm flipH="1">
            <a:off x="539053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9" name="Google Shape;5619;p92"/>
          <p:cNvSpPr/>
          <p:nvPr/>
        </p:nvSpPr>
        <p:spPr>
          <a:xfrm flipH="1">
            <a:off x="539053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0" name="Google Shape;5620;p92"/>
          <p:cNvSpPr/>
          <p:nvPr/>
        </p:nvSpPr>
        <p:spPr>
          <a:xfrm flipH="1">
            <a:off x="539053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1" name="Google Shape;5621;p92"/>
          <p:cNvSpPr/>
          <p:nvPr/>
        </p:nvSpPr>
        <p:spPr>
          <a:xfrm flipH="1">
            <a:off x="780835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2" name="Google Shape;5622;p92"/>
          <p:cNvSpPr/>
          <p:nvPr/>
        </p:nvSpPr>
        <p:spPr>
          <a:xfrm flipH="1">
            <a:off x="780835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3" name="Google Shape;5623;p92"/>
          <p:cNvSpPr/>
          <p:nvPr/>
        </p:nvSpPr>
        <p:spPr>
          <a:xfrm flipH="1">
            <a:off x="780835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4" name="Google Shape;5624;p92"/>
          <p:cNvSpPr/>
          <p:nvPr/>
        </p:nvSpPr>
        <p:spPr>
          <a:xfrm flipH="1">
            <a:off x="1023836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5" name="Google Shape;5625;p92"/>
          <p:cNvSpPr/>
          <p:nvPr/>
        </p:nvSpPr>
        <p:spPr>
          <a:xfrm flipH="1">
            <a:off x="1023836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6" name="Google Shape;5626;p92"/>
          <p:cNvSpPr/>
          <p:nvPr/>
        </p:nvSpPr>
        <p:spPr>
          <a:xfrm flipH="1">
            <a:off x="1023836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7" name="Google Shape;5627;p92"/>
          <p:cNvSpPr/>
          <p:nvPr/>
        </p:nvSpPr>
        <p:spPr>
          <a:xfrm flipH="1">
            <a:off x="1266799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8" name="Google Shape;5628;p92"/>
          <p:cNvSpPr/>
          <p:nvPr/>
        </p:nvSpPr>
        <p:spPr>
          <a:xfrm flipH="1">
            <a:off x="126679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9" name="Google Shape;5629;p92"/>
          <p:cNvSpPr/>
          <p:nvPr/>
        </p:nvSpPr>
        <p:spPr>
          <a:xfrm flipH="1">
            <a:off x="126679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0" name="Google Shape;5630;p92"/>
          <p:cNvSpPr/>
          <p:nvPr/>
        </p:nvSpPr>
        <p:spPr>
          <a:xfrm flipH="1">
            <a:off x="1509762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1" name="Google Shape;5631;p92"/>
          <p:cNvSpPr/>
          <p:nvPr/>
        </p:nvSpPr>
        <p:spPr>
          <a:xfrm flipH="1">
            <a:off x="1509762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2" name="Google Shape;5632;p92"/>
          <p:cNvSpPr/>
          <p:nvPr/>
        </p:nvSpPr>
        <p:spPr>
          <a:xfrm flipH="1">
            <a:off x="1509762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3" name="Google Shape;5633;p92"/>
          <p:cNvSpPr/>
          <p:nvPr/>
        </p:nvSpPr>
        <p:spPr>
          <a:xfrm flipH="1">
            <a:off x="1751544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4" name="Google Shape;5634;p92"/>
          <p:cNvSpPr/>
          <p:nvPr/>
        </p:nvSpPr>
        <p:spPr>
          <a:xfrm flipH="1">
            <a:off x="1751544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5" name="Google Shape;5635;p92"/>
          <p:cNvSpPr/>
          <p:nvPr/>
        </p:nvSpPr>
        <p:spPr>
          <a:xfrm flipH="1">
            <a:off x="1751544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6" name="Google Shape;5636;p92"/>
          <p:cNvSpPr/>
          <p:nvPr/>
        </p:nvSpPr>
        <p:spPr>
          <a:xfrm flipH="1">
            <a:off x="1994545" y="6150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7" name="Google Shape;5637;p92"/>
          <p:cNvSpPr/>
          <p:nvPr/>
        </p:nvSpPr>
        <p:spPr>
          <a:xfrm flipH="1">
            <a:off x="1994545" y="296355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8" name="Google Shape;5638;p92"/>
          <p:cNvSpPr/>
          <p:nvPr/>
        </p:nvSpPr>
        <p:spPr>
          <a:xfrm flipH="1">
            <a:off x="1994545" y="530068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9" name="Google Shape;5639;p92"/>
          <p:cNvSpPr/>
          <p:nvPr/>
        </p:nvSpPr>
        <p:spPr>
          <a:xfrm flipH="1">
            <a:off x="2236328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0" name="Google Shape;5640;p92"/>
          <p:cNvSpPr/>
          <p:nvPr/>
        </p:nvSpPr>
        <p:spPr>
          <a:xfrm flipH="1">
            <a:off x="2236328" y="296127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1" name="Google Shape;5641;p92"/>
          <p:cNvSpPr/>
          <p:nvPr/>
        </p:nvSpPr>
        <p:spPr>
          <a:xfrm flipH="1">
            <a:off x="2236328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2" name="Google Shape;5642;p92"/>
          <p:cNvSpPr/>
          <p:nvPr/>
        </p:nvSpPr>
        <p:spPr>
          <a:xfrm flipH="1">
            <a:off x="2479290" y="6153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3" name="Google Shape;5643;p92"/>
          <p:cNvSpPr/>
          <p:nvPr/>
        </p:nvSpPr>
        <p:spPr>
          <a:xfrm flipH="1">
            <a:off x="2479290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4" name="Google Shape;5644;p92"/>
          <p:cNvSpPr/>
          <p:nvPr/>
        </p:nvSpPr>
        <p:spPr>
          <a:xfrm flipH="1">
            <a:off x="2479290" y="530106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5" name="Google Shape;5645;p92"/>
          <p:cNvSpPr/>
          <p:nvPr/>
        </p:nvSpPr>
        <p:spPr>
          <a:xfrm flipH="1">
            <a:off x="2722253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6" name="Google Shape;5646;p92"/>
          <p:cNvSpPr/>
          <p:nvPr/>
        </p:nvSpPr>
        <p:spPr>
          <a:xfrm flipH="1">
            <a:off x="272225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7" name="Google Shape;5647;p92"/>
          <p:cNvSpPr/>
          <p:nvPr/>
        </p:nvSpPr>
        <p:spPr>
          <a:xfrm flipH="1">
            <a:off x="2722253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8" name="Google Shape;5648;p92"/>
          <p:cNvSpPr/>
          <p:nvPr/>
        </p:nvSpPr>
        <p:spPr>
          <a:xfrm flipH="1">
            <a:off x="2964074" y="6157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9" name="Google Shape;5649;p92"/>
          <p:cNvSpPr/>
          <p:nvPr/>
        </p:nvSpPr>
        <p:spPr>
          <a:xfrm flipH="1">
            <a:off x="2964074" y="29639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0" name="Google Shape;5650;p92"/>
          <p:cNvSpPr/>
          <p:nvPr/>
        </p:nvSpPr>
        <p:spPr>
          <a:xfrm flipH="1">
            <a:off x="2964074" y="530106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1" name="Google Shape;5651;p92"/>
          <p:cNvSpPr/>
          <p:nvPr/>
        </p:nvSpPr>
        <p:spPr>
          <a:xfrm flipH="1">
            <a:off x="3207037" y="6150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2" name="Google Shape;5652;p92"/>
          <p:cNvSpPr/>
          <p:nvPr/>
        </p:nvSpPr>
        <p:spPr>
          <a:xfrm flipH="1">
            <a:off x="3207037" y="296355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3" name="Google Shape;5653;p92"/>
          <p:cNvSpPr/>
          <p:nvPr/>
        </p:nvSpPr>
        <p:spPr>
          <a:xfrm flipH="1">
            <a:off x="3207037" y="530068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4" name="Google Shape;5654;p92"/>
          <p:cNvSpPr/>
          <p:nvPr/>
        </p:nvSpPr>
        <p:spPr>
          <a:xfrm flipH="1">
            <a:off x="3449999" y="6153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5" name="Google Shape;5655;p92"/>
          <p:cNvSpPr/>
          <p:nvPr/>
        </p:nvSpPr>
        <p:spPr>
          <a:xfrm flipH="1">
            <a:off x="3449999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6" name="Google Shape;5656;p92"/>
          <p:cNvSpPr/>
          <p:nvPr/>
        </p:nvSpPr>
        <p:spPr>
          <a:xfrm flipH="1">
            <a:off x="3449999" y="530106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7" name="Google Shape;5657;p92"/>
          <p:cNvSpPr/>
          <p:nvPr/>
        </p:nvSpPr>
        <p:spPr>
          <a:xfrm flipH="1">
            <a:off x="3691820" y="6150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8" name="Google Shape;5658;p92"/>
          <p:cNvSpPr/>
          <p:nvPr/>
        </p:nvSpPr>
        <p:spPr>
          <a:xfrm flipH="1">
            <a:off x="3691820" y="296355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9" name="Google Shape;5659;p92"/>
          <p:cNvSpPr/>
          <p:nvPr/>
        </p:nvSpPr>
        <p:spPr>
          <a:xfrm flipH="1">
            <a:off x="3691820" y="530068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0" name="Google Shape;5660;p92"/>
          <p:cNvSpPr/>
          <p:nvPr/>
        </p:nvSpPr>
        <p:spPr>
          <a:xfrm flipH="1">
            <a:off x="3934783" y="6153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1" name="Google Shape;5661;p92"/>
          <p:cNvSpPr/>
          <p:nvPr/>
        </p:nvSpPr>
        <p:spPr>
          <a:xfrm flipH="1">
            <a:off x="3934783" y="296127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2" name="Google Shape;5662;p92"/>
          <p:cNvSpPr/>
          <p:nvPr/>
        </p:nvSpPr>
        <p:spPr>
          <a:xfrm flipH="1">
            <a:off x="3934783" y="530106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3" name="Google Shape;5663;p92"/>
          <p:cNvSpPr/>
          <p:nvPr/>
        </p:nvSpPr>
        <p:spPr>
          <a:xfrm flipH="1">
            <a:off x="47365" y="752850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4" name="Google Shape;5664;p92"/>
          <p:cNvSpPr/>
          <p:nvPr/>
        </p:nvSpPr>
        <p:spPr>
          <a:xfrm flipH="1">
            <a:off x="290327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5" name="Google Shape;5665;p92"/>
          <p:cNvSpPr/>
          <p:nvPr/>
        </p:nvSpPr>
        <p:spPr>
          <a:xfrm flipH="1">
            <a:off x="533290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6" name="Google Shape;5666;p92"/>
          <p:cNvSpPr/>
          <p:nvPr/>
        </p:nvSpPr>
        <p:spPr>
          <a:xfrm flipH="1">
            <a:off x="775073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7" name="Google Shape;5667;p92"/>
          <p:cNvSpPr/>
          <p:nvPr/>
        </p:nvSpPr>
        <p:spPr>
          <a:xfrm flipH="1">
            <a:off x="1018074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8" name="Google Shape;5668;p92"/>
          <p:cNvSpPr/>
          <p:nvPr/>
        </p:nvSpPr>
        <p:spPr>
          <a:xfrm flipH="1">
            <a:off x="1261036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9" name="Google Shape;5669;p92"/>
          <p:cNvSpPr/>
          <p:nvPr/>
        </p:nvSpPr>
        <p:spPr>
          <a:xfrm flipH="1">
            <a:off x="1503999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0" name="Google Shape;5670;p92"/>
          <p:cNvSpPr/>
          <p:nvPr/>
        </p:nvSpPr>
        <p:spPr>
          <a:xfrm flipH="1">
            <a:off x="1745782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1" name="Google Shape;5671;p92"/>
          <p:cNvSpPr/>
          <p:nvPr/>
        </p:nvSpPr>
        <p:spPr>
          <a:xfrm flipH="1">
            <a:off x="1988783" y="752850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2" name="Google Shape;5672;p92"/>
          <p:cNvSpPr/>
          <p:nvPr/>
        </p:nvSpPr>
        <p:spPr>
          <a:xfrm flipH="1">
            <a:off x="2230565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3" name="Google Shape;5673;p92"/>
          <p:cNvSpPr/>
          <p:nvPr/>
        </p:nvSpPr>
        <p:spPr>
          <a:xfrm flipH="1">
            <a:off x="2473528" y="752888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4" name="Google Shape;5674;p92"/>
          <p:cNvSpPr/>
          <p:nvPr/>
        </p:nvSpPr>
        <p:spPr>
          <a:xfrm flipH="1">
            <a:off x="2716491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5" name="Google Shape;5675;p92"/>
          <p:cNvSpPr/>
          <p:nvPr/>
        </p:nvSpPr>
        <p:spPr>
          <a:xfrm flipH="1">
            <a:off x="2958311" y="752926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6" name="Google Shape;5676;p92"/>
          <p:cNvSpPr/>
          <p:nvPr/>
        </p:nvSpPr>
        <p:spPr>
          <a:xfrm flipH="1">
            <a:off x="3201274" y="752850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7" name="Google Shape;5677;p92"/>
          <p:cNvSpPr/>
          <p:nvPr/>
        </p:nvSpPr>
        <p:spPr>
          <a:xfrm flipH="1">
            <a:off x="3444237" y="752888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8" name="Google Shape;5678;p92"/>
          <p:cNvSpPr/>
          <p:nvPr/>
        </p:nvSpPr>
        <p:spPr>
          <a:xfrm flipH="1">
            <a:off x="3686058" y="752850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9" name="Google Shape;5679;p92"/>
          <p:cNvSpPr/>
          <p:nvPr/>
        </p:nvSpPr>
        <p:spPr>
          <a:xfrm flipH="1">
            <a:off x="3929020" y="752888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0" name="Google Shape;5680;p92"/>
          <p:cNvSpPr/>
          <p:nvPr/>
        </p:nvSpPr>
        <p:spPr>
          <a:xfrm flipH="1">
            <a:off x="489582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1" name="Google Shape;5681;p92"/>
          <p:cNvSpPr/>
          <p:nvPr/>
        </p:nvSpPr>
        <p:spPr>
          <a:xfrm flipH="1">
            <a:off x="5137644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2" name="Google Shape;5682;p92"/>
          <p:cNvSpPr/>
          <p:nvPr/>
        </p:nvSpPr>
        <p:spPr>
          <a:xfrm flipH="1">
            <a:off x="5380606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3" name="Google Shape;5683;p92"/>
          <p:cNvSpPr/>
          <p:nvPr/>
        </p:nvSpPr>
        <p:spPr>
          <a:xfrm flipH="1">
            <a:off x="5623569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4" name="Google Shape;5684;p92"/>
          <p:cNvSpPr/>
          <p:nvPr/>
        </p:nvSpPr>
        <p:spPr>
          <a:xfrm flipH="1">
            <a:off x="5865352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5" name="Google Shape;5685;p92"/>
          <p:cNvSpPr/>
          <p:nvPr/>
        </p:nvSpPr>
        <p:spPr>
          <a:xfrm flipH="1">
            <a:off x="6108353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6" name="Google Shape;5686;p92"/>
          <p:cNvSpPr/>
          <p:nvPr/>
        </p:nvSpPr>
        <p:spPr>
          <a:xfrm flipH="1">
            <a:off x="6351315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7" name="Google Shape;5687;p92"/>
          <p:cNvSpPr/>
          <p:nvPr/>
        </p:nvSpPr>
        <p:spPr>
          <a:xfrm flipH="1">
            <a:off x="6594278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8" name="Google Shape;5688;p92"/>
          <p:cNvSpPr/>
          <p:nvPr/>
        </p:nvSpPr>
        <p:spPr>
          <a:xfrm flipH="1">
            <a:off x="6836061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9" name="Google Shape;5689;p92"/>
          <p:cNvSpPr/>
          <p:nvPr/>
        </p:nvSpPr>
        <p:spPr>
          <a:xfrm flipH="1">
            <a:off x="7079062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0" name="Google Shape;5690;p92"/>
          <p:cNvSpPr/>
          <p:nvPr/>
        </p:nvSpPr>
        <p:spPr>
          <a:xfrm flipH="1">
            <a:off x="7320844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1" name="Google Shape;5691;p92"/>
          <p:cNvSpPr/>
          <p:nvPr/>
        </p:nvSpPr>
        <p:spPr>
          <a:xfrm flipH="1">
            <a:off x="7563807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2" name="Google Shape;5692;p92"/>
          <p:cNvSpPr/>
          <p:nvPr/>
        </p:nvSpPr>
        <p:spPr>
          <a:xfrm flipH="1">
            <a:off x="7806770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3" name="Google Shape;5693;p92"/>
          <p:cNvSpPr/>
          <p:nvPr/>
        </p:nvSpPr>
        <p:spPr>
          <a:xfrm flipH="1">
            <a:off x="8048590" y="433243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4" name="Google Shape;5694;p92"/>
          <p:cNvSpPr/>
          <p:nvPr/>
        </p:nvSpPr>
        <p:spPr>
          <a:xfrm flipH="1">
            <a:off x="8291553" y="433239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5" name="Google Shape;5695;p92"/>
          <p:cNvSpPr/>
          <p:nvPr/>
        </p:nvSpPr>
        <p:spPr>
          <a:xfrm flipH="1">
            <a:off x="8534516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6" name="Google Shape;5696;p92"/>
          <p:cNvSpPr/>
          <p:nvPr/>
        </p:nvSpPr>
        <p:spPr>
          <a:xfrm flipH="1">
            <a:off x="8776337" y="433239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7" name="Google Shape;5697;p92"/>
          <p:cNvSpPr/>
          <p:nvPr/>
        </p:nvSpPr>
        <p:spPr>
          <a:xfrm flipH="1">
            <a:off x="9019299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8" name="Google Shape;5698;p92"/>
          <p:cNvSpPr/>
          <p:nvPr/>
        </p:nvSpPr>
        <p:spPr>
          <a:xfrm flipH="1">
            <a:off x="441102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9" name="Google Shape;5699;p92"/>
          <p:cNvSpPr/>
          <p:nvPr/>
        </p:nvSpPr>
        <p:spPr>
          <a:xfrm flipH="1">
            <a:off x="4652844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0" name="Google Shape;5700;p92"/>
          <p:cNvSpPr/>
          <p:nvPr/>
        </p:nvSpPr>
        <p:spPr>
          <a:xfrm flipH="1">
            <a:off x="4169198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1" name="Google Shape;5701;p92"/>
          <p:cNvSpPr/>
          <p:nvPr/>
        </p:nvSpPr>
        <p:spPr>
          <a:xfrm flipH="1">
            <a:off x="4890060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2" name="Google Shape;5702;p92"/>
          <p:cNvSpPr/>
          <p:nvPr/>
        </p:nvSpPr>
        <p:spPr>
          <a:xfrm flipH="1">
            <a:off x="489006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3" name="Google Shape;5703;p92"/>
          <p:cNvSpPr/>
          <p:nvPr/>
        </p:nvSpPr>
        <p:spPr>
          <a:xfrm flipH="1">
            <a:off x="4890060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4" name="Google Shape;5704;p92"/>
          <p:cNvSpPr/>
          <p:nvPr/>
        </p:nvSpPr>
        <p:spPr>
          <a:xfrm flipH="1">
            <a:off x="5131881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5" name="Google Shape;5705;p92"/>
          <p:cNvSpPr/>
          <p:nvPr/>
        </p:nvSpPr>
        <p:spPr>
          <a:xfrm flipH="1">
            <a:off x="5131881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6" name="Google Shape;5706;p92"/>
          <p:cNvSpPr/>
          <p:nvPr/>
        </p:nvSpPr>
        <p:spPr>
          <a:xfrm flipH="1">
            <a:off x="5131881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7" name="Google Shape;5707;p92"/>
          <p:cNvSpPr/>
          <p:nvPr/>
        </p:nvSpPr>
        <p:spPr>
          <a:xfrm flipH="1">
            <a:off x="5374844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8" name="Google Shape;5708;p92"/>
          <p:cNvSpPr/>
          <p:nvPr/>
        </p:nvSpPr>
        <p:spPr>
          <a:xfrm flipH="1">
            <a:off x="5374844" y="47898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9" name="Google Shape;5709;p92"/>
          <p:cNvSpPr/>
          <p:nvPr/>
        </p:nvSpPr>
        <p:spPr>
          <a:xfrm flipH="1">
            <a:off x="5374844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0" name="Google Shape;5710;p92"/>
          <p:cNvSpPr/>
          <p:nvPr/>
        </p:nvSpPr>
        <p:spPr>
          <a:xfrm flipH="1">
            <a:off x="5617807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1" name="Google Shape;5711;p92"/>
          <p:cNvSpPr/>
          <p:nvPr/>
        </p:nvSpPr>
        <p:spPr>
          <a:xfrm flipH="1">
            <a:off x="5617807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2" name="Google Shape;5712;p92"/>
          <p:cNvSpPr/>
          <p:nvPr/>
        </p:nvSpPr>
        <p:spPr>
          <a:xfrm flipH="1">
            <a:off x="5617807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3" name="Google Shape;5713;p92"/>
          <p:cNvSpPr/>
          <p:nvPr/>
        </p:nvSpPr>
        <p:spPr>
          <a:xfrm flipH="1">
            <a:off x="5859589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4" name="Google Shape;5714;p92"/>
          <p:cNvSpPr/>
          <p:nvPr/>
        </p:nvSpPr>
        <p:spPr>
          <a:xfrm flipH="1">
            <a:off x="5859589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5" name="Google Shape;5715;p92"/>
          <p:cNvSpPr/>
          <p:nvPr/>
        </p:nvSpPr>
        <p:spPr>
          <a:xfrm flipH="1">
            <a:off x="5859589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6" name="Google Shape;5716;p92"/>
          <p:cNvSpPr/>
          <p:nvPr/>
        </p:nvSpPr>
        <p:spPr>
          <a:xfrm flipH="1">
            <a:off x="6102590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7" name="Google Shape;5717;p92"/>
          <p:cNvSpPr/>
          <p:nvPr/>
        </p:nvSpPr>
        <p:spPr>
          <a:xfrm flipH="1">
            <a:off x="6102590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8" name="Google Shape;5718;p92"/>
          <p:cNvSpPr/>
          <p:nvPr/>
        </p:nvSpPr>
        <p:spPr>
          <a:xfrm flipH="1">
            <a:off x="6102590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9" name="Google Shape;5719;p92"/>
          <p:cNvSpPr/>
          <p:nvPr/>
        </p:nvSpPr>
        <p:spPr>
          <a:xfrm flipH="1">
            <a:off x="6345553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0" name="Google Shape;5720;p92"/>
          <p:cNvSpPr/>
          <p:nvPr/>
        </p:nvSpPr>
        <p:spPr>
          <a:xfrm flipH="1">
            <a:off x="6345553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1" name="Google Shape;5721;p92"/>
          <p:cNvSpPr/>
          <p:nvPr/>
        </p:nvSpPr>
        <p:spPr>
          <a:xfrm flipH="1">
            <a:off x="6345553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2" name="Google Shape;5722;p92"/>
          <p:cNvSpPr/>
          <p:nvPr/>
        </p:nvSpPr>
        <p:spPr>
          <a:xfrm flipH="1">
            <a:off x="6588516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3" name="Google Shape;5723;p92"/>
          <p:cNvSpPr/>
          <p:nvPr/>
        </p:nvSpPr>
        <p:spPr>
          <a:xfrm flipH="1">
            <a:off x="6588516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4" name="Google Shape;5724;p92"/>
          <p:cNvSpPr/>
          <p:nvPr/>
        </p:nvSpPr>
        <p:spPr>
          <a:xfrm flipH="1">
            <a:off x="6588516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5" name="Google Shape;5725;p92"/>
          <p:cNvSpPr/>
          <p:nvPr/>
        </p:nvSpPr>
        <p:spPr>
          <a:xfrm flipH="1">
            <a:off x="6830298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6" name="Google Shape;5726;p92"/>
          <p:cNvSpPr/>
          <p:nvPr/>
        </p:nvSpPr>
        <p:spPr>
          <a:xfrm flipH="1">
            <a:off x="6830298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7" name="Google Shape;5727;p92"/>
          <p:cNvSpPr/>
          <p:nvPr/>
        </p:nvSpPr>
        <p:spPr>
          <a:xfrm flipH="1">
            <a:off x="6830298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8" name="Google Shape;5728;p92"/>
          <p:cNvSpPr/>
          <p:nvPr/>
        </p:nvSpPr>
        <p:spPr>
          <a:xfrm flipH="1">
            <a:off x="7073299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9" name="Google Shape;5729;p92"/>
          <p:cNvSpPr/>
          <p:nvPr/>
        </p:nvSpPr>
        <p:spPr>
          <a:xfrm flipH="1">
            <a:off x="7073299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0" name="Google Shape;5730;p92"/>
          <p:cNvSpPr/>
          <p:nvPr/>
        </p:nvSpPr>
        <p:spPr>
          <a:xfrm flipH="1">
            <a:off x="7073299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1" name="Google Shape;5731;p92"/>
          <p:cNvSpPr/>
          <p:nvPr/>
        </p:nvSpPr>
        <p:spPr>
          <a:xfrm flipH="1">
            <a:off x="7315082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2" name="Google Shape;5732;p92"/>
          <p:cNvSpPr/>
          <p:nvPr/>
        </p:nvSpPr>
        <p:spPr>
          <a:xfrm flipH="1">
            <a:off x="7315082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3" name="Google Shape;5733;p92"/>
          <p:cNvSpPr/>
          <p:nvPr/>
        </p:nvSpPr>
        <p:spPr>
          <a:xfrm flipH="1">
            <a:off x="7315082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4" name="Google Shape;5734;p92"/>
          <p:cNvSpPr/>
          <p:nvPr/>
        </p:nvSpPr>
        <p:spPr>
          <a:xfrm flipH="1">
            <a:off x="7558044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5" name="Google Shape;5735;p92"/>
          <p:cNvSpPr/>
          <p:nvPr/>
        </p:nvSpPr>
        <p:spPr>
          <a:xfrm flipH="1">
            <a:off x="7558044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6" name="Google Shape;5736;p92"/>
          <p:cNvSpPr/>
          <p:nvPr/>
        </p:nvSpPr>
        <p:spPr>
          <a:xfrm flipH="1">
            <a:off x="7558044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7" name="Google Shape;5737;p92"/>
          <p:cNvSpPr/>
          <p:nvPr/>
        </p:nvSpPr>
        <p:spPr>
          <a:xfrm flipH="1">
            <a:off x="7801007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8" name="Google Shape;5738;p92"/>
          <p:cNvSpPr/>
          <p:nvPr/>
        </p:nvSpPr>
        <p:spPr>
          <a:xfrm flipH="1">
            <a:off x="780100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9" name="Google Shape;5739;p92"/>
          <p:cNvSpPr/>
          <p:nvPr/>
        </p:nvSpPr>
        <p:spPr>
          <a:xfrm flipH="1">
            <a:off x="7801007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0" name="Google Shape;5740;p92"/>
          <p:cNvSpPr/>
          <p:nvPr/>
        </p:nvSpPr>
        <p:spPr>
          <a:xfrm flipH="1">
            <a:off x="8042828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1" name="Google Shape;5741;p92"/>
          <p:cNvSpPr/>
          <p:nvPr/>
        </p:nvSpPr>
        <p:spPr>
          <a:xfrm flipH="1">
            <a:off x="8042828" y="47900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2" name="Google Shape;5742;p92"/>
          <p:cNvSpPr/>
          <p:nvPr/>
        </p:nvSpPr>
        <p:spPr>
          <a:xfrm flipH="1">
            <a:off x="8042828" y="50237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3" name="Google Shape;5743;p92"/>
          <p:cNvSpPr/>
          <p:nvPr/>
        </p:nvSpPr>
        <p:spPr>
          <a:xfrm flipH="1">
            <a:off x="8285791" y="45551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4" name="Google Shape;5744;p92"/>
          <p:cNvSpPr/>
          <p:nvPr/>
        </p:nvSpPr>
        <p:spPr>
          <a:xfrm flipH="1">
            <a:off x="8285791" y="47900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5" name="Google Shape;5745;p92"/>
          <p:cNvSpPr/>
          <p:nvPr/>
        </p:nvSpPr>
        <p:spPr>
          <a:xfrm flipH="1">
            <a:off x="8285791" y="50237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6" name="Google Shape;5746;p92"/>
          <p:cNvSpPr/>
          <p:nvPr/>
        </p:nvSpPr>
        <p:spPr>
          <a:xfrm flipH="1">
            <a:off x="8528753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7" name="Google Shape;5747;p92"/>
          <p:cNvSpPr/>
          <p:nvPr/>
        </p:nvSpPr>
        <p:spPr>
          <a:xfrm flipH="1">
            <a:off x="8528753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8" name="Google Shape;5748;p92"/>
          <p:cNvSpPr/>
          <p:nvPr/>
        </p:nvSpPr>
        <p:spPr>
          <a:xfrm flipH="1">
            <a:off x="8528753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9" name="Google Shape;5749;p92"/>
          <p:cNvSpPr/>
          <p:nvPr/>
        </p:nvSpPr>
        <p:spPr>
          <a:xfrm flipH="1">
            <a:off x="8770574" y="45551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0" name="Google Shape;5750;p92"/>
          <p:cNvSpPr/>
          <p:nvPr/>
        </p:nvSpPr>
        <p:spPr>
          <a:xfrm flipH="1">
            <a:off x="8770574" y="47900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1" name="Google Shape;5751;p92"/>
          <p:cNvSpPr/>
          <p:nvPr/>
        </p:nvSpPr>
        <p:spPr>
          <a:xfrm flipH="1">
            <a:off x="8770574" y="50237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2" name="Google Shape;5752;p92"/>
          <p:cNvSpPr/>
          <p:nvPr/>
        </p:nvSpPr>
        <p:spPr>
          <a:xfrm flipH="1">
            <a:off x="9013537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3" name="Google Shape;5753;p92"/>
          <p:cNvSpPr/>
          <p:nvPr/>
        </p:nvSpPr>
        <p:spPr>
          <a:xfrm flipH="1">
            <a:off x="901353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4" name="Google Shape;5754;p92"/>
          <p:cNvSpPr/>
          <p:nvPr/>
        </p:nvSpPr>
        <p:spPr>
          <a:xfrm flipH="1">
            <a:off x="9013537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5" name="Google Shape;5755;p92"/>
          <p:cNvSpPr/>
          <p:nvPr/>
        </p:nvSpPr>
        <p:spPr>
          <a:xfrm flipH="1">
            <a:off x="4405260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6" name="Google Shape;5756;p92"/>
          <p:cNvSpPr/>
          <p:nvPr/>
        </p:nvSpPr>
        <p:spPr>
          <a:xfrm flipH="1">
            <a:off x="440526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7" name="Google Shape;5757;p92"/>
          <p:cNvSpPr/>
          <p:nvPr/>
        </p:nvSpPr>
        <p:spPr>
          <a:xfrm flipH="1">
            <a:off x="4405260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8" name="Google Shape;5758;p92"/>
          <p:cNvSpPr/>
          <p:nvPr/>
        </p:nvSpPr>
        <p:spPr>
          <a:xfrm flipH="1">
            <a:off x="4647081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9" name="Google Shape;5759;p92"/>
          <p:cNvSpPr/>
          <p:nvPr/>
        </p:nvSpPr>
        <p:spPr>
          <a:xfrm flipH="1">
            <a:off x="4647081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0" name="Google Shape;5760;p92"/>
          <p:cNvSpPr/>
          <p:nvPr/>
        </p:nvSpPr>
        <p:spPr>
          <a:xfrm flipH="1">
            <a:off x="4647081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1" name="Google Shape;5761;p92"/>
          <p:cNvSpPr/>
          <p:nvPr/>
        </p:nvSpPr>
        <p:spPr>
          <a:xfrm flipH="1">
            <a:off x="4163435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2" name="Google Shape;5762;p92"/>
          <p:cNvSpPr/>
          <p:nvPr/>
        </p:nvSpPr>
        <p:spPr>
          <a:xfrm flipH="1">
            <a:off x="4163435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3" name="Google Shape;5763;p92"/>
          <p:cNvSpPr/>
          <p:nvPr/>
        </p:nvSpPr>
        <p:spPr>
          <a:xfrm flipH="1">
            <a:off x="4163435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4" name="Google Shape;5764;p92"/>
          <p:cNvSpPr/>
          <p:nvPr/>
        </p:nvSpPr>
        <p:spPr>
          <a:xfrm flipH="1">
            <a:off x="56377" y="43323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5" name="Google Shape;5765;p92"/>
          <p:cNvSpPr/>
          <p:nvPr/>
        </p:nvSpPr>
        <p:spPr>
          <a:xfrm flipH="1">
            <a:off x="299340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6" name="Google Shape;5766;p92"/>
          <p:cNvSpPr/>
          <p:nvPr/>
        </p:nvSpPr>
        <p:spPr>
          <a:xfrm flipH="1">
            <a:off x="542303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7" name="Google Shape;5767;p92"/>
          <p:cNvSpPr/>
          <p:nvPr/>
        </p:nvSpPr>
        <p:spPr>
          <a:xfrm flipH="1">
            <a:off x="784085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8" name="Google Shape;5768;p92"/>
          <p:cNvSpPr/>
          <p:nvPr/>
        </p:nvSpPr>
        <p:spPr>
          <a:xfrm flipH="1">
            <a:off x="1027086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9" name="Google Shape;5769;p92"/>
          <p:cNvSpPr/>
          <p:nvPr/>
        </p:nvSpPr>
        <p:spPr>
          <a:xfrm flipH="1">
            <a:off x="1270049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0" name="Google Shape;5770;p92"/>
          <p:cNvSpPr/>
          <p:nvPr/>
        </p:nvSpPr>
        <p:spPr>
          <a:xfrm flipH="1">
            <a:off x="1513012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1" name="Google Shape;5771;p92"/>
          <p:cNvSpPr/>
          <p:nvPr/>
        </p:nvSpPr>
        <p:spPr>
          <a:xfrm flipH="1">
            <a:off x="1754794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2" name="Google Shape;5772;p92"/>
          <p:cNvSpPr/>
          <p:nvPr/>
        </p:nvSpPr>
        <p:spPr>
          <a:xfrm flipH="1">
            <a:off x="1997795" y="43323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3" name="Google Shape;5773;p92"/>
          <p:cNvSpPr/>
          <p:nvPr/>
        </p:nvSpPr>
        <p:spPr>
          <a:xfrm flipH="1">
            <a:off x="2239578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4" name="Google Shape;5774;p92"/>
          <p:cNvSpPr/>
          <p:nvPr/>
        </p:nvSpPr>
        <p:spPr>
          <a:xfrm flipH="1">
            <a:off x="2482540" y="43324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5" name="Google Shape;5775;p92"/>
          <p:cNvSpPr/>
          <p:nvPr/>
        </p:nvSpPr>
        <p:spPr>
          <a:xfrm flipH="1">
            <a:off x="2725503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6" name="Google Shape;5776;p92"/>
          <p:cNvSpPr/>
          <p:nvPr/>
        </p:nvSpPr>
        <p:spPr>
          <a:xfrm flipH="1">
            <a:off x="2967324" y="433243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7" name="Google Shape;5777;p92"/>
          <p:cNvSpPr/>
          <p:nvPr/>
        </p:nvSpPr>
        <p:spPr>
          <a:xfrm flipH="1">
            <a:off x="3210287" y="433239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8" name="Google Shape;5778;p92"/>
          <p:cNvSpPr/>
          <p:nvPr/>
        </p:nvSpPr>
        <p:spPr>
          <a:xfrm flipH="1">
            <a:off x="3453249" y="43324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9" name="Google Shape;5779;p92"/>
          <p:cNvSpPr/>
          <p:nvPr/>
        </p:nvSpPr>
        <p:spPr>
          <a:xfrm flipH="1">
            <a:off x="3695070" y="433239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0" name="Google Shape;5780;p92"/>
          <p:cNvSpPr/>
          <p:nvPr/>
        </p:nvSpPr>
        <p:spPr>
          <a:xfrm flipH="1">
            <a:off x="3938033" y="43324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1" name="Google Shape;5781;p92"/>
          <p:cNvSpPr/>
          <p:nvPr/>
        </p:nvSpPr>
        <p:spPr>
          <a:xfrm flipH="1">
            <a:off x="50615" y="45551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2" name="Google Shape;5782;p92"/>
          <p:cNvSpPr/>
          <p:nvPr/>
        </p:nvSpPr>
        <p:spPr>
          <a:xfrm flipH="1">
            <a:off x="50615" y="47900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3" name="Google Shape;5783;p92"/>
          <p:cNvSpPr/>
          <p:nvPr/>
        </p:nvSpPr>
        <p:spPr>
          <a:xfrm flipH="1">
            <a:off x="50615" y="50237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4" name="Google Shape;5784;p92"/>
          <p:cNvSpPr/>
          <p:nvPr/>
        </p:nvSpPr>
        <p:spPr>
          <a:xfrm flipH="1">
            <a:off x="293577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5" name="Google Shape;5785;p92"/>
          <p:cNvSpPr/>
          <p:nvPr/>
        </p:nvSpPr>
        <p:spPr>
          <a:xfrm flipH="1">
            <a:off x="293577" y="47898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6" name="Google Shape;5786;p92"/>
          <p:cNvSpPr/>
          <p:nvPr/>
        </p:nvSpPr>
        <p:spPr>
          <a:xfrm flipH="1">
            <a:off x="293577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7" name="Google Shape;5787;p92"/>
          <p:cNvSpPr/>
          <p:nvPr/>
        </p:nvSpPr>
        <p:spPr>
          <a:xfrm flipH="1">
            <a:off x="536540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8" name="Google Shape;5788;p92"/>
          <p:cNvSpPr/>
          <p:nvPr/>
        </p:nvSpPr>
        <p:spPr>
          <a:xfrm flipH="1">
            <a:off x="536540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9" name="Google Shape;5789;p92"/>
          <p:cNvSpPr/>
          <p:nvPr/>
        </p:nvSpPr>
        <p:spPr>
          <a:xfrm flipH="1">
            <a:off x="536540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0" name="Google Shape;5790;p92"/>
          <p:cNvSpPr/>
          <p:nvPr/>
        </p:nvSpPr>
        <p:spPr>
          <a:xfrm flipH="1">
            <a:off x="778323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1" name="Google Shape;5791;p92"/>
          <p:cNvSpPr/>
          <p:nvPr/>
        </p:nvSpPr>
        <p:spPr>
          <a:xfrm flipH="1">
            <a:off x="778323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2" name="Google Shape;5792;p92"/>
          <p:cNvSpPr/>
          <p:nvPr/>
        </p:nvSpPr>
        <p:spPr>
          <a:xfrm flipH="1">
            <a:off x="778323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3" name="Google Shape;5793;p92"/>
          <p:cNvSpPr/>
          <p:nvPr/>
        </p:nvSpPr>
        <p:spPr>
          <a:xfrm flipH="1">
            <a:off x="1021324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4" name="Google Shape;5794;p92"/>
          <p:cNvSpPr/>
          <p:nvPr/>
        </p:nvSpPr>
        <p:spPr>
          <a:xfrm flipH="1">
            <a:off x="1021324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5" name="Google Shape;5795;p92"/>
          <p:cNvSpPr/>
          <p:nvPr/>
        </p:nvSpPr>
        <p:spPr>
          <a:xfrm flipH="1">
            <a:off x="1021324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6" name="Google Shape;5796;p92"/>
          <p:cNvSpPr/>
          <p:nvPr/>
        </p:nvSpPr>
        <p:spPr>
          <a:xfrm flipH="1">
            <a:off x="1264286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7" name="Google Shape;5797;p92"/>
          <p:cNvSpPr/>
          <p:nvPr/>
        </p:nvSpPr>
        <p:spPr>
          <a:xfrm flipH="1">
            <a:off x="1264286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8" name="Google Shape;5798;p92"/>
          <p:cNvSpPr/>
          <p:nvPr/>
        </p:nvSpPr>
        <p:spPr>
          <a:xfrm flipH="1">
            <a:off x="1264286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9" name="Google Shape;5799;p92"/>
          <p:cNvSpPr/>
          <p:nvPr/>
        </p:nvSpPr>
        <p:spPr>
          <a:xfrm flipH="1">
            <a:off x="1507249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0" name="Google Shape;5800;p92"/>
          <p:cNvSpPr/>
          <p:nvPr/>
        </p:nvSpPr>
        <p:spPr>
          <a:xfrm flipH="1">
            <a:off x="1507249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1" name="Google Shape;5801;p92"/>
          <p:cNvSpPr/>
          <p:nvPr/>
        </p:nvSpPr>
        <p:spPr>
          <a:xfrm flipH="1">
            <a:off x="1507249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2" name="Google Shape;5802;p92"/>
          <p:cNvSpPr/>
          <p:nvPr/>
        </p:nvSpPr>
        <p:spPr>
          <a:xfrm flipH="1">
            <a:off x="1749032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3" name="Google Shape;5803;p92"/>
          <p:cNvSpPr/>
          <p:nvPr/>
        </p:nvSpPr>
        <p:spPr>
          <a:xfrm flipH="1">
            <a:off x="1749032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4" name="Google Shape;5804;p92"/>
          <p:cNvSpPr/>
          <p:nvPr/>
        </p:nvSpPr>
        <p:spPr>
          <a:xfrm flipH="1">
            <a:off x="1749032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5" name="Google Shape;5805;p92"/>
          <p:cNvSpPr/>
          <p:nvPr/>
        </p:nvSpPr>
        <p:spPr>
          <a:xfrm flipH="1">
            <a:off x="1992033" y="45551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6" name="Google Shape;5806;p92"/>
          <p:cNvSpPr/>
          <p:nvPr/>
        </p:nvSpPr>
        <p:spPr>
          <a:xfrm flipH="1">
            <a:off x="1992033" y="47900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7" name="Google Shape;5807;p92"/>
          <p:cNvSpPr/>
          <p:nvPr/>
        </p:nvSpPr>
        <p:spPr>
          <a:xfrm flipH="1">
            <a:off x="1992033" y="50237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8" name="Google Shape;5808;p92"/>
          <p:cNvSpPr/>
          <p:nvPr/>
        </p:nvSpPr>
        <p:spPr>
          <a:xfrm flipH="1">
            <a:off x="2233815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9" name="Google Shape;5809;p92"/>
          <p:cNvSpPr/>
          <p:nvPr/>
        </p:nvSpPr>
        <p:spPr>
          <a:xfrm flipH="1">
            <a:off x="2233815" y="47898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0" name="Google Shape;5810;p92"/>
          <p:cNvSpPr/>
          <p:nvPr/>
        </p:nvSpPr>
        <p:spPr>
          <a:xfrm flipH="1">
            <a:off x="2233815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1" name="Google Shape;5811;p92"/>
          <p:cNvSpPr/>
          <p:nvPr/>
        </p:nvSpPr>
        <p:spPr>
          <a:xfrm flipH="1">
            <a:off x="2476778" y="45552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2" name="Google Shape;5812;p92"/>
          <p:cNvSpPr/>
          <p:nvPr/>
        </p:nvSpPr>
        <p:spPr>
          <a:xfrm flipH="1">
            <a:off x="2476778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3" name="Google Shape;5813;p92"/>
          <p:cNvSpPr/>
          <p:nvPr/>
        </p:nvSpPr>
        <p:spPr>
          <a:xfrm flipH="1">
            <a:off x="2476778" y="50237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4" name="Google Shape;5814;p92"/>
          <p:cNvSpPr/>
          <p:nvPr/>
        </p:nvSpPr>
        <p:spPr>
          <a:xfrm flipH="1">
            <a:off x="2719741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5" name="Google Shape;5815;p92"/>
          <p:cNvSpPr/>
          <p:nvPr/>
        </p:nvSpPr>
        <p:spPr>
          <a:xfrm flipH="1">
            <a:off x="2719741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6" name="Google Shape;5816;p92"/>
          <p:cNvSpPr/>
          <p:nvPr/>
        </p:nvSpPr>
        <p:spPr>
          <a:xfrm flipH="1">
            <a:off x="2719741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7" name="Google Shape;5817;p92"/>
          <p:cNvSpPr/>
          <p:nvPr/>
        </p:nvSpPr>
        <p:spPr>
          <a:xfrm flipH="1">
            <a:off x="2961561" y="45552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8" name="Google Shape;5818;p92"/>
          <p:cNvSpPr/>
          <p:nvPr/>
        </p:nvSpPr>
        <p:spPr>
          <a:xfrm flipH="1">
            <a:off x="2961561" y="47900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9" name="Google Shape;5819;p92"/>
          <p:cNvSpPr/>
          <p:nvPr/>
        </p:nvSpPr>
        <p:spPr>
          <a:xfrm flipH="1">
            <a:off x="2961561" y="50237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0" name="Google Shape;5820;p92"/>
          <p:cNvSpPr/>
          <p:nvPr/>
        </p:nvSpPr>
        <p:spPr>
          <a:xfrm flipH="1">
            <a:off x="3204524" y="45551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1" name="Google Shape;5821;p92"/>
          <p:cNvSpPr/>
          <p:nvPr/>
        </p:nvSpPr>
        <p:spPr>
          <a:xfrm flipH="1">
            <a:off x="3204524" y="47900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2" name="Google Shape;5822;p92"/>
          <p:cNvSpPr/>
          <p:nvPr/>
        </p:nvSpPr>
        <p:spPr>
          <a:xfrm flipH="1">
            <a:off x="3204524" y="50237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3" name="Google Shape;5823;p92"/>
          <p:cNvSpPr/>
          <p:nvPr/>
        </p:nvSpPr>
        <p:spPr>
          <a:xfrm flipH="1">
            <a:off x="3447487" y="45552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4" name="Google Shape;5824;p92"/>
          <p:cNvSpPr/>
          <p:nvPr/>
        </p:nvSpPr>
        <p:spPr>
          <a:xfrm flipH="1">
            <a:off x="3447487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5" name="Google Shape;5825;p92"/>
          <p:cNvSpPr/>
          <p:nvPr/>
        </p:nvSpPr>
        <p:spPr>
          <a:xfrm flipH="1">
            <a:off x="3447487" y="50237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6" name="Google Shape;5826;p92"/>
          <p:cNvSpPr/>
          <p:nvPr/>
        </p:nvSpPr>
        <p:spPr>
          <a:xfrm flipH="1">
            <a:off x="3689308" y="45551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7" name="Google Shape;5827;p92"/>
          <p:cNvSpPr/>
          <p:nvPr/>
        </p:nvSpPr>
        <p:spPr>
          <a:xfrm flipH="1">
            <a:off x="3689308" y="47900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8" name="Google Shape;5828;p92"/>
          <p:cNvSpPr/>
          <p:nvPr/>
        </p:nvSpPr>
        <p:spPr>
          <a:xfrm flipH="1">
            <a:off x="3689308" y="50237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9" name="Google Shape;5829;p92"/>
          <p:cNvSpPr/>
          <p:nvPr/>
        </p:nvSpPr>
        <p:spPr>
          <a:xfrm flipH="1">
            <a:off x="3932270" y="45552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0" name="Google Shape;5830;p92"/>
          <p:cNvSpPr/>
          <p:nvPr/>
        </p:nvSpPr>
        <p:spPr>
          <a:xfrm flipH="1">
            <a:off x="3932270" y="47898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1" name="Google Shape;5831;p92"/>
          <p:cNvSpPr/>
          <p:nvPr/>
        </p:nvSpPr>
        <p:spPr>
          <a:xfrm flipH="1">
            <a:off x="3932270" y="50237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_1">
    <p:bg>
      <p:bgPr>
        <a:solidFill>
          <a:schemeClr val="lt1"/>
        </a:solidFill>
        <a:effectLst/>
      </p:bgPr>
    </p:bg>
    <p:spTree>
      <p:nvGrpSpPr>
        <p:cNvPr id="1" name="Shape 5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3" name="Google Shape;5833;p93"/>
          <p:cNvSpPr/>
          <p:nvPr/>
        </p:nvSpPr>
        <p:spPr>
          <a:xfrm>
            <a:off x="2281350" y="1574400"/>
            <a:ext cx="4581300" cy="199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4" name="Google Shape;5834;p93"/>
          <p:cNvSpPr/>
          <p:nvPr/>
        </p:nvSpPr>
        <p:spPr>
          <a:xfrm>
            <a:off x="9011502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5" name="Google Shape;5835;p93"/>
          <p:cNvSpPr/>
          <p:nvPr/>
        </p:nvSpPr>
        <p:spPr>
          <a:xfrm>
            <a:off x="9011502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6" name="Google Shape;5836;p93"/>
          <p:cNvSpPr/>
          <p:nvPr/>
        </p:nvSpPr>
        <p:spPr>
          <a:xfrm>
            <a:off x="9011502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7" name="Google Shape;5837;p93"/>
          <p:cNvSpPr/>
          <p:nvPr/>
        </p:nvSpPr>
        <p:spPr>
          <a:xfrm>
            <a:off x="9011502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8" name="Google Shape;5838;p93"/>
          <p:cNvSpPr/>
          <p:nvPr/>
        </p:nvSpPr>
        <p:spPr>
          <a:xfrm>
            <a:off x="875929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9" name="Google Shape;5839;p93"/>
          <p:cNvSpPr/>
          <p:nvPr/>
        </p:nvSpPr>
        <p:spPr>
          <a:xfrm>
            <a:off x="8758453" y="300002"/>
            <a:ext cx="73770" cy="62769"/>
          </a:xfrm>
          <a:custGeom>
            <a:avLst/>
            <a:gdLst/>
            <a:ahLst/>
            <a:cxnLst/>
            <a:rect l="l" t="t" r="r" b="b"/>
            <a:pathLst>
              <a:path w="1938" h="1649" extrusionOk="0">
                <a:moveTo>
                  <a:pt x="1098" y="1"/>
                </a:moveTo>
                <a:cubicBezTo>
                  <a:pt x="891" y="1"/>
                  <a:pt x="680" y="79"/>
                  <a:pt x="509" y="250"/>
                </a:cubicBezTo>
                <a:cubicBezTo>
                  <a:pt x="1" y="788"/>
                  <a:pt x="374" y="1649"/>
                  <a:pt x="1080" y="1649"/>
                </a:cubicBezTo>
                <a:cubicBezTo>
                  <a:pt x="1092" y="1649"/>
                  <a:pt x="1105" y="1648"/>
                  <a:pt x="1117" y="1648"/>
                </a:cubicBezTo>
                <a:cubicBezTo>
                  <a:pt x="1573" y="1648"/>
                  <a:pt x="1937" y="1253"/>
                  <a:pt x="1937" y="827"/>
                </a:cubicBezTo>
                <a:cubicBezTo>
                  <a:pt x="1917" y="319"/>
                  <a:pt x="151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0" name="Google Shape;5840;p93"/>
          <p:cNvSpPr/>
          <p:nvPr/>
        </p:nvSpPr>
        <p:spPr>
          <a:xfrm>
            <a:off x="875929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1" name="Google Shape;5841;p93"/>
          <p:cNvSpPr/>
          <p:nvPr/>
        </p:nvSpPr>
        <p:spPr>
          <a:xfrm>
            <a:off x="875929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2" name="Google Shape;5842;p93"/>
          <p:cNvSpPr/>
          <p:nvPr/>
        </p:nvSpPr>
        <p:spPr>
          <a:xfrm>
            <a:off x="852675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3" name="Google Shape;5843;p93"/>
          <p:cNvSpPr/>
          <p:nvPr/>
        </p:nvSpPr>
        <p:spPr>
          <a:xfrm>
            <a:off x="852675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4" name="Google Shape;5844;p93"/>
          <p:cNvSpPr/>
          <p:nvPr/>
        </p:nvSpPr>
        <p:spPr>
          <a:xfrm>
            <a:off x="852675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5" name="Google Shape;5845;p93"/>
          <p:cNvSpPr/>
          <p:nvPr/>
        </p:nvSpPr>
        <p:spPr>
          <a:xfrm>
            <a:off x="852675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6" name="Google Shape;5846;p93"/>
          <p:cNvSpPr/>
          <p:nvPr/>
        </p:nvSpPr>
        <p:spPr>
          <a:xfrm>
            <a:off x="8273365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7" name="Google Shape;5847;p93"/>
          <p:cNvSpPr/>
          <p:nvPr/>
        </p:nvSpPr>
        <p:spPr>
          <a:xfrm>
            <a:off x="8273365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8" name="Google Shape;5848;p93"/>
          <p:cNvSpPr/>
          <p:nvPr/>
        </p:nvSpPr>
        <p:spPr>
          <a:xfrm>
            <a:off x="8273365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9" name="Google Shape;5849;p93"/>
          <p:cNvSpPr/>
          <p:nvPr/>
        </p:nvSpPr>
        <p:spPr>
          <a:xfrm>
            <a:off x="8273365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0" name="Google Shape;5850;p93"/>
          <p:cNvSpPr/>
          <p:nvPr/>
        </p:nvSpPr>
        <p:spPr>
          <a:xfrm>
            <a:off x="8040793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1" name="Google Shape;5851;p93"/>
          <p:cNvSpPr/>
          <p:nvPr/>
        </p:nvSpPr>
        <p:spPr>
          <a:xfrm>
            <a:off x="8040793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2" name="Google Shape;5852;p93"/>
          <p:cNvSpPr/>
          <p:nvPr/>
        </p:nvSpPr>
        <p:spPr>
          <a:xfrm>
            <a:off x="8040793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3" name="Google Shape;5853;p93"/>
          <p:cNvSpPr/>
          <p:nvPr/>
        </p:nvSpPr>
        <p:spPr>
          <a:xfrm>
            <a:off x="8040793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4" name="Google Shape;5854;p93"/>
          <p:cNvSpPr/>
          <p:nvPr/>
        </p:nvSpPr>
        <p:spPr>
          <a:xfrm>
            <a:off x="7787439" y="6545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0" y="0"/>
                  <a:pt x="683" y="75"/>
                  <a:pt x="517" y="241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15" y="1275"/>
                  <a:pt x="1945" y="849"/>
                </a:cubicBezTo>
                <a:cubicBezTo>
                  <a:pt x="1945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5" name="Google Shape;5855;p93"/>
          <p:cNvSpPr/>
          <p:nvPr/>
        </p:nvSpPr>
        <p:spPr>
          <a:xfrm>
            <a:off x="7787439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5" y="1648"/>
                  <a:pt x="1125" y="1648"/>
                </a:cubicBezTo>
                <a:cubicBezTo>
                  <a:pt x="1581" y="1648"/>
                  <a:pt x="1945" y="1253"/>
                  <a:pt x="1945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6" name="Google Shape;5856;p93"/>
          <p:cNvSpPr/>
          <p:nvPr/>
        </p:nvSpPr>
        <p:spPr>
          <a:xfrm>
            <a:off x="7787744" y="5339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7" name="Google Shape;5857;p93"/>
          <p:cNvSpPr/>
          <p:nvPr/>
        </p:nvSpPr>
        <p:spPr>
          <a:xfrm>
            <a:off x="7787439" y="7677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8" name="Google Shape;5858;p93"/>
          <p:cNvSpPr/>
          <p:nvPr/>
        </p:nvSpPr>
        <p:spPr>
          <a:xfrm>
            <a:off x="755604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9" name="Google Shape;5859;p93"/>
          <p:cNvSpPr/>
          <p:nvPr/>
        </p:nvSpPr>
        <p:spPr>
          <a:xfrm>
            <a:off x="755604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0" name="Google Shape;5860;p93"/>
          <p:cNvSpPr/>
          <p:nvPr/>
        </p:nvSpPr>
        <p:spPr>
          <a:xfrm>
            <a:off x="755604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1" name="Google Shape;5861;p93"/>
          <p:cNvSpPr/>
          <p:nvPr/>
        </p:nvSpPr>
        <p:spPr>
          <a:xfrm>
            <a:off x="755604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2" name="Google Shape;5862;p93"/>
          <p:cNvSpPr/>
          <p:nvPr/>
        </p:nvSpPr>
        <p:spPr>
          <a:xfrm>
            <a:off x="7302656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5" y="1671"/>
                </a:cubicBezTo>
                <a:cubicBezTo>
                  <a:pt x="1551" y="167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3" name="Google Shape;5863;p93"/>
          <p:cNvSpPr/>
          <p:nvPr/>
        </p:nvSpPr>
        <p:spPr>
          <a:xfrm>
            <a:off x="7302656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4" name="Google Shape;5864;p93"/>
          <p:cNvSpPr/>
          <p:nvPr/>
        </p:nvSpPr>
        <p:spPr>
          <a:xfrm>
            <a:off x="7302656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5" name="Google Shape;5865;p93"/>
          <p:cNvSpPr/>
          <p:nvPr/>
        </p:nvSpPr>
        <p:spPr>
          <a:xfrm>
            <a:off x="7302656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6" name="Google Shape;5866;p93"/>
          <p:cNvSpPr/>
          <p:nvPr/>
        </p:nvSpPr>
        <p:spPr>
          <a:xfrm>
            <a:off x="707126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7" name="Google Shape;5867;p93"/>
          <p:cNvSpPr/>
          <p:nvPr/>
        </p:nvSpPr>
        <p:spPr>
          <a:xfrm>
            <a:off x="707126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8" name="Google Shape;5868;p93"/>
          <p:cNvSpPr/>
          <p:nvPr/>
        </p:nvSpPr>
        <p:spPr>
          <a:xfrm>
            <a:off x="707126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9" name="Google Shape;5869;p93"/>
          <p:cNvSpPr/>
          <p:nvPr/>
        </p:nvSpPr>
        <p:spPr>
          <a:xfrm>
            <a:off x="707126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0" name="Google Shape;5870;p93"/>
          <p:cNvSpPr/>
          <p:nvPr/>
        </p:nvSpPr>
        <p:spPr>
          <a:xfrm>
            <a:off x="6817872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1" name="Google Shape;5871;p93"/>
          <p:cNvSpPr/>
          <p:nvPr/>
        </p:nvSpPr>
        <p:spPr>
          <a:xfrm>
            <a:off x="6817872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2" name="Google Shape;5872;p93"/>
          <p:cNvSpPr/>
          <p:nvPr/>
        </p:nvSpPr>
        <p:spPr>
          <a:xfrm>
            <a:off x="6817872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3" name="Google Shape;5873;p93"/>
          <p:cNvSpPr/>
          <p:nvPr/>
        </p:nvSpPr>
        <p:spPr>
          <a:xfrm>
            <a:off x="6817872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4" name="Google Shape;5874;p93"/>
          <p:cNvSpPr/>
          <p:nvPr/>
        </p:nvSpPr>
        <p:spPr>
          <a:xfrm>
            <a:off x="6585339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5" name="Google Shape;5875;p93"/>
          <p:cNvSpPr/>
          <p:nvPr/>
        </p:nvSpPr>
        <p:spPr>
          <a:xfrm>
            <a:off x="6585339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6" name="Google Shape;5876;p93"/>
          <p:cNvSpPr/>
          <p:nvPr/>
        </p:nvSpPr>
        <p:spPr>
          <a:xfrm>
            <a:off x="658533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7" name="Google Shape;5877;p93"/>
          <p:cNvSpPr/>
          <p:nvPr/>
        </p:nvSpPr>
        <p:spPr>
          <a:xfrm>
            <a:off x="658533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8" name="Google Shape;5878;p93"/>
          <p:cNvSpPr/>
          <p:nvPr/>
        </p:nvSpPr>
        <p:spPr>
          <a:xfrm>
            <a:off x="6331947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9" name="Google Shape;5879;p93"/>
          <p:cNvSpPr/>
          <p:nvPr/>
        </p:nvSpPr>
        <p:spPr>
          <a:xfrm>
            <a:off x="6331947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0" name="Google Shape;5880;p93"/>
          <p:cNvSpPr/>
          <p:nvPr/>
        </p:nvSpPr>
        <p:spPr>
          <a:xfrm>
            <a:off x="633194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1" name="Google Shape;5881;p93"/>
          <p:cNvSpPr/>
          <p:nvPr/>
        </p:nvSpPr>
        <p:spPr>
          <a:xfrm>
            <a:off x="633194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2" name="Google Shape;5882;p93"/>
          <p:cNvSpPr/>
          <p:nvPr/>
        </p:nvSpPr>
        <p:spPr>
          <a:xfrm>
            <a:off x="6090126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3" name="Google Shape;5883;p93"/>
          <p:cNvSpPr/>
          <p:nvPr/>
        </p:nvSpPr>
        <p:spPr>
          <a:xfrm>
            <a:off x="6090126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4" name="Google Shape;5884;p93"/>
          <p:cNvSpPr/>
          <p:nvPr/>
        </p:nvSpPr>
        <p:spPr>
          <a:xfrm>
            <a:off x="6090126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5" name="Google Shape;5885;p93"/>
          <p:cNvSpPr/>
          <p:nvPr/>
        </p:nvSpPr>
        <p:spPr>
          <a:xfrm>
            <a:off x="6090126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6" name="Google Shape;5886;p93"/>
          <p:cNvSpPr/>
          <p:nvPr/>
        </p:nvSpPr>
        <p:spPr>
          <a:xfrm>
            <a:off x="5847163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7" name="Google Shape;5887;p93"/>
          <p:cNvSpPr/>
          <p:nvPr/>
        </p:nvSpPr>
        <p:spPr>
          <a:xfrm>
            <a:off x="5847163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8" name="Google Shape;5888;p93"/>
          <p:cNvSpPr/>
          <p:nvPr/>
        </p:nvSpPr>
        <p:spPr>
          <a:xfrm>
            <a:off x="5847163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9" name="Google Shape;5889;p93"/>
          <p:cNvSpPr/>
          <p:nvPr/>
        </p:nvSpPr>
        <p:spPr>
          <a:xfrm>
            <a:off x="5847163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0" name="Google Shape;5890;p93"/>
          <p:cNvSpPr/>
          <p:nvPr/>
        </p:nvSpPr>
        <p:spPr>
          <a:xfrm>
            <a:off x="5604200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1" name="Google Shape;5891;p93"/>
          <p:cNvSpPr/>
          <p:nvPr/>
        </p:nvSpPr>
        <p:spPr>
          <a:xfrm>
            <a:off x="5604200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2" name="Google Shape;5892;p93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3" name="Google Shape;5893;p93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4" name="Google Shape;5894;p93"/>
          <p:cNvSpPr/>
          <p:nvPr/>
        </p:nvSpPr>
        <p:spPr>
          <a:xfrm>
            <a:off x="5372809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5" name="Google Shape;5895;p93"/>
          <p:cNvSpPr/>
          <p:nvPr/>
        </p:nvSpPr>
        <p:spPr>
          <a:xfrm>
            <a:off x="5372809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6" name="Google Shape;5896;p93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7" name="Google Shape;5897;p93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8" name="Google Shape;5898;p93"/>
          <p:cNvSpPr/>
          <p:nvPr/>
        </p:nvSpPr>
        <p:spPr>
          <a:xfrm>
            <a:off x="5119417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9" name="Google Shape;5899;p93"/>
          <p:cNvSpPr/>
          <p:nvPr/>
        </p:nvSpPr>
        <p:spPr>
          <a:xfrm>
            <a:off x="5119417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0" name="Google Shape;5900;p93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1" name="Google Shape;5901;p93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2" name="Google Shape;5902;p93"/>
          <p:cNvSpPr/>
          <p:nvPr/>
        </p:nvSpPr>
        <p:spPr>
          <a:xfrm>
            <a:off x="488802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3" name="Google Shape;5903;p93"/>
          <p:cNvSpPr/>
          <p:nvPr/>
        </p:nvSpPr>
        <p:spPr>
          <a:xfrm>
            <a:off x="488802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4" name="Google Shape;5904;p93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5" name="Google Shape;5905;p93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6" name="Google Shape;5906;p93"/>
          <p:cNvSpPr/>
          <p:nvPr/>
        </p:nvSpPr>
        <p:spPr>
          <a:xfrm>
            <a:off x="4634633" y="6545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9" y="0"/>
                </a:moveTo>
                <a:cubicBezTo>
                  <a:pt x="904" y="0"/>
                  <a:pt x="694" y="75"/>
                  <a:pt x="518" y="241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16" y="1305"/>
                  <a:pt x="1946" y="849"/>
                </a:cubicBezTo>
                <a:cubicBezTo>
                  <a:pt x="1946" y="334"/>
                  <a:pt x="1541" y="0"/>
                  <a:pt x="11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7" name="Google Shape;5907;p93"/>
          <p:cNvSpPr/>
          <p:nvPr/>
        </p:nvSpPr>
        <p:spPr>
          <a:xfrm>
            <a:off x="4634633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8" name="Google Shape;5908;p93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9" name="Google Shape;5909;p93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0" name="Google Shape;5910;p93"/>
          <p:cNvSpPr/>
          <p:nvPr/>
        </p:nvSpPr>
        <p:spPr>
          <a:xfrm>
            <a:off x="441968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1" name="Google Shape;5911;p93"/>
          <p:cNvSpPr/>
          <p:nvPr/>
        </p:nvSpPr>
        <p:spPr>
          <a:xfrm>
            <a:off x="441968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2" name="Google Shape;5912;p93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3" name="Google Shape;5913;p93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4" name="Google Shape;5914;p93"/>
          <p:cNvSpPr/>
          <p:nvPr/>
        </p:nvSpPr>
        <p:spPr>
          <a:xfrm>
            <a:off x="416629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5" name="Google Shape;5915;p93"/>
          <p:cNvSpPr/>
          <p:nvPr/>
        </p:nvSpPr>
        <p:spPr>
          <a:xfrm>
            <a:off x="416629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6" name="Google Shape;5916;p93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7" name="Google Shape;5917;p93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8" name="Google Shape;5918;p93"/>
          <p:cNvSpPr/>
          <p:nvPr/>
        </p:nvSpPr>
        <p:spPr>
          <a:xfrm>
            <a:off x="3933760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9" name="Google Shape;5919;p93"/>
          <p:cNvSpPr/>
          <p:nvPr/>
        </p:nvSpPr>
        <p:spPr>
          <a:xfrm>
            <a:off x="3933760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0" name="Google Shape;5920;p93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1" name="Google Shape;5921;p93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2" name="Google Shape;5922;p93"/>
          <p:cNvSpPr/>
          <p:nvPr/>
        </p:nvSpPr>
        <p:spPr>
          <a:xfrm>
            <a:off x="3680368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3" name="Google Shape;5923;p93"/>
          <p:cNvSpPr/>
          <p:nvPr/>
        </p:nvSpPr>
        <p:spPr>
          <a:xfrm>
            <a:off x="3680368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4" name="Google Shape;5924;p93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5" name="Google Shape;5925;p93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6" name="Google Shape;5926;p93"/>
          <p:cNvSpPr/>
          <p:nvPr/>
        </p:nvSpPr>
        <p:spPr>
          <a:xfrm>
            <a:off x="344897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7" name="Google Shape;5927;p93"/>
          <p:cNvSpPr/>
          <p:nvPr/>
        </p:nvSpPr>
        <p:spPr>
          <a:xfrm>
            <a:off x="344897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8" name="Google Shape;5928;p93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9" name="Google Shape;5929;p93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0" name="Google Shape;5930;p93"/>
          <p:cNvSpPr/>
          <p:nvPr/>
        </p:nvSpPr>
        <p:spPr>
          <a:xfrm>
            <a:off x="319558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1" name="Google Shape;5931;p93"/>
          <p:cNvSpPr/>
          <p:nvPr/>
        </p:nvSpPr>
        <p:spPr>
          <a:xfrm>
            <a:off x="319558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2" name="Google Shape;5932;p93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3" name="Google Shape;5933;p93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4" name="Google Shape;5934;p93"/>
          <p:cNvSpPr/>
          <p:nvPr/>
        </p:nvSpPr>
        <p:spPr>
          <a:xfrm>
            <a:off x="296419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5" name="Google Shape;5935;p93"/>
          <p:cNvSpPr/>
          <p:nvPr/>
        </p:nvSpPr>
        <p:spPr>
          <a:xfrm>
            <a:off x="296419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6" name="Google Shape;5936;p93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7" name="Google Shape;5937;p93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8" name="Google Shape;5938;p93"/>
          <p:cNvSpPr/>
          <p:nvPr/>
        </p:nvSpPr>
        <p:spPr>
          <a:xfrm>
            <a:off x="271080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9" name="Google Shape;5939;p93"/>
          <p:cNvSpPr/>
          <p:nvPr/>
        </p:nvSpPr>
        <p:spPr>
          <a:xfrm>
            <a:off x="271080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0" name="Google Shape;5940;p93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1" name="Google Shape;5941;p93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2" name="Google Shape;5942;p93"/>
          <p:cNvSpPr/>
          <p:nvPr/>
        </p:nvSpPr>
        <p:spPr>
          <a:xfrm>
            <a:off x="247826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3" name="Google Shape;5943;p93"/>
          <p:cNvSpPr/>
          <p:nvPr/>
        </p:nvSpPr>
        <p:spPr>
          <a:xfrm>
            <a:off x="247826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4" name="Google Shape;5944;p93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5" name="Google Shape;5945;p93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6" name="Google Shape;5946;p93"/>
          <p:cNvSpPr/>
          <p:nvPr/>
        </p:nvSpPr>
        <p:spPr>
          <a:xfrm>
            <a:off x="2224876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7" name="Google Shape;5947;p93"/>
          <p:cNvSpPr/>
          <p:nvPr/>
        </p:nvSpPr>
        <p:spPr>
          <a:xfrm>
            <a:off x="2224876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8" name="Google Shape;5948;p93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9" name="Google Shape;5949;p93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0" name="Google Shape;5950;p93"/>
          <p:cNvSpPr/>
          <p:nvPr/>
        </p:nvSpPr>
        <p:spPr>
          <a:xfrm>
            <a:off x="199348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1" name="Google Shape;5951;p93"/>
          <p:cNvSpPr/>
          <p:nvPr/>
        </p:nvSpPr>
        <p:spPr>
          <a:xfrm>
            <a:off x="199348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2" name="Google Shape;5952;p93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3" name="Google Shape;5953;p93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4" name="Google Shape;5954;p93"/>
          <p:cNvSpPr/>
          <p:nvPr/>
        </p:nvSpPr>
        <p:spPr>
          <a:xfrm>
            <a:off x="174009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5" name="Google Shape;5955;p93"/>
          <p:cNvSpPr/>
          <p:nvPr/>
        </p:nvSpPr>
        <p:spPr>
          <a:xfrm>
            <a:off x="174009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6" name="Google Shape;5956;p93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7" name="Google Shape;5957;p93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8" name="Google Shape;5958;p93"/>
          <p:cNvSpPr/>
          <p:nvPr/>
        </p:nvSpPr>
        <p:spPr>
          <a:xfrm>
            <a:off x="1497129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9" name="Google Shape;5959;p93"/>
          <p:cNvSpPr/>
          <p:nvPr/>
        </p:nvSpPr>
        <p:spPr>
          <a:xfrm>
            <a:off x="1498309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0" name="Google Shape;5960;p93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1" name="Google Shape;5961;p93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2" name="Google Shape;5962;p93"/>
          <p:cNvSpPr/>
          <p:nvPr/>
        </p:nvSpPr>
        <p:spPr>
          <a:xfrm>
            <a:off x="125534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3" name="Google Shape;5963;p93"/>
          <p:cNvSpPr/>
          <p:nvPr/>
        </p:nvSpPr>
        <p:spPr>
          <a:xfrm>
            <a:off x="125534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4" name="Google Shape;5964;p93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5" name="Google Shape;5965;p93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6" name="Google Shape;5966;p93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7" name="Google Shape;5967;p93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8" name="Google Shape;5968;p93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9" name="Google Shape;5969;p93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0" name="Google Shape;5970;p93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1" name="Google Shape;5971;p93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2" name="Google Shape;5972;p93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3" name="Google Shape;5973;p93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4" name="Google Shape;5974;p93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5" name="Google Shape;5975;p93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6" name="Google Shape;5976;p93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7" name="Google Shape;5977;p93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8" name="Google Shape;5978;p93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9" name="Google Shape;5979;p93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0" name="Google Shape;5980;p93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1" name="Google Shape;5981;p93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2" name="Google Shape;5982;p93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3" name="Google Shape;5983;p93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4" name="Google Shape;5984;p93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5" name="Google Shape;5985;p93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6" name="Google Shape;5986;p93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7" name="Google Shape;5987;p93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8" name="Google Shape;5988;p93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9" name="Google Shape;5989;p93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0" name="Google Shape;5990;p93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1" name="Google Shape;5991;p93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2" name="Google Shape;5992;p93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3" name="Google Shape;5993;p93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4" name="Google Shape;5994;p93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5" name="Google Shape;5995;p93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6" name="Google Shape;5996;p93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7" name="Google Shape;5997;p93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8" name="Google Shape;5998;p93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9" name="Google Shape;5999;p93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0" name="Google Shape;6000;p93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1" name="Google Shape;6001;p93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2" name="Google Shape;6002;p93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3" name="Google Shape;6003;p93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4" name="Google Shape;6004;p93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5" name="Google Shape;6005;p93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6" name="Google Shape;6006;p93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7" name="Google Shape;6007;p93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8" name="Google Shape;6008;p93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9" name="Google Shape;6009;p93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0" name="Google Shape;6010;p93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1" name="Google Shape;6011;p93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2" name="Google Shape;6012;p93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3" name="Google Shape;6013;p93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4" name="Google Shape;6014;p93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5" name="Google Shape;6015;p93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6" name="Google Shape;6016;p93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7" name="Google Shape;6017;p93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8" name="Google Shape;6018;p93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9" name="Google Shape;6019;p93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0" name="Google Shape;6020;p93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1" name="Google Shape;6021;p93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2" name="Google Shape;6022;p93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3" name="Google Shape;6023;p93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4" name="Google Shape;6024;p93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5" name="Google Shape;6025;p93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6" name="Google Shape;6026;p93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7" name="Google Shape;6027;p93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8" name="Google Shape;6028;p93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9" name="Google Shape;6029;p93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0" name="Google Shape;6030;p93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1" name="Google Shape;6031;p93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2" name="Google Shape;6032;p93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3" name="Google Shape;6033;p93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4" name="Google Shape;6034;p93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5" name="Google Shape;6035;p93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6" name="Google Shape;6036;p93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7" name="Google Shape;6037;p93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8" name="Google Shape;6038;p93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9" name="Google Shape;6039;p93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0" name="Google Shape;6040;p93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1" name="Google Shape;6041;p93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2" name="Google Shape;6042;p93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3" name="Google Shape;6043;p93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4" name="Google Shape;6044;p93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5" name="Google Shape;6045;p93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6" name="Google Shape;6046;p93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7" name="Google Shape;6047;p93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8" name="Google Shape;6048;p93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9" name="Google Shape;6049;p93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0" name="Google Shape;6050;p93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1" name="Google Shape;6051;p93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2" name="Google Shape;6052;p93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3" name="Google Shape;6053;p93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4" name="Google Shape;6054;p93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5" name="Google Shape;6055;p93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6" name="Google Shape;6056;p93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7" name="Google Shape;6057;p93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8" name="Google Shape;6058;p93"/>
          <p:cNvSpPr/>
          <p:nvPr/>
        </p:nvSpPr>
        <p:spPr>
          <a:xfrm>
            <a:off x="463577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9" name="Google Shape;6059;p93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0" name="Google Shape;6060;p93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1" name="Google Shape;6061;p93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2" name="Google Shape;6062;p93"/>
          <p:cNvSpPr/>
          <p:nvPr/>
        </p:nvSpPr>
        <p:spPr>
          <a:xfrm>
            <a:off x="442082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3" name="Google Shape;6063;p93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4" name="Google Shape;6064;p93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5" name="Google Shape;6065;p93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6" name="Google Shape;6066;p93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7" name="Google Shape;6067;p93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8" name="Google Shape;6068;p93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9" name="Google Shape;6069;p93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0" name="Google Shape;6070;p93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1" name="Google Shape;6071;p93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2" name="Google Shape;6072;p93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3" name="Google Shape;6073;p93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4" name="Google Shape;6074;p93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5" name="Google Shape;6075;p93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6" name="Google Shape;6076;p93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7" name="Google Shape;6077;p93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8" name="Google Shape;6078;p93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9" name="Google Shape;6079;p93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0" name="Google Shape;6080;p93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1" name="Google Shape;6081;p93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2" name="Google Shape;6082;p93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3" name="Google Shape;6083;p93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4" name="Google Shape;6084;p93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5" name="Google Shape;6085;p93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6" name="Google Shape;6086;p93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7" name="Google Shape;6087;p93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8" name="Google Shape;6088;p93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9" name="Google Shape;6089;p93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0" name="Google Shape;6090;p93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1" name="Google Shape;6091;p93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2" name="Google Shape;6092;p93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3" name="Google Shape;6093;p93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4" name="Google Shape;6094;p93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5" name="Google Shape;6095;p93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6" name="Google Shape;6096;p93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7" name="Google Shape;6097;p93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8" name="Google Shape;6098;p93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9" name="Google Shape;6099;p93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0" name="Google Shape;6100;p93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1" name="Google Shape;6101;p93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2" name="Google Shape;6102;p93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3" name="Google Shape;6103;p93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4" name="Google Shape;6104;p93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5" name="Google Shape;6105;p93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6" name="Google Shape;6106;p93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7" name="Google Shape;6107;p93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8" name="Google Shape;6108;p93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9" name="Google Shape;6109;p93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0" name="Google Shape;6110;p93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1" name="Google Shape;6111;p93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2" name="Google Shape;6112;p93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3" name="Google Shape;6113;p93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4" name="Google Shape;6114;p93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5" name="Google Shape;6115;p93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6" name="Google Shape;6116;p93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7" name="Google Shape;6117;p93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8" name="Google Shape;6118;p93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9" name="Google Shape;6119;p93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0" name="Google Shape;6120;p93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1" name="Google Shape;6121;p93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2" name="Google Shape;6122;p93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3" name="Google Shape;6123;p93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4" name="Google Shape;6124;p93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5" name="Google Shape;6125;p93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6" name="Google Shape;6126;p93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7" name="Google Shape;6127;p93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8" name="Google Shape;6128;p93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9" name="Google Shape;6129;p93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0" name="Google Shape;6130;p93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1" name="Google Shape;6131;p93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2" name="Google Shape;6132;p93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3" name="Google Shape;6133;p93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4" name="Google Shape;6134;p93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5" name="Google Shape;6135;p93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6" name="Google Shape;6136;p93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7" name="Google Shape;6137;p93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8"/>
          <p:cNvSpPr txBox="1">
            <a:spLocks noGrp="1"/>
          </p:cNvSpPr>
          <p:nvPr>
            <p:ph type="title" hasCustomPrompt="1"/>
          </p:nvPr>
        </p:nvSpPr>
        <p:spPr>
          <a:xfrm>
            <a:off x="2522274" y="1988100"/>
            <a:ext cx="591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7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48"/>
          <p:cNvSpPr txBox="1">
            <a:spLocks noGrp="1"/>
          </p:cNvSpPr>
          <p:nvPr>
            <p:ph type="body" idx="1"/>
          </p:nvPr>
        </p:nvSpPr>
        <p:spPr>
          <a:xfrm>
            <a:off x="2522417" y="2938800"/>
            <a:ext cx="5910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48"/>
          <p:cNvSpPr/>
          <p:nvPr/>
        </p:nvSpPr>
        <p:spPr>
          <a:xfrm>
            <a:off x="0" y="-25"/>
            <a:ext cx="2540725" cy="5143551"/>
          </a:xfrm>
          <a:custGeom>
            <a:avLst/>
            <a:gdLst/>
            <a:ahLst/>
            <a:cxnLst/>
            <a:rect l="l" t="t" r="r" b="b"/>
            <a:pathLst>
              <a:path w="39606" h="43072" extrusionOk="0">
                <a:moveTo>
                  <a:pt x="0" y="1"/>
                </a:moveTo>
                <a:lnTo>
                  <a:pt x="0" y="43071"/>
                </a:lnTo>
                <a:lnTo>
                  <a:pt x="39606" y="43071"/>
                </a:lnTo>
                <a:lnTo>
                  <a:pt x="3960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8"/>
          <p:cNvSpPr/>
          <p:nvPr/>
        </p:nvSpPr>
        <p:spPr>
          <a:xfrm>
            <a:off x="-2198" y="4612786"/>
            <a:ext cx="1785900" cy="53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8"/>
          <p:cNvSpPr/>
          <p:nvPr/>
        </p:nvSpPr>
        <p:spPr>
          <a:xfrm>
            <a:off x="2316656" y="205960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48"/>
          <p:cNvSpPr/>
          <p:nvPr/>
        </p:nvSpPr>
        <p:spPr>
          <a:xfrm>
            <a:off x="2316656" y="229415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8"/>
          <p:cNvSpPr/>
          <p:nvPr/>
        </p:nvSpPr>
        <p:spPr>
          <a:xfrm>
            <a:off x="2316656" y="25281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48"/>
          <p:cNvSpPr/>
          <p:nvPr/>
        </p:nvSpPr>
        <p:spPr>
          <a:xfrm>
            <a:off x="2316656" y="276188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8"/>
          <p:cNvSpPr/>
          <p:nvPr/>
        </p:nvSpPr>
        <p:spPr>
          <a:xfrm>
            <a:off x="2316656" y="29962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8"/>
          <p:cNvSpPr/>
          <p:nvPr/>
        </p:nvSpPr>
        <p:spPr>
          <a:xfrm>
            <a:off x="2316656" y="323041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8"/>
          <p:cNvSpPr/>
          <p:nvPr/>
        </p:nvSpPr>
        <p:spPr>
          <a:xfrm>
            <a:off x="2084123" y="205952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8"/>
          <p:cNvSpPr/>
          <p:nvPr/>
        </p:nvSpPr>
        <p:spPr>
          <a:xfrm>
            <a:off x="2084123" y="229438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8"/>
          <p:cNvSpPr/>
          <p:nvPr/>
        </p:nvSpPr>
        <p:spPr>
          <a:xfrm>
            <a:off x="2084123" y="252809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48"/>
          <p:cNvSpPr/>
          <p:nvPr/>
        </p:nvSpPr>
        <p:spPr>
          <a:xfrm>
            <a:off x="2084123" y="276180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48"/>
          <p:cNvSpPr/>
          <p:nvPr/>
        </p:nvSpPr>
        <p:spPr>
          <a:xfrm>
            <a:off x="2073693" y="29962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8"/>
          <p:cNvSpPr/>
          <p:nvPr/>
        </p:nvSpPr>
        <p:spPr>
          <a:xfrm>
            <a:off x="2073693" y="323041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8"/>
          <p:cNvSpPr/>
          <p:nvPr/>
        </p:nvSpPr>
        <p:spPr>
          <a:xfrm>
            <a:off x="1830731" y="205956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48"/>
          <p:cNvSpPr/>
          <p:nvPr/>
        </p:nvSpPr>
        <p:spPr>
          <a:xfrm>
            <a:off x="1830731" y="229415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48"/>
          <p:cNvSpPr/>
          <p:nvPr/>
        </p:nvSpPr>
        <p:spPr>
          <a:xfrm>
            <a:off x="1830731" y="252813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48"/>
          <p:cNvSpPr/>
          <p:nvPr/>
        </p:nvSpPr>
        <p:spPr>
          <a:xfrm>
            <a:off x="1830731" y="276184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48"/>
          <p:cNvSpPr/>
          <p:nvPr/>
        </p:nvSpPr>
        <p:spPr>
          <a:xfrm>
            <a:off x="1830731" y="299620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48"/>
          <p:cNvSpPr/>
          <p:nvPr/>
        </p:nvSpPr>
        <p:spPr>
          <a:xfrm>
            <a:off x="1830731" y="323041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8"/>
          <p:cNvSpPr/>
          <p:nvPr/>
        </p:nvSpPr>
        <p:spPr>
          <a:xfrm>
            <a:off x="1599339" y="205952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48"/>
          <p:cNvSpPr/>
          <p:nvPr/>
        </p:nvSpPr>
        <p:spPr>
          <a:xfrm>
            <a:off x="1599339" y="229438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48"/>
          <p:cNvSpPr/>
          <p:nvPr/>
        </p:nvSpPr>
        <p:spPr>
          <a:xfrm>
            <a:off x="1599339" y="25280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48"/>
          <p:cNvSpPr/>
          <p:nvPr/>
        </p:nvSpPr>
        <p:spPr>
          <a:xfrm>
            <a:off x="1599339" y="27618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8"/>
          <p:cNvSpPr/>
          <p:nvPr/>
        </p:nvSpPr>
        <p:spPr>
          <a:xfrm>
            <a:off x="1588910" y="29962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48"/>
          <p:cNvSpPr/>
          <p:nvPr/>
        </p:nvSpPr>
        <p:spPr>
          <a:xfrm>
            <a:off x="1588910" y="323041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8"/>
          <p:cNvSpPr/>
          <p:nvPr/>
        </p:nvSpPr>
        <p:spPr>
          <a:xfrm>
            <a:off x="1345947" y="205956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8"/>
          <p:cNvSpPr/>
          <p:nvPr/>
        </p:nvSpPr>
        <p:spPr>
          <a:xfrm>
            <a:off x="1345947" y="229415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8"/>
          <p:cNvSpPr/>
          <p:nvPr/>
        </p:nvSpPr>
        <p:spPr>
          <a:xfrm>
            <a:off x="1345947" y="25281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8"/>
          <p:cNvSpPr/>
          <p:nvPr/>
        </p:nvSpPr>
        <p:spPr>
          <a:xfrm>
            <a:off x="1345947" y="27618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48"/>
          <p:cNvSpPr/>
          <p:nvPr/>
        </p:nvSpPr>
        <p:spPr>
          <a:xfrm>
            <a:off x="1345947" y="29962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345947" y="323041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/>
          <p:nvPr/>
        </p:nvSpPr>
        <p:spPr>
          <a:xfrm>
            <a:off x="1114556" y="205952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48"/>
          <p:cNvSpPr/>
          <p:nvPr/>
        </p:nvSpPr>
        <p:spPr>
          <a:xfrm>
            <a:off x="1114556" y="229438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48"/>
          <p:cNvSpPr/>
          <p:nvPr/>
        </p:nvSpPr>
        <p:spPr>
          <a:xfrm>
            <a:off x="1114556" y="25280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8"/>
          <p:cNvSpPr/>
          <p:nvPr/>
        </p:nvSpPr>
        <p:spPr>
          <a:xfrm>
            <a:off x="1114556" y="27618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8"/>
          <p:cNvSpPr/>
          <p:nvPr/>
        </p:nvSpPr>
        <p:spPr>
          <a:xfrm>
            <a:off x="1104164" y="299620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8"/>
          <p:cNvSpPr/>
          <p:nvPr/>
        </p:nvSpPr>
        <p:spPr>
          <a:xfrm>
            <a:off x="1104164" y="323041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8"/>
          <p:cNvSpPr/>
          <p:nvPr/>
        </p:nvSpPr>
        <p:spPr>
          <a:xfrm>
            <a:off x="861164" y="205956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8"/>
          <p:cNvSpPr/>
          <p:nvPr/>
        </p:nvSpPr>
        <p:spPr>
          <a:xfrm>
            <a:off x="861164" y="229415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8"/>
          <p:cNvSpPr/>
          <p:nvPr/>
        </p:nvSpPr>
        <p:spPr>
          <a:xfrm>
            <a:off x="861164" y="252813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48"/>
          <p:cNvSpPr/>
          <p:nvPr/>
        </p:nvSpPr>
        <p:spPr>
          <a:xfrm>
            <a:off x="861164" y="276184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8"/>
          <p:cNvSpPr/>
          <p:nvPr/>
        </p:nvSpPr>
        <p:spPr>
          <a:xfrm>
            <a:off x="861164" y="299620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8"/>
          <p:cNvSpPr/>
          <p:nvPr/>
        </p:nvSpPr>
        <p:spPr>
          <a:xfrm>
            <a:off x="861164" y="323041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8"/>
          <p:cNvSpPr/>
          <p:nvPr/>
        </p:nvSpPr>
        <p:spPr>
          <a:xfrm>
            <a:off x="628630" y="205952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8"/>
          <p:cNvSpPr/>
          <p:nvPr/>
        </p:nvSpPr>
        <p:spPr>
          <a:xfrm>
            <a:off x="628630" y="229438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8"/>
          <p:cNvSpPr/>
          <p:nvPr/>
        </p:nvSpPr>
        <p:spPr>
          <a:xfrm>
            <a:off x="628630" y="25280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8"/>
          <p:cNvSpPr/>
          <p:nvPr/>
        </p:nvSpPr>
        <p:spPr>
          <a:xfrm>
            <a:off x="628630" y="27618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8"/>
          <p:cNvSpPr/>
          <p:nvPr/>
        </p:nvSpPr>
        <p:spPr>
          <a:xfrm>
            <a:off x="618201" y="29962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48"/>
          <p:cNvSpPr/>
          <p:nvPr/>
        </p:nvSpPr>
        <p:spPr>
          <a:xfrm>
            <a:off x="618201" y="323041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8"/>
          <p:cNvSpPr/>
          <p:nvPr/>
        </p:nvSpPr>
        <p:spPr>
          <a:xfrm>
            <a:off x="375238" y="205956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8"/>
          <p:cNvSpPr/>
          <p:nvPr/>
        </p:nvSpPr>
        <p:spPr>
          <a:xfrm>
            <a:off x="375238" y="229415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8"/>
          <p:cNvSpPr/>
          <p:nvPr/>
        </p:nvSpPr>
        <p:spPr>
          <a:xfrm>
            <a:off x="375238" y="252813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8"/>
          <p:cNvSpPr/>
          <p:nvPr/>
        </p:nvSpPr>
        <p:spPr>
          <a:xfrm>
            <a:off x="375238" y="276184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48"/>
          <p:cNvSpPr/>
          <p:nvPr/>
        </p:nvSpPr>
        <p:spPr>
          <a:xfrm>
            <a:off x="375238" y="299620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8"/>
          <p:cNvSpPr/>
          <p:nvPr/>
        </p:nvSpPr>
        <p:spPr>
          <a:xfrm>
            <a:off x="375238" y="323041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48"/>
          <p:cNvSpPr/>
          <p:nvPr/>
        </p:nvSpPr>
        <p:spPr>
          <a:xfrm>
            <a:off x="143847" y="205952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48"/>
          <p:cNvSpPr/>
          <p:nvPr/>
        </p:nvSpPr>
        <p:spPr>
          <a:xfrm>
            <a:off x="143847" y="229438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48"/>
          <p:cNvSpPr/>
          <p:nvPr/>
        </p:nvSpPr>
        <p:spPr>
          <a:xfrm>
            <a:off x="143847" y="252809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8"/>
          <p:cNvSpPr/>
          <p:nvPr/>
        </p:nvSpPr>
        <p:spPr>
          <a:xfrm>
            <a:off x="143847" y="276180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48"/>
          <p:cNvSpPr/>
          <p:nvPr/>
        </p:nvSpPr>
        <p:spPr>
          <a:xfrm>
            <a:off x="133455" y="299620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8"/>
          <p:cNvSpPr/>
          <p:nvPr/>
        </p:nvSpPr>
        <p:spPr>
          <a:xfrm>
            <a:off x="133455" y="323041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9"/>
          <p:cNvSpPr txBox="1">
            <a:spLocks noGrp="1"/>
          </p:cNvSpPr>
          <p:nvPr>
            <p:ph type="title"/>
          </p:nvPr>
        </p:nvSpPr>
        <p:spPr>
          <a:xfrm>
            <a:off x="713225" y="2131163"/>
            <a:ext cx="37899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6" name="Google Shape;716;p49"/>
          <p:cNvSpPr txBox="1">
            <a:spLocks noGrp="1"/>
          </p:cNvSpPr>
          <p:nvPr>
            <p:ph type="title" idx="2"/>
          </p:nvPr>
        </p:nvSpPr>
        <p:spPr>
          <a:xfrm>
            <a:off x="713225" y="1262438"/>
            <a:ext cx="10944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17" name="Google Shape;717;p49"/>
          <p:cNvSpPr txBox="1">
            <a:spLocks noGrp="1"/>
          </p:cNvSpPr>
          <p:nvPr>
            <p:ph type="subTitle" idx="1"/>
          </p:nvPr>
        </p:nvSpPr>
        <p:spPr>
          <a:xfrm>
            <a:off x="713225" y="3183563"/>
            <a:ext cx="42135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49"/>
          <p:cNvSpPr/>
          <p:nvPr/>
        </p:nvSpPr>
        <p:spPr>
          <a:xfrm>
            <a:off x="9012640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49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49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9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49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49"/>
          <p:cNvSpPr/>
          <p:nvPr/>
        </p:nvSpPr>
        <p:spPr>
          <a:xfrm>
            <a:off x="8759590" y="4052202"/>
            <a:ext cx="73770" cy="62769"/>
          </a:xfrm>
          <a:custGeom>
            <a:avLst/>
            <a:gdLst/>
            <a:ahLst/>
            <a:cxnLst/>
            <a:rect l="l" t="t" r="r" b="b"/>
            <a:pathLst>
              <a:path w="1938" h="1649" extrusionOk="0">
                <a:moveTo>
                  <a:pt x="1098" y="1"/>
                </a:moveTo>
                <a:cubicBezTo>
                  <a:pt x="891" y="1"/>
                  <a:pt x="680" y="79"/>
                  <a:pt x="509" y="250"/>
                </a:cubicBezTo>
                <a:cubicBezTo>
                  <a:pt x="1" y="788"/>
                  <a:pt x="374" y="1649"/>
                  <a:pt x="1080" y="1649"/>
                </a:cubicBezTo>
                <a:cubicBezTo>
                  <a:pt x="1092" y="1649"/>
                  <a:pt x="1105" y="1648"/>
                  <a:pt x="1117" y="1648"/>
                </a:cubicBezTo>
                <a:cubicBezTo>
                  <a:pt x="1573" y="1648"/>
                  <a:pt x="1937" y="1253"/>
                  <a:pt x="1937" y="827"/>
                </a:cubicBezTo>
                <a:cubicBezTo>
                  <a:pt x="1917" y="319"/>
                  <a:pt x="151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49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9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49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49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49"/>
          <p:cNvSpPr/>
          <p:nvPr/>
        </p:nvSpPr>
        <p:spPr>
          <a:xfrm>
            <a:off x="8527894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49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9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9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9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49"/>
          <p:cNvSpPr/>
          <p:nvPr/>
        </p:nvSpPr>
        <p:spPr>
          <a:xfrm>
            <a:off x="8274502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9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49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9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9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9"/>
          <p:cNvSpPr/>
          <p:nvPr/>
        </p:nvSpPr>
        <p:spPr>
          <a:xfrm>
            <a:off x="8041931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9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49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49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9"/>
          <p:cNvSpPr/>
          <p:nvPr/>
        </p:nvSpPr>
        <p:spPr>
          <a:xfrm>
            <a:off x="7788577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5" y="1648"/>
                  <a:pt x="1125" y="1648"/>
                </a:cubicBezTo>
                <a:cubicBezTo>
                  <a:pt x="1581" y="1648"/>
                  <a:pt x="1945" y="1253"/>
                  <a:pt x="1945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9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9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9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9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9"/>
          <p:cNvSpPr/>
          <p:nvPr/>
        </p:nvSpPr>
        <p:spPr>
          <a:xfrm>
            <a:off x="755718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9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49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9"/>
          <p:cNvSpPr/>
          <p:nvPr/>
        </p:nvSpPr>
        <p:spPr>
          <a:xfrm>
            <a:off x="7303793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9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9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9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9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9"/>
          <p:cNvSpPr/>
          <p:nvPr/>
        </p:nvSpPr>
        <p:spPr>
          <a:xfrm>
            <a:off x="707240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9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9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9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9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9"/>
          <p:cNvSpPr/>
          <p:nvPr/>
        </p:nvSpPr>
        <p:spPr>
          <a:xfrm>
            <a:off x="6819010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9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49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9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9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9"/>
          <p:cNvSpPr/>
          <p:nvPr/>
        </p:nvSpPr>
        <p:spPr>
          <a:xfrm>
            <a:off x="6586476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9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9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9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49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9"/>
          <p:cNvSpPr/>
          <p:nvPr/>
        </p:nvSpPr>
        <p:spPr>
          <a:xfrm>
            <a:off x="6333084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9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9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9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9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9"/>
          <p:cNvSpPr/>
          <p:nvPr/>
        </p:nvSpPr>
        <p:spPr>
          <a:xfrm>
            <a:off x="6091263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9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9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9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9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9"/>
          <p:cNvSpPr/>
          <p:nvPr/>
        </p:nvSpPr>
        <p:spPr>
          <a:xfrm>
            <a:off x="5848301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49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49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9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9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9"/>
          <p:cNvSpPr/>
          <p:nvPr/>
        </p:nvSpPr>
        <p:spPr>
          <a:xfrm>
            <a:off x="5605338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9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9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9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9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9"/>
          <p:cNvSpPr/>
          <p:nvPr/>
        </p:nvSpPr>
        <p:spPr>
          <a:xfrm>
            <a:off x="5373947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49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9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49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9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9"/>
          <p:cNvSpPr/>
          <p:nvPr/>
        </p:nvSpPr>
        <p:spPr>
          <a:xfrm>
            <a:off x="5120554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49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49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49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49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49"/>
          <p:cNvSpPr/>
          <p:nvPr/>
        </p:nvSpPr>
        <p:spPr>
          <a:xfrm>
            <a:off x="4889163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49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49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49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49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9"/>
          <p:cNvSpPr/>
          <p:nvPr/>
        </p:nvSpPr>
        <p:spPr>
          <a:xfrm>
            <a:off x="4635771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49"/>
          <p:cNvSpPr/>
          <p:nvPr/>
        </p:nvSpPr>
        <p:spPr>
          <a:xfrm>
            <a:off x="463577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49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49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49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49"/>
          <p:cNvSpPr/>
          <p:nvPr/>
        </p:nvSpPr>
        <p:spPr>
          <a:xfrm>
            <a:off x="4420823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49"/>
          <p:cNvSpPr/>
          <p:nvPr/>
        </p:nvSpPr>
        <p:spPr>
          <a:xfrm>
            <a:off x="442082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9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49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49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49"/>
          <p:cNvSpPr/>
          <p:nvPr/>
        </p:nvSpPr>
        <p:spPr>
          <a:xfrm>
            <a:off x="4167431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49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49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9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49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49"/>
          <p:cNvSpPr/>
          <p:nvPr/>
        </p:nvSpPr>
        <p:spPr>
          <a:xfrm>
            <a:off x="3934898" y="40524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49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49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49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9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9"/>
          <p:cNvSpPr/>
          <p:nvPr/>
        </p:nvSpPr>
        <p:spPr>
          <a:xfrm>
            <a:off x="3681506" y="40522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49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49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49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49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49"/>
          <p:cNvSpPr/>
          <p:nvPr/>
        </p:nvSpPr>
        <p:spPr>
          <a:xfrm>
            <a:off x="3450114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49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49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49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9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49"/>
          <p:cNvSpPr/>
          <p:nvPr/>
        </p:nvSpPr>
        <p:spPr>
          <a:xfrm>
            <a:off x="3196722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49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49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9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9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9"/>
          <p:cNvSpPr/>
          <p:nvPr/>
        </p:nvSpPr>
        <p:spPr>
          <a:xfrm>
            <a:off x="2965331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49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49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49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49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49"/>
          <p:cNvSpPr/>
          <p:nvPr/>
        </p:nvSpPr>
        <p:spPr>
          <a:xfrm>
            <a:off x="2711939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49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49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49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49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49"/>
          <p:cNvSpPr/>
          <p:nvPr/>
        </p:nvSpPr>
        <p:spPr>
          <a:xfrm>
            <a:off x="2479405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49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49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49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49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49"/>
          <p:cNvSpPr/>
          <p:nvPr/>
        </p:nvSpPr>
        <p:spPr>
          <a:xfrm>
            <a:off x="2226013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49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49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49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49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49"/>
          <p:cNvSpPr/>
          <p:nvPr/>
        </p:nvSpPr>
        <p:spPr>
          <a:xfrm>
            <a:off x="1994622" y="40524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49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49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49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49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49"/>
          <p:cNvSpPr/>
          <p:nvPr/>
        </p:nvSpPr>
        <p:spPr>
          <a:xfrm>
            <a:off x="1741230" y="40522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49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49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49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49"/>
          <p:cNvSpPr/>
          <p:nvPr/>
        </p:nvSpPr>
        <p:spPr>
          <a:xfrm>
            <a:off x="1499447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9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9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49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49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49"/>
          <p:cNvSpPr/>
          <p:nvPr/>
        </p:nvSpPr>
        <p:spPr>
          <a:xfrm>
            <a:off x="125648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49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49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49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49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49"/>
          <p:cNvSpPr/>
          <p:nvPr/>
        </p:nvSpPr>
        <p:spPr>
          <a:xfrm>
            <a:off x="1014663" y="40524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49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9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49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49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49"/>
          <p:cNvSpPr/>
          <p:nvPr/>
        </p:nvSpPr>
        <p:spPr>
          <a:xfrm>
            <a:off x="782092" y="40524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49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49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49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49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49"/>
          <p:cNvSpPr/>
          <p:nvPr/>
        </p:nvSpPr>
        <p:spPr>
          <a:xfrm>
            <a:off x="528738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49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49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49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49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49"/>
          <p:cNvSpPr/>
          <p:nvPr/>
        </p:nvSpPr>
        <p:spPr>
          <a:xfrm>
            <a:off x="296167" y="40524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49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49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9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49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9"/>
          <p:cNvSpPr/>
          <p:nvPr/>
        </p:nvSpPr>
        <p:spPr>
          <a:xfrm>
            <a:off x="43954" y="40522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49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49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9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49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0"/>
          <p:cNvSpPr/>
          <p:nvPr/>
        </p:nvSpPr>
        <p:spPr>
          <a:xfrm>
            <a:off x="2281350" y="1574400"/>
            <a:ext cx="4581300" cy="199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50"/>
          <p:cNvSpPr/>
          <p:nvPr/>
        </p:nvSpPr>
        <p:spPr>
          <a:xfrm>
            <a:off x="9011502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50"/>
          <p:cNvSpPr/>
          <p:nvPr/>
        </p:nvSpPr>
        <p:spPr>
          <a:xfrm>
            <a:off x="9011502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50"/>
          <p:cNvSpPr/>
          <p:nvPr/>
        </p:nvSpPr>
        <p:spPr>
          <a:xfrm>
            <a:off x="9011502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50"/>
          <p:cNvSpPr/>
          <p:nvPr/>
        </p:nvSpPr>
        <p:spPr>
          <a:xfrm>
            <a:off x="9011502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50"/>
          <p:cNvSpPr/>
          <p:nvPr/>
        </p:nvSpPr>
        <p:spPr>
          <a:xfrm>
            <a:off x="875929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50"/>
          <p:cNvSpPr/>
          <p:nvPr/>
        </p:nvSpPr>
        <p:spPr>
          <a:xfrm>
            <a:off x="8758453" y="300002"/>
            <a:ext cx="73770" cy="62769"/>
          </a:xfrm>
          <a:custGeom>
            <a:avLst/>
            <a:gdLst/>
            <a:ahLst/>
            <a:cxnLst/>
            <a:rect l="l" t="t" r="r" b="b"/>
            <a:pathLst>
              <a:path w="1938" h="1649" extrusionOk="0">
                <a:moveTo>
                  <a:pt x="1098" y="1"/>
                </a:moveTo>
                <a:cubicBezTo>
                  <a:pt x="891" y="1"/>
                  <a:pt x="680" y="79"/>
                  <a:pt x="509" y="250"/>
                </a:cubicBezTo>
                <a:cubicBezTo>
                  <a:pt x="1" y="788"/>
                  <a:pt x="374" y="1649"/>
                  <a:pt x="1080" y="1649"/>
                </a:cubicBezTo>
                <a:cubicBezTo>
                  <a:pt x="1092" y="1649"/>
                  <a:pt x="1105" y="1648"/>
                  <a:pt x="1117" y="1648"/>
                </a:cubicBezTo>
                <a:cubicBezTo>
                  <a:pt x="1573" y="1648"/>
                  <a:pt x="1937" y="1253"/>
                  <a:pt x="1937" y="827"/>
                </a:cubicBezTo>
                <a:cubicBezTo>
                  <a:pt x="1917" y="319"/>
                  <a:pt x="151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50"/>
          <p:cNvSpPr/>
          <p:nvPr/>
        </p:nvSpPr>
        <p:spPr>
          <a:xfrm>
            <a:off x="875929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50"/>
          <p:cNvSpPr/>
          <p:nvPr/>
        </p:nvSpPr>
        <p:spPr>
          <a:xfrm>
            <a:off x="875929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50"/>
          <p:cNvSpPr/>
          <p:nvPr/>
        </p:nvSpPr>
        <p:spPr>
          <a:xfrm>
            <a:off x="852675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50"/>
          <p:cNvSpPr/>
          <p:nvPr/>
        </p:nvSpPr>
        <p:spPr>
          <a:xfrm>
            <a:off x="852675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50"/>
          <p:cNvSpPr/>
          <p:nvPr/>
        </p:nvSpPr>
        <p:spPr>
          <a:xfrm>
            <a:off x="852675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0"/>
          <p:cNvSpPr/>
          <p:nvPr/>
        </p:nvSpPr>
        <p:spPr>
          <a:xfrm>
            <a:off x="852675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50"/>
          <p:cNvSpPr/>
          <p:nvPr/>
        </p:nvSpPr>
        <p:spPr>
          <a:xfrm>
            <a:off x="8273365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50"/>
          <p:cNvSpPr/>
          <p:nvPr/>
        </p:nvSpPr>
        <p:spPr>
          <a:xfrm>
            <a:off x="8273365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50"/>
          <p:cNvSpPr/>
          <p:nvPr/>
        </p:nvSpPr>
        <p:spPr>
          <a:xfrm>
            <a:off x="8273365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50"/>
          <p:cNvSpPr/>
          <p:nvPr/>
        </p:nvSpPr>
        <p:spPr>
          <a:xfrm>
            <a:off x="8273365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50"/>
          <p:cNvSpPr/>
          <p:nvPr/>
        </p:nvSpPr>
        <p:spPr>
          <a:xfrm>
            <a:off x="8040793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50"/>
          <p:cNvSpPr/>
          <p:nvPr/>
        </p:nvSpPr>
        <p:spPr>
          <a:xfrm>
            <a:off x="8040793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50"/>
          <p:cNvSpPr/>
          <p:nvPr/>
        </p:nvSpPr>
        <p:spPr>
          <a:xfrm>
            <a:off x="8040793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50"/>
          <p:cNvSpPr/>
          <p:nvPr/>
        </p:nvSpPr>
        <p:spPr>
          <a:xfrm>
            <a:off x="8040793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50"/>
          <p:cNvSpPr/>
          <p:nvPr/>
        </p:nvSpPr>
        <p:spPr>
          <a:xfrm>
            <a:off x="7787439" y="65451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95" y="0"/>
                </a:moveTo>
                <a:cubicBezTo>
                  <a:pt x="890" y="0"/>
                  <a:pt x="683" y="75"/>
                  <a:pt x="517" y="241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15" y="1275"/>
                  <a:pt x="1945" y="849"/>
                </a:cubicBezTo>
                <a:cubicBezTo>
                  <a:pt x="1945" y="334"/>
                  <a:pt x="1526" y="0"/>
                  <a:pt x="10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50"/>
          <p:cNvSpPr/>
          <p:nvPr/>
        </p:nvSpPr>
        <p:spPr>
          <a:xfrm>
            <a:off x="7787439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5" y="1648"/>
                  <a:pt x="1125" y="1648"/>
                </a:cubicBezTo>
                <a:cubicBezTo>
                  <a:pt x="1581" y="1648"/>
                  <a:pt x="1945" y="1253"/>
                  <a:pt x="1945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50"/>
          <p:cNvSpPr/>
          <p:nvPr/>
        </p:nvSpPr>
        <p:spPr>
          <a:xfrm>
            <a:off x="7787744" y="5339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50"/>
          <p:cNvSpPr/>
          <p:nvPr/>
        </p:nvSpPr>
        <p:spPr>
          <a:xfrm>
            <a:off x="7787439" y="7677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50"/>
          <p:cNvSpPr/>
          <p:nvPr/>
        </p:nvSpPr>
        <p:spPr>
          <a:xfrm>
            <a:off x="755604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50"/>
          <p:cNvSpPr/>
          <p:nvPr/>
        </p:nvSpPr>
        <p:spPr>
          <a:xfrm>
            <a:off x="755604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50"/>
          <p:cNvSpPr/>
          <p:nvPr/>
        </p:nvSpPr>
        <p:spPr>
          <a:xfrm>
            <a:off x="755604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50"/>
          <p:cNvSpPr/>
          <p:nvPr/>
        </p:nvSpPr>
        <p:spPr>
          <a:xfrm>
            <a:off x="755604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50"/>
          <p:cNvSpPr/>
          <p:nvPr/>
        </p:nvSpPr>
        <p:spPr>
          <a:xfrm>
            <a:off x="7302656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65" y="1641"/>
                  <a:pt x="1095" y="1671"/>
                </a:cubicBezTo>
                <a:cubicBezTo>
                  <a:pt x="1551" y="167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50"/>
          <p:cNvSpPr/>
          <p:nvPr/>
        </p:nvSpPr>
        <p:spPr>
          <a:xfrm>
            <a:off x="7302656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50"/>
          <p:cNvSpPr/>
          <p:nvPr/>
        </p:nvSpPr>
        <p:spPr>
          <a:xfrm>
            <a:off x="7302656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50"/>
          <p:cNvSpPr/>
          <p:nvPr/>
        </p:nvSpPr>
        <p:spPr>
          <a:xfrm>
            <a:off x="7302656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50"/>
          <p:cNvSpPr/>
          <p:nvPr/>
        </p:nvSpPr>
        <p:spPr>
          <a:xfrm>
            <a:off x="707126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50"/>
          <p:cNvSpPr/>
          <p:nvPr/>
        </p:nvSpPr>
        <p:spPr>
          <a:xfrm>
            <a:off x="707126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50"/>
          <p:cNvSpPr/>
          <p:nvPr/>
        </p:nvSpPr>
        <p:spPr>
          <a:xfrm>
            <a:off x="707126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50"/>
          <p:cNvSpPr/>
          <p:nvPr/>
        </p:nvSpPr>
        <p:spPr>
          <a:xfrm>
            <a:off x="707126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50"/>
          <p:cNvSpPr/>
          <p:nvPr/>
        </p:nvSpPr>
        <p:spPr>
          <a:xfrm>
            <a:off x="6817872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50"/>
          <p:cNvSpPr/>
          <p:nvPr/>
        </p:nvSpPr>
        <p:spPr>
          <a:xfrm>
            <a:off x="6817872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50"/>
          <p:cNvSpPr/>
          <p:nvPr/>
        </p:nvSpPr>
        <p:spPr>
          <a:xfrm>
            <a:off x="6817872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50"/>
          <p:cNvSpPr/>
          <p:nvPr/>
        </p:nvSpPr>
        <p:spPr>
          <a:xfrm>
            <a:off x="6817872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50"/>
          <p:cNvSpPr/>
          <p:nvPr/>
        </p:nvSpPr>
        <p:spPr>
          <a:xfrm>
            <a:off x="6585339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0"/>
          <p:cNvSpPr/>
          <p:nvPr/>
        </p:nvSpPr>
        <p:spPr>
          <a:xfrm>
            <a:off x="6585339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0"/>
          <p:cNvSpPr/>
          <p:nvPr/>
        </p:nvSpPr>
        <p:spPr>
          <a:xfrm>
            <a:off x="658533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0"/>
          <p:cNvSpPr/>
          <p:nvPr/>
        </p:nvSpPr>
        <p:spPr>
          <a:xfrm>
            <a:off x="658533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50"/>
          <p:cNvSpPr/>
          <p:nvPr/>
        </p:nvSpPr>
        <p:spPr>
          <a:xfrm>
            <a:off x="6331947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50"/>
          <p:cNvSpPr/>
          <p:nvPr/>
        </p:nvSpPr>
        <p:spPr>
          <a:xfrm>
            <a:off x="6331947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0"/>
          <p:cNvSpPr/>
          <p:nvPr/>
        </p:nvSpPr>
        <p:spPr>
          <a:xfrm>
            <a:off x="633194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0"/>
          <p:cNvSpPr/>
          <p:nvPr/>
        </p:nvSpPr>
        <p:spPr>
          <a:xfrm>
            <a:off x="633194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50"/>
          <p:cNvSpPr/>
          <p:nvPr/>
        </p:nvSpPr>
        <p:spPr>
          <a:xfrm>
            <a:off x="6090126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0"/>
          <p:cNvSpPr/>
          <p:nvPr/>
        </p:nvSpPr>
        <p:spPr>
          <a:xfrm>
            <a:off x="6090126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50"/>
          <p:cNvSpPr/>
          <p:nvPr/>
        </p:nvSpPr>
        <p:spPr>
          <a:xfrm>
            <a:off x="6090126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50"/>
          <p:cNvSpPr/>
          <p:nvPr/>
        </p:nvSpPr>
        <p:spPr>
          <a:xfrm>
            <a:off x="6090126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50"/>
          <p:cNvSpPr/>
          <p:nvPr/>
        </p:nvSpPr>
        <p:spPr>
          <a:xfrm>
            <a:off x="5847163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50"/>
          <p:cNvSpPr/>
          <p:nvPr/>
        </p:nvSpPr>
        <p:spPr>
          <a:xfrm>
            <a:off x="5847163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50"/>
          <p:cNvSpPr/>
          <p:nvPr/>
        </p:nvSpPr>
        <p:spPr>
          <a:xfrm>
            <a:off x="5847163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50"/>
          <p:cNvSpPr/>
          <p:nvPr/>
        </p:nvSpPr>
        <p:spPr>
          <a:xfrm>
            <a:off x="5847163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50"/>
          <p:cNvSpPr/>
          <p:nvPr/>
        </p:nvSpPr>
        <p:spPr>
          <a:xfrm>
            <a:off x="5604200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0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50"/>
          <p:cNvSpPr/>
          <p:nvPr/>
        </p:nvSpPr>
        <p:spPr>
          <a:xfrm>
            <a:off x="5604200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5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50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50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50"/>
          <p:cNvSpPr/>
          <p:nvPr/>
        </p:nvSpPr>
        <p:spPr>
          <a:xfrm>
            <a:off x="5372809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50"/>
          <p:cNvSpPr/>
          <p:nvPr/>
        </p:nvSpPr>
        <p:spPr>
          <a:xfrm>
            <a:off x="5372809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50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0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50"/>
          <p:cNvSpPr/>
          <p:nvPr/>
        </p:nvSpPr>
        <p:spPr>
          <a:xfrm>
            <a:off x="5119417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0"/>
          <p:cNvSpPr/>
          <p:nvPr/>
        </p:nvSpPr>
        <p:spPr>
          <a:xfrm>
            <a:off x="5119417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0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50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50"/>
          <p:cNvSpPr/>
          <p:nvPr/>
        </p:nvSpPr>
        <p:spPr>
          <a:xfrm>
            <a:off x="488802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50"/>
          <p:cNvSpPr/>
          <p:nvPr/>
        </p:nvSpPr>
        <p:spPr>
          <a:xfrm>
            <a:off x="488802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50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50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50"/>
          <p:cNvSpPr/>
          <p:nvPr/>
        </p:nvSpPr>
        <p:spPr>
          <a:xfrm>
            <a:off x="4634633" y="65451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109" y="0"/>
                </a:moveTo>
                <a:cubicBezTo>
                  <a:pt x="904" y="0"/>
                  <a:pt x="694" y="75"/>
                  <a:pt x="518" y="241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16" y="1305"/>
                  <a:pt x="1946" y="849"/>
                </a:cubicBezTo>
                <a:cubicBezTo>
                  <a:pt x="1946" y="334"/>
                  <a:pt x="1541" y="0"/>
                  <a:pt x="11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50"/>
          <p:cNvSpPr/>
          <p:nvPr/>
        </p:nvSpPr>
        <p:spPr>
          <a:xfrm>
            <a:off x="4634633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50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50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50"/>
          <p:cNvSpPr/>
          <p:nvPr/>
        </p:nvSpPr>
        <p:spPr>
          <a:xfrm>
            <a:off x="4419686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50"/>
          <p:cNvSpPr/>
          <p:nvPr/>
        </p:nvSpPr>
        <p:spPr>
          <a:xfrm>
            <a:off x="4419686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50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50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50"/>
          <p:cNvSpPr/>
          <p:nvPr/>
        </p:nvSpPr>
        <p:spPr>
          <a:xfrm>
            <a:off x="4166294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1"/>
                </a:cubicBezTo>
                <a:cubicBezTo>
                  <a:pt x="1" y="758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50"/>
          <p:cNvSpPr/>
          <p:nvPr/>
        </p:nvSpPr>
        <p:spPr>
          <a:xfrm>
            <a:off x="4166294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3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07" y="1"/>
                  <a:pt x="10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50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50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50"/>
          <p:cNvSpPr/>
          <p:nvPr/>
        </p:nvSpPr>
        <p:spPr>
          <a:xfrm>
            <a:off x="3933760" y="65375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50"/>
          <p:cNvSpPr/>
          <p:nvPr/>
        </p:nvSpPr>
        <p:spPr>
          <a:xfrm>
            <a:off x="3933760" y="300230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50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50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50"/>
          <p:cNvSpPr/>
          <p:nvPr/>
        </p:nvSpPr>
        <p:spPr>
          <a:xfrm>
            <a:off x="3680368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50"/>
          <p:cNvSpPr/>
          <p:nvPr/>
        </p:nvSpPr>
        <p:spPr>
          <a:xfrm>
            <a:off x="3680368" y="300002"/>
            <a:ext cx="74074" cy="62731"/>
          </a:xfrm>
          <a:custGeom>
            <a:avLst/>
            <a:gdLst/>
            <a:ahLst/>
            <a:cxnLst/>
            <a:rect l="l" t="t" r="r" b="b"/>
            <a:pathLst>
              <a:path w="1946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50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50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50"/>
          <p:cNvSpPr/>
          <p:nvPr/>
        </p:nvSpPr>
        <p:spPr>
          <a:xfrm>
            <a:off x="3448977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50"/>
          <p:cNvSpPr/>
          <p:nvPr/>
        </p:nvSpPr>
        <p:spPr>
          <a:xfrm>
            <a:off x="3448977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50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50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50"/>
          <p:cNvSpPr/>
          <p:nvPr/>
        </p:nvSpPr>
        <p:spPr>
          <a:xfrm>
            <a:off x="3195585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65" y="164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50"/>
          <p:cNvSpPr/>
          <p:nvPr/>
        </p:nvSpPr>
        <p:spPr>
          <a:xfrm>
            <a:off x="3195585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65" y="1648"/>
                  <a:pt x="109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50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50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50"/>
          <p:cNvSpPr/>
          <p:nvPr/>
        </p:nvSpPr>
        <p:spPr>
          <a:xfrm>
            <a:off x="2964193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50"/>
          <p:cNvSpPr/>
          <p:nvPr/>
        </p:nvSpPr>
        <p:spPr>
          <a:xfrm>
            <a:off x="2964193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50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50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50"/>
          <p:cNvSpPr/>
          <p:nvPr/>
        </p:nvSpPr>
        <p:spPr>
          <a:xfrm>
            <a:off x="2710801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50"/>
          <p:cNvSpPr/>
          <p:nvPr/>
        </p:nvSpPr>
        <p:spPr>
          <a:xfrm>
            <a:off x="2710801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51" y="1648"/>
                  <a:pt x="1916" y="1283"/>
                  <a:pt x="1916" y="827"/>
                </a:cubicBezTo>
                <a:cubicBezTo>
                  <a:pt x="1916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50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50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50"/>
          <p:cNvSpPr/>
          <p:nvPr/>
        </p:nvSpPr>
        <p:spPr>
          <a:xfrm>
            <a:off x="2478268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5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50"/>
          <p:cNvSpPr/>
          <p:nvPr/>
        </p:nvSpPr>
        <p:spPr>
          <a:xfrm>
            <a:off x="2478268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50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50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50"/>
          <p:cNvSpPr/>
          <p:nvPr/>
        </p:nvSpPr>
        <p:spPr>
          <a:xfrm>
            <a:off x="2224876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2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50"/>
          <p:cNvSpPr/>
          <p:nvPr/>
        </p:nvSpPr>
        <p:spPr>
          <a:xfrm>
            <a:off x="2224876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1" y="766"/>
                  <a:pt x="396" y="1648"/>
                  <a:pt x="1125" y="1648"/>
                </a:cubicBezTo>
                <a:cubicBezTo>
                  <a:pt x="1581" y="1648"/>
                  <a:pt x="1946" y="1283"/>
                  <a:pt x="1946" y="827"/>
                </a:cubicBezTo>
                <a:cubicBezTo>
                  <a:pt x="1926" y="319"/>
                  <a:pt x="1524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50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50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50"/>
          <p:cNvSpPr/>
          <p:nvPr/>
        </p:nvSpPr>
        <p:spPr>
          <a:xfrm>
            <a:off x="1993484" y="65375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50"/>
          <p:cNvSpPr/>
          <p:nvPr/>
        </p:nvSpPr>
        <p:spPr>
          <a:xfrm>
            <a:off x="1993484" y="300230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50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50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50"/>
          <p:cNvSpPr/>
          <p:nvPr/>
        </p:nvSpPr>
        <p:spPr>
          <a:xfrm>
            <a:off x="1740092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2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50"/>
          <p:cNvSpPr/>
          <p:nvPr/>
        </p:nvSpPr>
        <p:spPr>
          <a:xfrm>
            <a:off x="1740092" y="300002"/>
            <a:ext cx="74113" cy="62731"/>
          </a:xfrm>
          <a:custGeom>
            <a:avLst/>
            <a:gdLst/>
            <a:ahLst/>
            <a:cxnLst/>
            <a:rect l="l" t="t" r="r" b="b"/>
            <a:pathLst>
              <a:path w="1947" h="1648" extrusionOk="0">
                <a:moveTo>
                  <a:pt x="1106" y="1"/>
                </a:moveTo>
                <a:cubicBezTo>
                  <a:pt x="900" y="1"/>
                  <a:pt x="689" y="79"/>
                  <a:pt x="518" y="250"/>
                </a:cubicBezTo>
                <a:cubicBezTo>
                  <a:pt x="1" y="766"/>
                  <a:pt x="366" y="1648"/>
                  <a:pt x="1095" y="1648"/>
                </a:cubicBezTo>
                <a:cubicBezTo>
                  <a:pt x="1582" y="1648"/>
                  <a:pt x="1946" y="1283"/>
                  <a:pt x="1946" y="827"/>
                </a:cubicBezTo>
                <a:cubicBezTo>
                  <a:pt x="1926" y="319"/>
                  <a:pt x="1525" y="1"/>
                  <a:pt x="11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50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50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50"/>
          <p:cNvSpPr/>
          <p:nvPr/>
        </p:nvSpPr>
        <p:spPr>
          <a:xfrm>
            <a:off x="1497129" y="65413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2"/>
                </a:cubicBezTo>
                <a:cubicBezTo>
                  <a:pt x="1" y="759"/>
                  <a:pt x="396" y="164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50"/>
          <p:cNvSpPr/>
          <p:nvPr/>
        </p:nvSpPr>
        <p:spPr>
          <a:xfrm>
            <a:off x="1498309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50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50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50"/>
          <p:cNvSpPr/>
          <p:nvPr/>
        </p:nvSpPr>
        <p:spPr>
          <a:xfrm>
            <a:off x="1255347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50"/>
          <p:cNvSpPr/>
          <p:nvPr/>
        </p:nvSpPr>
        <p:spPr>
          <a:xfrm>
            <a:off x="125534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50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50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50"/>
          <p:cNvSpPr/>
          <p:nvPr/>
        </p:nvSpPr>
        <p:spPr>
          <a:xfrm>
            <a:off x="1013526" y="65451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1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50"/>
          <p:cNvSpPr/>
          <p:nvPr/>
        </p:nvSpPr>
        <p:spPr>
          <a:xfrm>
            <a:off x="1013526" y="300268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50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50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50"/>
          <p:cNvSpPr/>
          <p:nvPr/>
        </p:nvSpPr>
        <p:spPr>
          <a:xfrm>
            <a:off x="780955" y="65375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5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50"/>
          <p:cNvSpPr/>
          <p:nvPr/>
        </p:nvSpPr>
        <p:spPr>
          <a:xfrm>
            <a:off x="780955" y="300230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1"/>
                </a:moveTo>
                <a:cubicBezTo>
                  <a:pt x="366" y="1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1"/>
                  <a:pt x="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50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50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50"/>
          <p:cNvSpPr/>
          <p:nvPr/>
        </p:nvSpPr>
        <p:spPr>
          <a:xfrm>
            <a:off x="527600" y="65413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2"/>
                </a:cubicBezTo>
                <a:cubicBezTo>
                  <a:pt x="0" y="759"/>
                  <a:pt x="365" y="1671"/>
                  <a:pt x="1094" y="167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50"/>
          <p:cNvSpPr/>
          <p:nvPr/>
        </p:nvSpPr>
        <p:spPr>
          <a:xfrm>
            <a:off x="527600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105" y="1"/>
                </a:moveTo>
                <a:cubicBezTo>
                  <a:pt x="899" y="1"/>
                  <a:pt x="688" y="79"/>
                  <a:pt x="517" y="250"/>
                </a:cubicBezTo>
                <a:cubicBezTo>
                  <a:pt x="0" y="766"/>
                  <a:pt x="365" y="1648"/>
                  <a:pt x="1094" y="1648"/>
                </a:cubicBezTo>
                <a:cubicBezTo>
                  <a:pt x="1550" y="1648"/>
                  <a:pt x="1915" y="1283"/>
                  <a:pt x="1915" y="827"/>
                </a:cubicBezTo>
                <a:cubicBezTo>
                  <a:pt x="1915" y="319"/>
                  <a:pt x="1521" y="1"/>
                  <a:pt x="11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50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50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50"/>
          <p:cNvSpPr/>
          <p:nvPr/>
        </p:nvSpPr>
        <p:spPr>
          <a:xfrm>
            <a:off x="295029" y="65375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5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50"/>
          <p:cNvSpPr/>
          <p:nvPr/>
        </p:nvSpPr>
        <p:spPr>
          <a:xfrm>
            <a:off x="295029" y="300230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1"/>
                </a:moveTo>
                <a:cubicBezTo>
                  <a:pt x="365" y="1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1"/>
                  <a:pt x="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50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50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50"/>
          <p:cNvSpPr/>
          <p:nvPr/>
        </p:nvSpPr>
        <p:spPr>
          <a:xfrm>
            <a:off x="41675" y="65413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2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50"/>
          <p:cNvSpPr/>
          <p:nvPr/>
        </p:nvSpPr>
        <p:spPr>
          <a:xfrm>
            <a:off x="42817" y="300002"/>
            <a:ext cx="72933" cy="62731"/>
          </a:xfrm>
          <a:custGeom>
            <a:avLst/>
            <a:gdLst/>
            <a:ahLst/>
            <a:cxnLst/>
            <a:rect l="l" t="t" r="r" b="b"/>
            <a:pathLst>
              <a:path w="1916" h="1648" extrusionOk="0">
                <a:moveTo>
                  <a:pt x="1082" y="1"/>
                </a:moveTo>
                <a:cubicBezTo>
                  <a:pt x="872" y="1"/>
                  <a:pt x="658" y="79"/>
                  <a:pt x="487" y="250"/>
                </a:cubicBezTo>
                <a:cubicBezTo>
                  <a:pt x="0" y="766"/>
                  <a:pt x="365" y="1648"/>
                  <a:pt x="1095" y="1648"/>
                </a:cubicBezTo>
                <a:cubicBezTo>
                  <a:pt x="1551" y="1648"/>
                  <a:pt x="1915" y="1283"/>
                  <a:pt x="1915" y="827"/>
                </a:cubicBezTo>
                <a:cubicBezTo>
                  <a:pt x="1915" y="319"/>
                  <a:pt x="1507" y="1"/>
                  <a:pt x="1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50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50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50"/>
          <p:cNvSpPr/>
          <p:nvPr/>
        </p:nvSpPr>
        <p:spPr>
          <a:xfrm>
            <a:off x="9012640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50"/>
          <p:cNvSpPr/>
          <p:nvPr/>
        </p:nvSpPr>
        <p:spPr>
          <a:xfrm>
            <a:off x="9012640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50"/>
          <p:cNvSpPr/>
          <p:nvPr/>
        </p:nvSpPr>
        <p:spPr>
          <a:xfrm>
            <a:off x="900224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50"/>
          <p:cNvSpPr/>
          <p:nvPr/>
        </p:nvSpPr>
        <p:spPr>
          <a:xfrm>
            <a:off x="900224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50"/>
          <p:cNvSpPr/>
          <p:nvPr/>
        </p:nvSpPr>
        <p:spPr>
          <a:xfrm>
            <a:off x="876042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50"/>
          <p:cNvSpPr/>
          <p:nvPr/>
        </p:nvSpPr>
        <p:spPr>
          <a:xfrm>
            <a:off x="876042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50"/>
          <p:cNvSpPr/>
          <p:nvPr/>
        </p:nvSpPr>
        <p:spPr>
          <a:xfrm>
            <a:off x="876042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50"/>
          <p:cNvSpPr/>
          <p:nvPr/>
        </p:nvSpPr>
        <p:spPr>
          <a:xfrm>
            <a:off x="876042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50"/>
          <p:cNvSpPr/>
          <p:nvPr/>
        </p:nvSpPr>
        <p:spPr>
          <a:xfrm>
            <a:off x="852789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50"/>
          <p:cNvSpPr/>
          <p:nvPr/>
        </p:nvSpPr>
        <p:spPr>
          <a:xfrm>
            <a:off x="852789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50"/>
          <p:cNvSpPr/>
          <p:nvPr/>
        </p:nvSpPr>
        <p:spPr>
          <a:xfrm>
            <a:off x="851632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50"/>
          <p:cNvSpPr/>
          <p:nvPr/>
        </p:nvSpPr>
        <p:spPr>
          <a:xfrm>
            <a:off x="851632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28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50"/>
          <p:cNvSpPr/>
          <p:nvPr/>
        </p:nvSpPr>
        <p:spPr>
          <a:xfrm>
            <a:off x="8274502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50"/>
          <p:cNvSpPr/>
          <p:nvPr/>
        </p:nvSpPr>
        <p:spPr>
          <a:xfrm>
            <a:off x="8274502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50"/>
          <p:cNvSpPr/>
          <p:nvPr/>
        </p:nvSpPr>
        <p:spPr>
          <a:xfrm>
            <a:off x="8274502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50"/>
          <p:cNvSpPr/>
          <p:nvPr/>
        </p:nvSpPr>
        <p:spPr>
          <a:xfrm>
            <a:off x="8274502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50"/>
          <p:cNvSpPr/>
          <p:nvPr/>
        </p:nvSpPr>
        <p:spPr>
          <a:xfrm>
            <a:off x="8041931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7" y="1642"/>
                  <a:pt x="1673" y="1277"/>
                  <a:pt x="1673" y="821"/>
                </a:cubicBezTo>
                <a:cubicBezTo>
                  <a:pt x="1673" y="365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50"/>
          <p:cNvSpPr/>
          <p:nvPr/>
        </p:nvSpPr>
        <p:spPr>
          <a:xfrm>
            <a:off x="8041931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7" y="1672"/>
                  <a:pt x="1673" y="1277"/>
                  <a:pt x="1673" y="851"/>
                </a:cubicBezTo>
                <a:cubicBezTo>
                  <a:pt x="1673" y="396"/>
                  <a:pt x="1277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50"/>
          <p:cNvSpPr/>
          <p:nvPr/>
        </p:nvSpPr>
        <p:spPr>
          <a:xfrm>
            <a:off x="8031539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0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50"/>
          <p:cNvSpPr/>
          <p:nvPr/>
        </p:nvSpPr>
        <p:spPr>
          <a:xfrm>
            <a:off x="8031539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0" y="1641"/>
                  <a:pt x="1946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50"/>
          <p:cNvSpPr/>
          <p:nvPr/>
        </p:nvSpPr>
        <p:spPr>
          <a:xfrm>
            <a:off x="7788881" y="4286181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91" y="0"/>
                </a:moveTo>
                <a:cubicBezTo>
                  <a:pt x="885" y="0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07" y="1276"/>
                  <a:pt x="1937" y="820"/>
                </a:cubicBezTo>
                <a:cubicBezTo>
                  <a:pt x="1937" y="327"/>
                  <a:pt x="1521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50"/>
          <p:cNvSpPr/>
          <p:nvPr/>
        </p:nvSpPr>
        <p:spPr>
          <a:xfrm>
            <a:off x="7788577" y="4519933"/>
            <a:ext cx="74074" cy="63607"/>
          </a:xfrm>
          <a:custGeom>
            <a:avLst/>
            <a:gdLst/>
            <a:ahLst/>
            <a:cxnLst/>
            <a:rect l="l" t="t" r="r" b="b"/>
            <a:pathLst>
              <a:path w="194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89"/>
                  <a:pt x="365" y="1670"/>
                  <a:pt x="1125" y="1670"/>
                </a:cubicBezTo>
                <a:cubicBezTo>
                  <a:pt x="1581" y="1640"/>
                  <a:pt x="1945" y="1275"/>
                  <a:pt x="1945" y="849"/>
                </a:cubicBezTo>
                <a:cubicBezTo>
                  <a:pt x="1925" y="334"/>
                  <a:pt x="1513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50"/>
          <p:cNvSpPr/>
          <p:nvPr/>
        </p:nvSpPr>
        <p:spPr>
          <a:xfrm>
            <a:off x="778857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81" y="1654"/>
                  <a:pt x="191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50"/>
          <p:cNvSpPr/>
          <p:nvPr/>
        </p:nvSpPr>
        <p:spPr>
          <a:xfrm>
            <a:off x="7788881" y="4988463"/>
            <a:ext cx="73770" cy="62503"/>
          </a:xfrm>
          <a:custGeom>
            <a:avLst/>
            <a:gdLst/>
            <a:ahLst/>
            <a:cxnLst/>
            <a:rect l="l" t="t" r="r" b="b"/>
            <a:pathLst>
              <a:path w="1938" h="1642" extrusionOk="0">
                <a:moveTo>
                  <a:pt x="1084" y="1"/>
                </a:moveTo>
                <a:cubicBezTo>
                  <a:pt x="882" y="1"/>
                  <a:pt x="676" y="75"/>
                  <a:pt x="509" y="243"/>
                </a:cubicBezTo>
                <a:cubicBezTo>
                  <a:pt x="1" y="751"/>
                  <a:pt x="345" y="1642"/>
                  <a:pt x="1080" y="1642"/>
                </a:cubicBezTo>
                <a:cubicBezTo>
                  <a:pt x="1092" y="1642"/>
                  <a:pt x="1104" y="1641"/>
                  <a:pt x="1117" y="1641"/>
                </a:cubicBezTo>
                <a:cubicBezTo>
                  <a:pt x="1573" y="1641"/>
                  <a:pt x="1937" y="1276"/>
                  <a:pt x="1937" y="820"/>
                </a:cubicBezTo>
                <a:cubicBezTo>
                  <a:pt x="1917" y="327"/>
                  <a:pt x="1507" y="1"/>
                  <a:pt x="10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50"/>
          <p:cNvSpPr/>
          <p:nvPr/>
        </p:nvSpPr>
        <p:spPr>
          <a:xfrm>
            <a:off x="755718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50"/>
          <p:cNvSpPr/>
          <p:nvPr/>
        </p:nvSpPr>
        <p:spPr>
          <a:xfrm>
            <a:off x="755718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50"/>
          <p:cNvSpPr/>
          <p:nvPr/>
        </p:nvSpPr>
        <p:spPr>
          <a:xfrm>
            <a:off x="7546756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50"/>
          <p:cNvSpPr/>
          <p:nvPr/>
        </p:nvSpPr>
        <p:spPr>
          <a:xfrm>
            <a:off x="7546756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50"/>
          <p:cNvSpPr/>
          <p:nvPr/>
        </p:nvSpPr>
        <p:spPr>
          <a:xfrm>
            <a:off x="730379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50"/>
          <p:cNvSpPr/>
          <p:nvPr/>
        </p:nvSpPr>
        <p:spPr>
          <a:xfrm>
            <a:off x="730379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8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59"/>
                  <a:pt x="365" y="1671"/>
                  <a:pt x="1095" y="1671"/>
                </a:cubicBezTo>
                <a:cubicBezTo>
                  <a:pt x="1551" y="1671"/>
                  <a:pt x="1946" y="1306"/>
                  <a:pt x="1915" y="820"/>
                </a:cubicBezTo>
                <a:cubicBezTo>
                  <a:pt x="1936" y="327"/>
                  <a:pt x="1526" y="0"/>
                  <a:pt x="10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50"/>
          <p:cNvSpPr/>
          <p:nvPr/>
        </p:nvSpPr>
        <p:spPr>
          <a:xfrm>
            <a:off x="730379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099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0" y="773"/>
                  <a:pt x="365" y="1654"/>
                  <a:pt x="1095" y="1654"/>
                </a:cubicBezTo>
                <a:cubicBezTo>
                  <a:pt x="1551" y="1654"/>
                  <a:pt x="1946" y="1289"/>
                  <a:pt x="1915" y="833"/>
                </a:cubicBezTo>
                <a:cubicBezTo>
                  <a:pt x="1936" y="340"/>
                  <a:pt x="1526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50"/>
          <p:cNvSpPr/>
          <p:nvPr/>
        </p:nvSpPr>
        <p:spPr>
          <a:xfrm>
            <a:off x="730379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8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5" y="1641"/>
                </a:cubicBezTo>
                <a:cubicBezTo>
                  <a:pt x="1551" y="1641"/>
                  <a:pt x="1946" y="1276"/>
                  <a:pt x="1915" y="820"/>
                </a:cubicBezTo>
                <a:cubicBezTo>
                  <a:pt x="1936" y="327"/>
                  <a:pt x="1526" y="1"/>
                  <a:pt x="10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50"/>
          <p:cNvSpPr/>
          <p:nvPr/>
        </p:nvSpPr>
        <p:spPr>
          <a:xfrm>
            <a:off x="707240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50"/>
          <p:cNvSpPr/>
          <p:nvPr/>
        </p:nvSpPr>
        <p:spPr>
          <a:xfrm>
            <a:off x="707240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50"/>
          <p:cNvSpPr/>
          <p:nvPr/>
        </p:nvSpPr>
        <p:spPr>
          <a:xfrm>
            <a:off x="7060830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50"/>
          <p:cNvSpPr/>
          <p:nvPr/>
        </p:nvSpPr>
        <p:spPr>
          <a:xfrm>
            <a:off x="7060830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50"/>
          <p:cNvSpPr/>
          <p:nvPr/>
        </p:nvSpPr>
        <p:spPr>
          <a:xfrm>
            <a:off x="6819010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50"/>
          <p:cNvSpPr/>
          <p:nvPr/>
        </p:nvSpPr>
        <p:spPr>
          <a:xfrm>
            <a:off x="6819010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5" y="1276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50"/>
          <p:cNvSpPr/>
          <p:nvPr/>
        </p:nvSpPr>
        <p:spPr>
          <a:xfrm>
            <a:off x="6819010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50"/>
          <p:cNvSpPr/>
          <p:nvPr/>
        </p:nvSpPr>
        <p:spPr>
          <a:xfrm>
            <a:off x="6819010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5" y="1276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50"/>
          <p:cNvSpPr/>
          <p:nvPr/>
        </p:nvSpPr>
        <p:spPr>
          <a:xfrm>
            <a:off x="6586476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1" y="1277"/>
                  <a:pt x="1641" y="821"/>
                </a:cubicBezTo>
                <a:cubicBezTo>
                  <a:pt x="1641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50"/>
          <p:cNvSpPr/>
          <p:nvPr/>
        </p:nvSpPr>
        <p:spPr>
          <a:xfrm>
            <a:off x="6586476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1" y="1277"/>
                  <a:pt x="1641" y="851"/>
                </a:cubicBezTo>
                <a:cubicBezTo>
                  <a:pt x="1641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50"/>
          <p:cNvSpPr/>
          <p:nvPr/>
        </p:nvSpPr>
        <p:spPr>
          <a:xfrm>
            <a:off x="6576047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65" y="1654"/>
                  <a:pt x="112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50"/>
          <p:cNvSpPr/>
          <p:nvPr/>
        </p:nvSpPr>
        <p:spPr>
          <a:xfrm>
            <a:off x="6576047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65" y="1641"/>
                  <a:pt x="112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50"/>
          <p:cNvSpPr/>
          <p:nvPr/>
        </p:nvSpPr>
        <p:spPr>
          <a:xfrm>
            <a:off x="633308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50"/>
          <p:cNvSpPr/>
          <p:nvPr/>
        </p:nvSpPr>
        <p:spPr>
          <a:xfrm>
            <a:off x="633308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4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50"/>
          <p:cNvSpPr/>
          <p:nvPr/>
        </p:nvSpPr>
        <p:spPr>
          <a:xfrm>
            <a:off x="633308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4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50"/>
          <p:cNvSpPr/>
          <p:nvPr/>
        </p:nvSpPr>
        <p:spPr>
          <a:xfrm>
            <a:off x="633308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50"/>
          <p:cNvSpPr/>
          <p:nvPr/>
        </p:nvSpPr>
        <p:spPr>
          <a:xfrm>
            <a:off x="6091263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50"/>
          <p:cNvSpPr/>
          <p:nvPr/>
        </p:nvSpPr>
        <p:spPr>
          <a:xfrm>
            <a:off x="6091263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50"/>
          <p:cNvSpPr/>
          <p:nvPr/>
        </p:nvSpPr>
        <p:spPr>
          <a:xfrm>
            <a:off x="6091263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50"/>
          <p:cNvSpPr/>
          <p:nvPr/>
        </p:nvSpPr>
        <p:spPr>
          <a:xfrm>
            <a:off x="6091263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50"/>
          <p:cNvSpPr/>
          <p:nvPr/>
        </p:nvSpPr>
        <p:spPr>
          <a:xfrm>
            <a:off x="5848301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50"/>
          <p:cNvSpPr/>
          <p:nvPr/>
        </p:nvSpPr>
        <p:spPr>
          <a:xfrm>
            <a:off x="5848301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50"/>
          <p:cNvSpPr/>
          <p:nvPr/>
        </p:nvSpPr>
        <p:spPr>
          <a:xfrm>
            <a:off x="5848301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50"/>
          <p:cNvSpPr/>
          <p:nvPr/>
        </p:nvSpPr>
        <p:spPr>
          <a:xfrm>
            <a:off x="5848301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50"/>
          <p:cNvSpPr/>
          <p:nvPr/>
        </p:nvSpPr>
        <p:spPr>
          <a:xfrm>
            <a:off x="5605338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50"/>
          <p:cNvSpPr/>
          <p:nvPr/>
        </p:nvSpPr>
        <p:spPr>
          <a:xfrm>
            <a:off x="5605338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50"/>
          <p:cNvSpPr/>
          <p:nvPr/>
        </p:nvSpPr>
        <p:spPr>
          <a:xfrm>
            <a:off x="560533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50"/>
          <p:cNvSpPr/>
          <p:nvPr/>
        </p:nvSpPr>
        <p:spPr>
          <a:xfrm>
            <a:off x="560533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50"/>
          <p:cNvSpPr/>
          <p:nvPr/>
        </p:nvSpPr>
        <p:spPr>
          <a:xfrm>
            <a:off x="5373947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50"/>
          <p:cNvSpPr/>
          <p:nvPr/>
        </p:nvSpPr>
        <p:spPr>
          <a:xfrm>
            <a:off x="5373947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50"/>
          <p:cNvSpPr/>
          <p:nvPr/>
        </p:nvSpPr>
        <p:spPr>
          <a:xfrm>
            <a:off x="5363517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50"/>
          <p:cNvSpPr/>
          <p:nvPr/>
        </p:nvSpPr>
        <p:spPr>
          <a:xfrm>
            <a:off x="5363517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50"/>
          <p:cNvSpPr/>
          <p:nvPr/>
        </p:nvSpPr>
        <p:spPr>
          <a:xfrm>
            <a:off x="5120554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50"/>
          <p:cNvSpPr/>
          <p:nvPr/>
        </p:nvSpPr>
        <p:spPr>
          <a:xfrm>
            <a:off x="5120554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50"/>
          <p:cNvSpPr/>
          <p:nvPr/>
        </p:nvSpPr>
        <p:spPr>
          <a:xfrm>
            <a:off x="5120554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50"/>
          <p:cNvSpPr/>
          <p:nvPr/>
        </p:nvSpPr>
        <p:spPr>
          <a:xfrm>
            <a:off x="5120554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50"/>
          <p:cNvSpPr/>
          <p:nvPr/>
        </p:nvSpPr>
        <p:spPr>
          <a:xfrm>
            <a:off x="488916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50"/>
          <p:cNvSpPr/>
          <p:nvPr/>
        </p:nvSpPr>
        <p:spPr>
          <a:xfrm>
            <a:off x="488916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50"/>
          <p:cNvSpPr/>
          <p:nvPr/>
        </p:nvSpPr>
        <p:spPr>
          <a:xfrm>
            <a:off x="487759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50"/>
          <p:cNvSpPr/>
          <p:nvPr/>
        </p:nvSpPr>
        <p:spPr>
          <a:xfrm>
            <a:off x="487759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50"/>
          <p:cNvSpPr/>
          <p:nvPr/>
        </p:nvSpPr>
        <p:spPr>
          <a:xfrm>
            <a:off x="4635771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50"/>
          <p:cNvSpPr/>
          <p:nvPr/>
        </p:nvSpPr>
        <p:spPr>
          <a:xfrm>
            <a:off x="4635771" y="45199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/>
          <p:nvPr/>
        </p:nvSpPr>
        <p:spPr>
          <a:xfrm>
            <a:off x="4635771" y="47538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463577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3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6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50"/>
          <p:cNvSpPr/>
          <p:nvPr/>
        </p:nvSpPr>
        <p:spPr>
          <a:xfrm>
            <a:off x="4420823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50"/>
          <p:cNvSpPr/>
          <p:nvPr/>
        </p:nvSpPr>
        <p:spPr>
          <a:xfrm>
            <a:off x="4420823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50"/>
          <p:cNvSpPr/>
          <p:nvPr/>
        </p:nvSpPr>
        <p:spPr>
          <a:xfrm>
            <a:off x="4409252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50"/>
          <p:cNvSpPr/>
          <p:nvPr/>
        </p:nvSpPr>
        <p:spPr>
          <a:xfrm>
            <a:off x="4409252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50"/>
          <p:cNvSpPr/>
          <p:nvPr/>
        </p:nvSpPr>
        <p:spPr>
          <a:xfrm>
            <a:off x="4167431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50"/>
          <p:cNvSpPr/>
          <p:nvPr/>
        </p:nvSpPr>
        <p:spPr>
          <a:xfrm>
            <a:off x="4167431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50"/>
          <p:cNvSpPr/>
          <p:nvPr/>
        </p:nvSpPr>
        <p:spPr>
          <a:xfrm>
            <a:off x="4167431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50"/>
          <p:cNvSpPr/>
          <p:nvPr/>
        </p:nvSpPr>
        <p:spPr>
          <a:xfrm>
            <a:off x="4167431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50"/>
          <p:cNvSpPr/>
          <p:nvPr/>
        </p:nvSpPr>
        <p:spPr>
          <a:xfrm>
            <a:off x="3934898" y="42861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50"/>
          <p:cNvSpPr/>
          <p:nvPr/>
        </p:nvSpPr>
        <p:spPr>
          <a:xfrm>
            <a:off x="3934898" y="45198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50"/>
          <p:cNvSpPr/>
          <p:nvPr/>
        </p:nvSpPr>
        <p:spPr>
          <a:xfrm>
            <a:off x="3924468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50"/>
          <p:cNvSpPr/>
          <p:nvPr/>
        </p:nvSpPr>
        <p:spPr>
          <a:xfrm>
            <a:off x="3924468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3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25" y="327"/>
                  <a:pt x="1516" y="1"/>
                  <a:pt x="10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50"/>
          <p:cNvSpPr/>
          <p:nvPr/>
        </p:nvSpPr>
        <p:spPr>
          <a:xfrm>
            <a:off x="3681506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50"/>
          <p:cNvSpPr/>
          <p:nvPr/>
        </p:nvSpPr>
        <p:spPr>
          <a:xfrm>
            <a:off x="3681506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50"/>
          <p:cNvSpPr/>
          <p:nvPr/>
        </p:nvSpPr>
        <p:spPr>
          <a:xfrm>
            <a:off x="3681506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50"/>
          <p:cNvSpPr/>
          <p:nvPr/>
        </p:nvSpPr>
        <p:spPr>
          <a:xfrm>
            <a:off x="3681506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50"/>
          <p:cNvSpPr/>
          <p:nvPr/>
        </p:nvSpPr>
        <p:spPr>
          <a:xfrm>
            <a:off x="3450114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50"/>
          <p:cNvSpPr/>
          <p:nvPr/>
        </p:nvSpPr>
        <p:spPr>
          <a:xfrm>
            <a:off x="3450114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50"/>
          <p:cNvSpPr/>
          <p:nvPr/>
        </p:nvSpPr>
        <p:spPr>
          <a:xfrm>
            <a:off x="3439685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50"/>
          <p:cNvSpPr/>
          <p:nvPr/>
        </p:nvSpPr>
        <p:spPr>
          <a:xfrm>
            <a:off x="3439685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0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50"/>
          <p:cNvSpPr/>
          <p:nvPr/>
        </p:nvSpPr>
        <p:spPr>
          <a:xfrm>
            <a:off x="3196722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50"/>
          <p:cNvSpPr/>
          <p:nvPr/>
        </p:nvSpPr>
        <p:spPr>
          <a:xfrm>
            <a:off x="3196722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50"/>
          <p:cNvSpPr/>
          <p:nvPr/>
        </p:nvSpPr>
        <p:spPr>
          <a:xfrm>
            <a:off x="3196722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50"/>
          <p:cNvSpPr/>
          <p:nvPr/>
        </p:nvSpPr>
        <p:spPr>
          <a:xfrm>
            <a:off x="3196722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50"/>
          <p:cNvSpPr/>
          <p:nvPr/>
        </p:nvSpPr>
        <p:spPr>
          <a:xfrm>
            <a:off x="2965331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50"/>
          <p:cNvSpPr/>
          <p:nvPr/>
        </p:nvSpPr>
        <p:spPr>
          <a:xfrm>
            <a:off x="2965331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50"/>
          <p:cNvSpPr/>
          <p:nvPr/>
        </p:nvSpPr>
        <p:spPr>
          <a:xfrm>
            <a:off x="2954939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50"/>
          <p:cNvSpPr/>
          <p:nvPr/>
        </p:nvSpPr>
        <p:spPr>
          <a:xfrm>
            <a:off x="2954939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50"/>
          <p:cNvSpPr/>
          <p:nvPr/>
        </p:nvSpPr>
        <p:spPr>
          <a:xfrm>
            <a:off x="2711939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50"/>
          <p:cNvSpPr/>
          <p:nvPr/>
        </p:nvSpPr>
        <p:spPr>
          <a:xfrm>
            <a:off x="2711939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50"/>
          <p:cNvSpPr/>
          <p:nvPr/>
        </p:nvSpPr>
        <p:spPr>
          <a:xfrm>
            <a:off x="2711939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50"/>
          <p:cNvSpPr/>
          <p:nvPr/>
        </p:nvSpPr>
        <p:spPr>
          <a:xfrm>
            <a:off x="2711939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1"/>
                </a:moveTo>
                <a:cubicBezTo>
                  <a:pt x="891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50"/>
          <p:cNvSpPr/>
          <p:nvPr/>
        </p:nvSpPr>
        <p:spPr>
          <a:xfrm>
            <a:off x="2479405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50"/>
          <p:cNvSpPr/>
          <p:nvPr/>
        </p:nvSpPr>
        <p:spPr>
          <a:xfrm>
            <a:off x="2479405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50"/>
          <p:cNvSpPr/>
          <p:nvPr/>
        </p:nvSpPr>
        <p:spPr>
          <a:xfrm>
            <a:off x="2468976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50"/>
          <p:cNvSpPr/>
          <p:nvPr/>
        </p:nvSpPr>
        <p:spPr>
          <a:xfrm>
            <a:off x="2468976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50"/>
          <p:cNvSpPr/>
          <p:nvPr/>
        </p:nvSpPr>
        <p:spPr>
          <a:xfrm>
            <a:off x="2226013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50"/>
          <p:cNvSpPr/>
          <p:nvPr/>
        </p:nvSpPr>
        <p:spPr>
          <a:xfrm>
            <a:off x="2226013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50"/>
          <p:cNvSpPr/>
          <p:nvPr/>
        </p:nvSpPr>
        <p:spPr>
          <a:xfrm>
            <a:off x="2226013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50"/>
          <p:cNvSpPr/>
          <p:nvPr/>
        </p:nvSpPr>
        <p:spPr>
          <a:xfrm>
            <a:off x="2226013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1"/>
                </a:moveTo>
                <a:cubicBezTo>
                  <a:pt x="894" y="1"/>
                  <a:pt x="68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50"/>
          <p:cNvSpPr/>
          <p:nvPr/>
        </p:nvSpPr>
        <p:spPr>
          <a:xfrm>
            <a:off x="1994622" y="42861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50"/>
          <p:cNvSpPr/>
          <p:nvPr/>
        </p:nvSpPr>
        <p:spPr>
          <a:xfrm>
            <a:off x="1994622" y="45198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50"/>
          <p:cNvSpPr/>
          <p:nvPr/>
        </p:nvSpPr>
        <p:spPr>
          <a:xfrm>
            <a:off x="1984230" y="47542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50"/>
          <p:cNvSpPr/>
          <p:nvPr/>
        </p:nvSpPr>
        <p:spPr>
          <a:xfrm>
            <a:off x="1984230" y="4988463"/>
            <a:ext cx="72894" cy="62465"/>
          </a:xfrm>
          <a:custGeom>
            <a:avLst/>
            <a:gdLst/>
            <a:ahLst/>
            <a:cxnLst/>
            <a:rect l="l" t="t" r="r" b="b"/>
            <a:pathLst>
              <a:path w="1915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50"/>
          <p:cNvSpPr/>
          <p:nvPr/>
        </p:nvSpPr>
        <p:spPr>
          <a:xfrm>
            <a:off x="1741230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50"/>
          <p:cNvSpPr/>
          <p:nvPr/>
        </p:nvSpPr>
        <p:spPr>
          <a:xfrm>
            <a:off x="1741230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50"/>
          <p:cNvSpPr/>
          <p:nvPr/>
        </p:nvSpPr>
        <p:spPr>
          <a:xfrm>
            <a:off x="1741230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50"/>
          <p:cNvSpPr/>
          <p:nvPr/>
        </p:nvSpPr>
        <p:spPr>
          <a:xfrm>
            <a:off x="1741230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50"/>
          <p:cNvSpPr/>
          <p:nvPr/>
        </p:nvSpPr>
        <p:spPr>
          <a:xfrm>
            <a:off x="1498267" y="42861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50"/>
          <p:cNvSpPr/>
          <p:nvPr/>
        </p:nvSpPr>
        <p:spPr>
          <a:xfrm>
            <a:off x="1498267" y="45198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50"/>
          <p:cNvSpPr/>
          <p:nvPr/>
        </p:nvSpPr>
        <p:spPr>
          <a:xfrm>
            <a:off x="1498267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50"/>
          <p:cNvSpPr/>
          <p:nvPr/>
        </p:nvSpPr>
        <p:spPr>
          <a:xfrm>
            <a:off x="1498267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1"/>
                </a:moveTo>
                <a:cubicBezTo>
                  <a:pt x="921" y="1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50"/>
          <p:cNvSpPr/>
          <p:nvPr/>
        </p:nvSpPr>
        <p:spPr>
          <a:xfrm>
            <a:off x="1256484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50"/>
          <p:cNvSpPr/>
          <p:nvPr/>
        </p:nvSpPr>
        <p:spPr>
          <a:xfrm>
            <a:off x="1256484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50"/>
          <p:cNvSpPr/>
          <p:nvPr/>
        </p:nvSpPr>
        <p:spPr>
          <a:xfrm>
            <a:off x="1256484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50"/>
          <p:cNvSpPr/>
          <p:nvPr/>
        </p:nvSpPr>
        <p:spPr>
          <a:xfrm>
            <a:off x="1256484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50"/>
          <p:cNvSpPr/>
          <p:nvPr/>
        </p:nvSpPr>
        <p:spPr>
          <a:xfrm>
            <a:off x="1014663" y="42861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50"/>
          <p:cNvSpPr/>
          <p:nvPr/>
        </p:nvSpPr>
        <p:spPr>
          <a:xfrm>
            <a:off x="1014663" y="45199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50"/>
          <p:cNvSpPr/>
          <p:nvPr/>
        </p:nvSpPr>
        <p:spPr>
          <a:xfrm>
            <a:off x="1014663" y="47544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50"/>
          <p:cNvSpPr/>
          <p:nvPr/>
        </p:nvSpPr>
        <p:spPr>
          <a:xfrm>
            <a:off x="1014663" y="4988463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1"/>
                </a:moveTo>
                <a:cubicBezTo>
                  <a:pt x="890" y="1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3"/>
                  <a:pt x="1117" y="1643"/>
                </a:cubicBezTo>
                <a:cubicBezTo>
                  <a:pt x="1577" y="1643"/>
                  <a:pt x="1915" y="1260"/>
                  <a:pt x="1915" y="820"/>
                </a:cubicBezTo>
                <a:cubicBezTo>
                  <a:pt x="1915" y="327"/>
                  <a:pt x="1512" y="1"/>
                  <a:pt x="1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50"/>
          <p:cNvSpPr/>
          <p:nvPr/>
        </p:nvSpPr>
        <p:spPr>
          <a:xfrm>
            <a:off x="782092" y="42861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782092" y="45198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50"/>
          <p:cNvSpPr/>
          <p:nvPr/>
        </p:nvSpPr>
        <p:spPr>
          <a:xfrm>
            <a:off x="770521" y="47542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50"/>
          <p:cNvSpPr/>
          <p:nvPr/>
        </p:nvSpPr>
        <p:spPr>
          <a:xfrm>
            <a:off x="770521" y="4988463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1"/>
                </a:moveTo>
                <a:cubicBezTo>
                  <a:pt x="894" y="1"/>
                  <a:pt x="685" y="75"/>
                  <a:pt x="518" y="243"/>
                </a:cubicBezTo>
                <a:cubicBezTo>
                  <a:pt x="1" y="759"/>
                  <a:pt x="366" y="1641"/>
                  <a:pt x="1126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1"/>
                  <a:pt x="11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50"/>
          <p:cNvSpPr/>
          <p:nvPr/>
        </p:nvSpPr>
        <p:spPr>
          <a:xfrm>
            <a:off x="528738" y="42861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50"/>
          <p:cNvSpPr/>
          <p:nvPr/>
        </p:nvSpPr>
        <p:spPr>
          <a:xfrm>
            <a:off x="528738" y="45198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50"/>
          <p:cNvSpPr/>
          <p:nvPr/>
        </p:nvSpPr>
        <p:spPr>
          <a:xfrm>
            <a:off x="528738" y="47542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50"/>
          <p:cNvSpPr/>
          <p:nvPr/>
        </p:nvSpPr>
        <p:spPr>
          <a:xfrm>
            <a:off x="528738" y="4988463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1"/>
                </a:moveTo>
                <a:cubicBezTo>
                  <a:pt x="890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1"/>
                  <a:pt x="109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50"/>
          <p:cNvSpPr/>
          <p:nvPr/>
        </p:nvSpPr>
        <p:spPr>
          <a:xfrm>
            <a:off x="296167" y="42861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50"/>
          <p:cNvSpPr/>
          <p:nvPr/>
        </p:nvSpPr>
        <p:spPr>
          <a:xfrm>
            <a:off x="296167" y="45198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50"/>
          <p:cNvSpPr/>
          <p:nvPr/>
        </p:nvSpPr>
        <p:spPr>
          <a:xfrm>
            <a:off x="285775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50"/>
          <p:cNvSpPr/>
          <p:nvPr/>
        </p:nvSpPr>
        <p:spPr>
          <a:xfrm>
            <a:off x="285775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1"/>
                </a:moveTo>
                <a:cubicBezTo>
                  <a:pt x="893" y="1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45" y="820"/>
                </a:cubicBezTo>
                <a:cubicBezTo>
                  <a:pt x="1945" y="327"/>
                  <a:pt x="1529" y="1"/>
                  <a:pt x="1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50"/>
          <p:cNvSpPr/>
          <p:nvPr/>
        </p:nvSpPr>
        <p:spPr>
          <a:xfrm>
            <a:off x="42813" y="42861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50"/>
          <p:cNvSpPr/>
          <p:nvPr/>
        </p:nvSpPr>
        <p:spPr>
          <a:xfrm>
            <a:off x="42813" y="45198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50"/>
          <p:cNvSpPr/>
          <p:nvPr/>
        </p:nvSpPr>
        <p:spPr>
          <a:xfrm>
            <a:off x="42813" y="47542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50"/>
          <p:cNvSpPr/>
          <p:nvPr/>
        </p:nvSpPr>
        <p:spPr>
          <a:xfrm>
            <a:off x="42813" y="4988463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1"/>
                </a:moveTo>
                <a:cubicBezTo>
                  <a:pt x="920" y="1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1"/>
                  <a:pt x="11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50"/>
          <p:cNvSpPr txBox="1">
            <a:spLocks noGrp="1"/>
          </p:cNvSpPr>
          <p:nvPr>
            <p:ph type="title"/>
          </p:nvPr>
        </p:nvSpPr>
        <p:spPr>
          <a:xfrm>
            <a:off x="2561850" y="1867921"/>
            <a:ext cx="40203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50"/>
          <p:cNvSpPr txBox="1">
            <a:spLocks noGrp="1"/>
          </p:cNvSpPr>
          <p:nvPr>
            <p:ph type="subTitle" idx="1"/>
          </p:nvPr>
        </p:nvSpPr>
        <p:spPr>
          <a:xfrm>
            <a:off x="2464700" y="2462875"/>
            <a:ext cx="42291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51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51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51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51"/>
          <p:cNvSpPr/>
          <p:nvPr/>
        </p:nvSpPr>
        <p:spPr>
          <a:xfrm>
            <a:off x="5372809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51"/>
          <p:cNvSpPr/>
          <p:nvPr/>
        </p:nvSpPr>
        <p:spPr>
          <a:xfrm>
            <a:off x="5372809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51"/>
          <p:cNvSpPr/>
          <p:nvPr/>
        </p:nvSpPr>
        <p:spPr>
          <a:xfrm>
            <a:off x="536238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51"/>
          <p:cNvSpPr/>
          <p:nvPr/>
        </p:nvSpPr>
        <p:spPr>
          <a:xfrm>
            <a:off x="5119417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51"/>
          <p:cNvSpPr/>
          <p:nvPr/>
        </p:nvSpPr>
        <p:spPr>
          <a:xfrm>
            <a:off x="5119417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51"/>
          <p:cNvSpPr/>
          <p:nvPr/>
        </p:nvSpPr>
        <p:spPr>
          <a:xfrm>
            <a:off x="5119417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51"/>
          <p:cNvSpPr/>
          <p:nvPr/>
        </p:nvSpPr>
        <p:spPr>
          <a:xfrm>
            <a:off x="488802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51"/>
          <p:cNvSpPr/>
          <p:nvPr/>
        </p:nvSpPr>
        <p:spPr>
          <a:xfrm>
            <a:off x="488802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51"/>
          <p:cNvSpPr/>
          <p:nvPr/>
        </p:nvSpPr>
        <p:spPr>
          <a:xfrm>
            <a:off x="487645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51"/>
          <p:cNvSpPr/>
          <p:nvPr/>
        </p:nvSpPr>
        <p:spPr>
          <a:xfrm>
            <a:off x="4634633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51"/>
          <p:cNvSpPr/>
          <p:nvPr/>
        </p:nvSpPr>
        <p:spPr>
          <a:xfrm>
            <a:off x="4634633" y="767733"/>
            <a:ext cx="74113" cy="63607"/>
          </a:xfrm>
          <a:custGeom>
            <a:avLst/>
            <a:gdLst/>
            <a:ahLst/>
            <a:cxnLst/>
            <a:rect l="l" t="t" r="r" b="b"/>
            <a:pathLst>
              <a:path w="1947" h="1671" extrusionOk="0">
                <a:moveTo>
                  <a:pt x="1089" y="0"/>
                </a:moveTo>
                <a:cubicBezTo>
                  <a:pt x="888" y="0"/>
                  <a:pt x="684" y="75"/>
                  <a:pt x="518" y="242"/>
                </a:cubicBezTo>
                <a:cubicBezTo>
                  <a:pt x="1" y="758"/>
                  <a:pt x="366" y="1640"/>
                  <a:pt x="1095" y="1670"/>
                </a:cubicBezTo>
                <a:cubicBezTo>
                  <a:pt x="1551" y="1670"/>
                  <a:pt x="1946" y="1305"/>
                  <a:pt x="1946" y="849"/>
                </a:cubicBezTo>
                <a:cubicBezTo>
                  <a:pt x="1926" y="334"/>
                  <a:pt x="1513" y="0"/>
                  <a:pt x="10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51"/>
          <p:cNvSpPr/>
          <p:nvPr/>
        </p:nvSpPr>
        <p:spPr>
          <a:xfrm>
            <a:off x="4634633" y="1001674"/>
            <a:ext cx="74113" cy="63378"/>
          </a:xfrm>
          <a:custGeom>
            <a:avLst/>
            <a:gdLst/>
            <a:ahLst/>
            <a:cxnLst/>
            <a:rect l="l" t="t" r="r" b="b"/>
            <a:pathLst>
              <a:path w="1947" h="1665" extrusionOk="0">
                <a:moveTo>
                  <a:pt x="1096" y="1"/>
                </a:moveTo>
                <a:cubicBezTo>
                  <a:pt x="895" y="1"/>
                  <a:pt x="690" y="73"/>
                  <a:pt x="518" y="235"/>
                </a:cubicBezTo>
                <a:cubicBezTo>
                  <a:pt x="1" y="752"/>
                  <a:pt x="366" y="1664"/>
                  <a:pt x="1095" y="1664"/>
                </a:cubicBezTo>
                <a:cubicBezTo>
                  <a:pt x="1551" y="1664"/>
                  <a:pt x="1916" y="1299"/>
                  <a:pt x="1946" y="843"/>
                </a:cubicBezTo>
                <a:cubicBezTo>
                  <a:pt x="1946" y="343"/>
                  <a:pt x="1532" y="1"/>
                  <a:pt x="10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51"/>
          <p:cNvSpPr/>
          <p:nvPr/>
        </p:nvSpPr>
        <p:spPr>
          <a:xfrm>
            <a:off x="4419686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51"/>
          <p:cNvSpPr/>
          <p:nvPr/>
        </p:nvSpPr>
        <p:spPr>
          <a:xfrm>
            <a:off x="4419686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51"/>
          <p:cNvSpPr/>
          <p:nvPr/>
        </p:nvSpPr>
        <p:spPr>
          <a:xfrm>
            <a:off x="4408114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51"/>
          <p:cNvSpPr/>
          <p:nvPr/>
        </p:nvSpPr>
        <p:spPr>
          <a:xfrm>
            <a:off x="4166294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51"/>
          <p:cNvSpPr/>
          <p:nvPr/>
        </p:nvSpPr>
        <p:spPr>
          <a:xfrm>
            <a:off x="4166294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8" y="0"/>
                  <a:pt x="684" y="75"/>
                  <a:pt x="517" y="242"/>
                </a:cubicBezTo>
                <a:cubicBezTo>
                  <a:pt x="1" y="789"/>
                  <a:pt x="365" y="1670"/>
                  <a:pt x="1095" y="1670"/>
                </a:cubicBezTo>
                <a:cubicBezTo>
                  <a:pt x="1551" y="1640"/>
                  <a:pt x="1916" y="1275"/>
                  <a:pt x="1916" y="849"/>
                </a:cubicBezTo>
                <a:cubicBezTo>
                  <a:pt x="1916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51"/>
          <p:cNvSpPr/>
          <p:nvPr/>
        </p:nvSpPr>
        <p:spPr>
          <a:xfrm>
            <a:off x="4166294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51"/>
          <p:cNvSpPr/>
          <p:nvPr/>
        </p:nvSpPr>
        <p:spPr>
          <a:xfrm>
            <a:off x="3933760" y="533943"/>
            <a:ext cx="63645" cy="62503"/>
          </a:xfrm>
          <a:custGeom>
            <a:avLst/>
            <a:gdLst/>
            <a:ahLst/>
            <a:cxnLst/>
            <a:rect l="l" t="t" r="r" b="b"/>
            <a:pathLst>
              <a:path w="167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51"/>
          <p:cNvSpPr/>
          <p:nvPr/>
        </p:nvSpPr>
        <p:spPr>
          <a:xfrm>
            <a:off x="3933760" y="767656"/>
            <a:ext cx="63645" cy="63683"/>
          </a:xfrm>
          <a:custGeom>
            <a:avLst/>
            <a:gdLst/>
            <a:ahLst/>
            <a:cxnLst/>
            <a:rect l="l" t="t" r="r" b="b"/>
            <a:pathLst>
              <a:path w="167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51"/>
          <p:cNvSpPr/>
          <p:nvPr/>
        </p:nvSpPr>
        <p:spPr>
          <a:xfrm>
            <a:off x="3923331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51"/>
          <p:cNvSpPr/>
          <p:nvPr/>
        </p:nvSpPr>
        <p:spPr>
          <a:xfrm>
            <a:off x="3680368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51"/>
          <p:cNvSpPr/>
          <p:nvPr/>
        </p:nvSpPr>
        <p:spPr>
          <a:xfrm>
            <a:off x="3680368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51"/>
          <p:cNvSpPr/>
          <p:nvPr/>
        </p:nvSpPr>
        <p:spPr>
          <a:xfrm>
            <a:off x="368036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51"/>
          <p:cNvSpPr/>
          <p:nvPr/>
        </p:nvSpPr>
        <p:spPr>
          <a:xfrm>
            <a:off x="3448977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51"/>
          <p:cNvSpPr/>
          <p:nvPr/>
        </p:nvSpPr>
        <p:spPr>
          <a:xfrm>
            <a:off x="3448977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51"/>
          <p:cNvSpPr/>
          <p:nvPr/>
        </p:nvSpPr>
        <p:spPr>
          <a:xfrm>
            <a:off x="34385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51"/>
          <p:cNvSpPr/>
          <p:nvPr/>
        </p:nvSpPr>
        <p:spPr>
          <a:xfrm>
            <a:off x="3195585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51"/>
          <p:cNvSpPr/>
          <p:nvPr/>
        </p:nvSpPr>
        <p:spPr>
          <a:xfrm>
            <a:off x="3195585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59"/>
                  <a:pt x="365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51"/>
          <p:cNvSpPr/>
          <p:nvPr/>
        </p:nvSpPr>
        <p:spPr>
          <a:xfrm>
            <a:off x="3195585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7" y="256"/>
                </a:cubicBezTo>
                <a:cubicBezTo>
                  <a:pt x="1" y="773"/>
                  <a:pt x="365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51"/>
          <p:cNvSpPr/>
          <p:nvPr/>
        </p:nvSpPr>
        <p:spPr>
          <a:xfrm>
            <a:off x="2964193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51"/>
          <p:cNvSpPr/>
          <p:nvPr/>
        </p:nvSpPr>
        <p:spPr>
          <a:xfrm>
            <a:off x="2964193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51"/>
          <p:cNvSpPr/>
          <p:nvPr/>
        </p:nvSpPr>
        <p:spPr>
          <a:xfrm>
            <a:off x="2953802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51"/>
          <p:cNvSpPr/>
          <p:nvPr/>
        </p:nvSpPr>
        <p:spPr>
          <a:xfrm>
            <a:off x="2710801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51"/>
          <p:cNvSpPr/>
          <p:nvPr/>
        </p:nvSpPr>
        <p:spPr>
          <a:xfrm>
            <a:off x="2710801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2" y="0"/>
                </a:moveTo>
                <a:cubicBezTo>
                  <a:pt x="891" y="0"/>
                  <a:pt x="685" y="75"/>
                  <a:pt x="518" y="243"/>
                </a:cubicBezTo>
                <a:cubicBezTo>
                  <a:pt x="1" y="790"/>
                  <a:pt x="366" y="1671"/>
                  <a:pt x="1095" y="1671"/>
                </a:cubicBezTo>
                <a:cubicBezTo>
                  <a:pt x="1551" y="1671"/>
                  <a:pt x="1916" y="1276"/>
                  <a:pt x="1916" y="820"/>
                </a:cubicBezTo>
                <a:cubicBezTo>
                  <a:pt x="1916" y="327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51"/>
          <p:cNvSpPr/>
          <p:nvPr/>
        </p:nvSpPr>
        <p:spPr>
          <a:xfrm>
            <a:off x="2710801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3" y="0"/>
                </a:moveTo>
                <a:cubicBezTo>
                  <a:pt x="891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16" y="1289"/>
                  <a:pt x="1916" y="833"/>
                </a:cubicBezTo>
                <a:cubicBezTo>
                  <a:pt x="1916" y="340"/>
                  <a:pt x="1513" y="0"/>
                  <a:pt x="10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51"/>
          <p:cNvSpPr/>
          <p:nvPr/>
        </p:nvSpPr>
        <p:spPr>
          <a:xfrm>
            <a:off x="2478268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0" y="365"/>
                  <a:pt x="0" y="821"/>
                </a:cubicBezTo>
                <a:cubicBezTo>
                  <a:pt x="0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51"/>
          <p:cNvSpPr/>
          <p:nvPr/>
        </p:nvSpPr>
        <p:spPr>
          <a:xfrm>
            <a:off x="2478268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0" y="396"/>
                  <a:pt x="0" y="851"/>
                </a:cubicBezTo>
                <a:cubicBezTo>
                  <a:pt x="0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51"/>
          <p:cNvSpPr/>
          <p:nvPr/>
        </p:nvSpPr>
        <p:spPr>
          <a:xfrm>
            <a:off x="2467838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51"/>
          <p:cNvSpPr/>
          <p:nvPr/>
        </p:nvSpPr>
        <p:spPr>
          <a:xfrm>
            <a:off x="2224876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13" y="0"/>
                </a:moveTo>
                <a:cubicBezTo>
                  <a:pt x="907" y="0"/>
                  <a:pt x="695" y="75"/>
                  <a:pt x="517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51"/>
          <p:cNvSpPr/>
          <p:nvPr/>
        </p:nvSpPr>
        <p:spPr>
          <a:xfrm>
            <a:off x="2224876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099" y="0"/>
                </a:moveTo>
                <a:cubicBezTo>
                  <a:pt x="894" y="0"/>
                  <a:pt x="685" y="75"/>
                  <a:pt x="517" y="243"/>
                </a:cubicBezTo>
                <a:cubicBezTo>
                  <a:pt x="1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51"/>
          <p:cNvSpPr/>
          <p:nvPr/>
        </p:nvSpPr>
        <p:spPr>
          <a:xfrm>
            <a:off x="2224876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51"/>
          <p:cNvSpPr/>
          <p:nvPr/>
        </p:nvSpPr>
        <p:spPr>
          <a:xfrm>
            <a:off x="1993484" y="533943"/>
            <a:ext cx="62503" cy="62503"/>
          </a:xfrm>
          <a:custGeom>
            <a:avLst/>
            <a:gdLst/>
            <a:ahLst/>
            <a:cxnLst/>
            <a:rect l="l" t="t" r="r" b="b"/>
            <a:pathLst>
              <a:path w="1642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42" y="1277"/>
                  <a:pt x="1642" y="821"/>
                </a:cubicBezTo>
                <a:cubicBezTo>
                  <a:pt x="164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51"/>
          <p:cNvSpPr/>
          <p:nvPr/>
        </p:nvSpPr>
        <p:spPr>
          <a:xfrm>
            <a:off x="1993484" y="767656"/>
            <a:ext cx="62503" cy="63683"/>
          </a:xfrm>
          <a:custGeom>
            <a:avLst/>
            <a:gdLst/>
            <a:ahLst/>
            <a:cxnLst/>
            <a:rect l="l" t="t" r="r" b="b"/>
            <a:pathLst>
              <a:path w="1642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42" y="1277"/>
                  <a:pt x="1642" y="851"/>
                </a:cubicBezTo>
                <a:cubicBezTo>
                  <a:pt x="164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51"/>
          <p:cNvSpPr/>
          <p:nvPr/>
        </p:nvSpPr>
        <p:spPr>
          <a:xfrm>
            <a:off x="1983093" y="1002055"/>
            <a:ext cx="72894" cy="62998"/>
          </a:xfrm>
          <a:custGeom>
            <a:avLst/>
            <a:gdLst/>
            <a:ahLst/>
            <a:cxnLst/>
            <a:rect l="l" t="t" r="r" b="b"/>
            <a:pathLst>
              <a:path w="1915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51"/>
          <p:cNvSpPr/>
          <p:nvPr/>
        </p:nvSpPr>
        <p:spPr>
          <a:xfrm>
            <a:off x="1740092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41"/>
                  <a:pt x="1095" y="1641"/>
                </a:cubicBezTo>
                <a:cubicBezTo>
                  <a:pt x="1551" y="164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51"/>
          <p:cNvSpPr/>
          <p:nvPr/>
        </p:nvSpPr>
        <p:spPr>
          <a:xfrm>
            <a:off x="1740092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00" y="0"/>
                </a:moveTo>
                <a:cubicBezTo>
                  <a:pt x="894" y="0"/>
                  <a:pt x="685" y="75"/>
                  <a:pt x="518" y="243"/>
                </a:cubicBezTo>
                <a:cubicBezTo>
                  <a:pt x="1" y="759"/>
                  <a:pt x="366" y="1671"/>
                  <a:pt x="1095" y="1671"/>
                </a:cubicBezTo>
                <a:cubicBezTo>
                  <a:pt x="1551" y="1671"/>
                  <a:pt x="1946" y="1276"/>
                  <a:pt x="1946" y="820"/>
                </a:cubicBezTo>
                <a:cubicBezTo>
                  <a:pt x="1946" y="327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51"/>
          <p:cNvSpPr/>
          <p:nvPr/>
        </p:nvSpPr>
        <p:spPr>
          <a:xfrm>
            <a:off x="1740092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00" y="0"/>
                </a:moveTo>
                <a:cubicBezTo>
                  <a:pt x="894" y="0"/>
                  <a:pt x="685" y="78"/>
                  <a:pt x="518" y="256"/>
                </a:cubicBezTo>
                <a:cubicBezTo>
                  <a:pt x="1" y="773"/>
                  <a:pt x="366" y="1654"/>
                  <a:pt x="1095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30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51"/>
          <p:cNvSpPr/>
          <p:nvPr/>
        </p:nvSpPr>
        <p:spPr>
          <a:xfrm>
            <a:off x="1497129" y="533981"/>
            <a:ext cx="74113" cy="62465"/>
          </a:xfrm>
          <a:custGeom>
            <a:avLst/>
            <a:gdLst/>
            <a:ahLst/>
            <a:cxnLst/>
            <a:rect l="l" t="t" r="r" b="b"/>
            <a:pathLst>
              <a:path w="1947" h="1641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51"/>
          <p:cNvSpPr/>
          <p:nvPr/>
        </p:nvSpPr>
        <p:spPr>
          <a:xfrm>
            <a:off x="1497129" y="767694"/>
            <a:ext cx="74113" cy="63645"/>
          </a:xfrm>
          <a:custGeom>
            <a:avLst/>
            <a:gdLst/>
            <a:ahLst/>
            <a:cxnLst/>
            <a:rect l="l" t="t" r="r" b="b"/>
            <a:pathLst>
              <a:path w="1947" h="1672" extrusionOk="0">
                <a:moveTo>
                  <a:pt x="1122" y="0"/>
                </a:moveTo>
                <a:cubicBezTo>
                  <a:pt x="921" y="0"/>
                  <a:pt x="715" y="75"/>
                  <a:pt x="548" y="243"/>
                </a:cubicBezTo>
                <a:cubicBezTo>
                  <a:pt x="1" y="759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51"/>
          <p:cNvSpPr/>
          <p:nvPr/>
        </p:nvSpPr>
        <p:spPr>
          <a:xfrm>
            <a:off x="1497129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23" y="0"/>
                </a:moveTo>
                <a:cubicBezTo>
                  <a:pt x="921" y="0"/>
                  <a:pt x="716" y="78"/>
                  <a:pt x="548" y="256"/>
                </a:cubicBezTo>
                <a:cubicBezTo>
                  <a:pt x="1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4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51"/>
          <p:cNvSpPr/>
          <p:nvPr/>
        </p:nvSpPr>
        <p:spPr>
          <a:xfrm>
            <a:off x="1255347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51"/>
          <p:cNvSpPr/>
          <p:nvPr/>
        </p:nvSpPr>
        <p:spPr>
          <a:xfrm>
            <a:off x="1255347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51"/>
          <p:cNvSpPr/>
          <p:nvPr/>
        </p:nvSpPr>
        <p:spPr>
          <a:xfrm>
            <a:off x="1255347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51"/>
          <p:cNvSpPr/>
          <p:nvPr/>
        </p:nvSpPr>
        <p:spPr>
          <a:xfrm>
            <a:off x="1013526" y="533981"/>
            <a:ext cx="72933" cy="62541"/>
          </a:xfrm>
          <a:custGeom>
            <a:avLst/>
            <a:gdLst/>
            <a:ahLst/>
            <a:cxnLst/>
            <a:rect l="l" t="t" r="r" b="b"/>
            <a:pathLst>
              <a:path w="1916" h="1643" extrusionOk="0">
                <a:moveTo>
                  <a:pt x="1092" y="0"/>
                </a:moveTo>
                <a:cubicBezTo>
                  <a:pt x="890" y="0"/>
                  <a:pt x="685" y="75"/>
                  <a:pt x="517" y="243"/>
                </a:cubicBezTo>
                <a:cubicBezTo>
                  <a:pt x="0" y="759"/>
                  <a:pt x="335" y="1641"/>
                  <a:pt x="1064" y="1641"/>
                </a:cubicBezTo>
                <a:cubicBezTo>
                  <a:pt x="1082" y="1642"/>
                  <a:pt x="1099" y="1642"/>
                  <a:pt x="1117" y="1642"/>
                </a:cubicBezTo>
                <a:cubicBezTo>
                  <a:pt x="1577" y="1642"/>
                  <a:pt x="1915" y="1260"/>
                  <a:pt x="1915" y="820"/>
                </a:cubicBezTo>
                <a:cubicBezTo>
                  <a:pt x="1915" y="327"/>
                  <a:pt x="1512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51"/>
          <p:cNvSpPr/>
          <p:nvPr/>
        </p:nvSpPr>
        <p:spPr>
          <a:xfrm>
            <a:off x="1013526" y="767733"/>
            <a:ext cx="72933" cy="63607"/>
          </a:xfrm>
          <a:custGeom>
            <a:avLst/>
            <a:gdLst/>
            <a:ahLst/>
            <a:cxnLst/>
            <a:rect l="l" t="t" r="r" b="b"/>
            <a:pathLst>
              <a:path w="1916" h="1671" extrusionOk="0">
                <a:moveTo>
                  <a:pt x="1088" y="0"/>
                </a:moveTo>
                <a:cubicBezTo>
                  <a:pt x="887" y="0"/>
                  <a:pt x="683" y="75"/>
                  <a:pt x="517" y="242"/>
                </a:cubicBezTo>
                <a:cubicBezTo>
                  <a:pt x="0" y="758"/>
                  <a:pt x="335" y="1640"/>
                  <a:pt x="1064" y="1670"/>
                </a:cubicBezTo>
                <a:cubicBezTo>
                  <a:pt x="1551" y="1670"/>
                  <a:pt x="1915" y="1305"/>
                  <a:pt x="1915" y="849"/>
                </a:cubicBezTo>
                <a:cubicBezTo>
                  <a:pt x="1915" y="334"/>
                  <a:pt x="1510" y="0"/>
                  <a:pt x="10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51"/>
          <p:cNvSpPr/>
          <p:nvPr/>
        </p:nvSpPr>
        <p:spPr>
          <a:xfrm>
            <a:off x="1013526" y="1002207"/>
            <a:ext cx="72933" cy="62845"/>
          </a:xfrm>
          <a:custGeom>
            <a:avLst/>
            <a:gdLst/>
            <a:ahLst/>
            <a:cxnLst/>
            <a:rect l="l" t="t" r="r" b="b"/>
            <a:pathLst>
              <a:path w="1916" h="1651" extrusionOk="0">
                <a:moveTo>
                  <a:pt x="1073" y="0"/>
                </a:moveTo>
                <a:cubicBezTo>
                  <a:pt x="877" y="0"/>
                  <a:pt x="679" y="69"/>
                  <a:pt x="517" y="221"/>
                </a:cubicBezTo>
                <a:cubicBezTo>
                  <a:pt x="0" y="738"/>
                  <a:pt x="335" y="1620"/>
                  <a:pt x="1064" y="1650"/>
                </a:cubicBezTo>
                <a:cubicBezTo>
                  <a:pt x="1551" y="1650"/>
                  <a:pt x="1915" y="1285"/>
                  <a:pt x="1915" y="829"/>
                </a:cubicBezTo>
                <a:cubicBezTo>
                  <a:pt x="1915" y="329"/>
                  <a:pt x="1500" y="0"/>
                  <a:pt x="1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51"/>
          <p:cNvSpPr/>
          <p:nvPr/>
        </p:nvSpPr>
        <p:spPr>
          <a:xfrm>
            <a:off x="780955" y="533943"/>
            <a:ext cx="62541" cy="62503"/>
          </a:xfrm>
          <a:custGeom>
            <a:avLst/>
            <a:gdLst/>
            <a:ahLst/>
            <a:cxnLst/>
            <a:rect l="l" t="t" r="r" b="b"/>
            <a:pathLst>
              <a:path w="1643" h="1642" extrusionOk="0">
                <a:moveTo>
                  <a:pt x="822" y="0"/>
                </a:moveTo>
                <a:cubicBezTo>
                  <a:pt x="366" y="0"/>
                  <a:pt x="1" y="365"/>
                  <a:pt x="1" y="821"/>
                </a:cubicBezTo>
                <a:cubicBezTo>
                  <a:pt x="1" y="1277"/>
                  <a:pt x="366" y="1642"/>
                  <a:pt x="822" y="1642"/>
                </a:cubicBezTo>
                <a:cubicBezTo>
                  <a:pt x="1278" y="1642"/>
                  <a:pt x="1642" y="1277"/>
                  <a:pt x="1642" y="821"/>
                </a:cubicBezTo>
                <a:cubicBezTo>
                  <a:pt x="1642" y="365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51"/>
          <p:cNvSpPr/>
          <p:nvPr/>
        </p:nvSpPr>
        <p:spPr>
          <a:xfrm>
            <a:off x="780955" y="767656"/>
            <a:ext cx="62541" cy="63683"/>
          </a:xfrm>
          <a:custGeom>
            <a:avLst/>
            <a:gdLst/>
            <a:ahLst/>
            <a:cxnLst/>
            <a:rect l="l" t="t" r="r" b="b"/>
            <a:pathLst>
              <a:path w="1643" h="1673" extrusionOk="0">
                <a:moveTo>
                  <a:pt x="822" y="0"/>
                </a:moveTo>
                <a:cubicBezTo>
                  <a:pt x="366" y="0"/>
                  <a:pt x="1" y="396"/>
                  <a:pt x="1" y="851"/>
                </a:cubicBezTo>
                <a:cubicBezTo>
                  <a:pt x="1" y="1277"/>
                  <a:pt x="366" y="1672"/>
                  <a:pt x="822" y="1672"/>
                </a:cubicBezTo>
                <a:cubicBezTo>
                  <a:pt x="1278" y="1672"/>
                  <a:pt x="1642" y="1277"/>
                  <a:pt x="1642" y="851"/>
                </a:cubicBezTo>
                <a:cubicBezTo>
                  <a:pt x="1642" y="396"/>
                  <a:pt x="1278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51"/>
          <p:cNvSpPr/>
          <p:nvPr/>
        </p:nvSpPr>
        <p:spPr>
          <a:xfrm>
            <a:off x="769383" y="1002055"/>
            <a:ext cx="74113" cy="62998"/>
          </a:xfrm>
          <a:custGeom>
            <a:avLst/>
            <a:gdLst/>
            <a:ahLst/>
            <a:cxnLst/>
            <a:rect l="l" t="t" r="r" b="b"/>
            <a:pathLst>
              <a:path w="1947" h="1655" extrusionOk="0">
                <a:moveTo>
                  <a:pt x="1114" y="0"/>
                </a:moveTo>
                <a:cubicBezTo>
                  <a:pt x="908" y="0"/>
                  <a:pt x="695" y="78"/>
                  <a:pt x="518" y="256"/>
                </a:cubicBezTo>
                <a:cubicBezTo>
                  <a:pt x="1" y="773"/>
                  <a:pt x="366" y="1654"/>
                  <a:pt x="1126" y="1654"/>
                </a:cubicBezTo>
                <a:cubicBezTo>
                  <a:pt x="1551" y="1654"/>
                  <a:pt x="1946" y="1289"/>
                  <a:pt x="1946" y="833"/>
                </a:cubicBezTo>
                <a:cubicBezTo>
                  <a:pt x="1946" y="340"/>
                  <a:pt x="1544" y="0"/>
                  <a:pt x="11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51"/>
          <p:cNvSpPr/>
          <p:nvPr/>
        </p:nvSpPr>
        <p:spPr>
          <a:xfrm>
            <a:off x="527600" y="533981"/>
            <a:ext cx="72933" cy="62465"/>
          </a:xfrm>
          <a:custGeom>
            <a:avLst/>
            <a:gdLst/>
            <a:ahLst/>
            <a:cxnLst/>
            <a:rect l="l" t="t" r="r" b="b"/>
            <a:pathLst>
              <a:path w="1916" h="1641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59"/>
                  <a:pt x="365" y="1641"/>
                  <a:pt x="1094" y="1641"/>
                </a:cubicBezTo>
                <a:cubicBezTo>
                  <a:pt x="1550" y="164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51"/>
          <p:cNvSpPr/>
          <p:nvPr/>
        </p:nvSpPr>
        <p:spPr>
          <a:xfrm>
            <a:off x="527600" y="767694"/>
            <a:ext cx="72933" cy="63645"/>
          </a:xfrm>
          <a:custGeom>
            <a:avLst/>
            <a:gdLst/>
            <a:ahLst/>
            <a:cxnLst/>
            <a:rect l="l" t="t" r="r" b="b"/>
            <a:pathLst>
              <a:path w="1916" h="1672" extrusionOk="0">
                <a:moveTo>
                  <a:pt x="1091" y="0"/>
                </a:moveTo>
                <a:cubicBezTo>
                  <a:pt x="890" y="0"/>
                  <a:pt x="684" y="75"/>
                  <a:pt x="517" y="243"/>
                </a:cubicBezTo>
                <a:cubicBezTo>
                  <a:pt x="0" y="790"/>
                  <a:pt x="365" y="1671"/>
                  <a:pt x="1094" y="1671"/>
                </a:cubicBezTo>
                <a:cubicBezTo>
                  <a:pt x="1550" y="1671"/>
                  <a:pt x="1915" y="1276"/>
                  <a:pt x="1915" y="820"/>
                </a:cubicBezTo>
                <a:cubicBezTo>
                  <a:pt x="1915" y="327"/>
                  <a:pt x="1512" y="0"/>
                  <a:pt x="10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51"/>
          <p:cNvSpPr/>
          <p:nvPr/>
        </p:nvSpPr>
        <p:spPr>
          <a:xfrm>
            <a:off x="527600" y="1002055"/>
            <a:ext cx="72933" cy="62998"/>
          </a:xfrm>
          <a:custGeom>
            <a:avLst/>
            <a:gdLst/>
            <a:ahLst/>
            <a:cxnLst/>
            <a:rect l="l" t="t" r="r" b="b"/>
            <a:pathLst>
              <a:path w="1916" h="1655" extrusionOk="0">
                <a:moveTo>
                  <a:pt x="1092" y="0"/>
                </a:moveTo>
                <a:cubicBezTo>
                  <a:pt x="890" y="0"/>
                  <a:pt x="685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15" y="1289"/>
                  <a:pt x="1915" y="833"/>
                </a:cubicBezTo>
                <a:cubicBezTo>
                  <a:pt x="1915" y="340"/>
                  <a:pt x="1513" y="0"/>
                  <a:pt x="10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51"/>
          <p:cNvSpPr/>
          <p:nvPr/>
        </p:nvSpPr>
        <p:spPr>
          <a:xfrm>
            <a:off x="295029" y="533943"/>
            <a:ext cx="63683" cy="62503"/>
          </a:xfrm>
          <a:custGeom>
            <a:avLst/>
            <a:gdLst/>
            <a:ahLst/>
            <a:cxnLst/>
            <a:rect l="l" t="t" r="r" b="b"/>
            <a:pathLst>
              <a:path w="1673" h="1642" extrusionOk="0">
                <a:moveTo>
                  <a:pt x="821" y="0"/>
                </a:moveTo>
                <a:cubicBezTo>
                  <a:pt x="365" y="0"/>
                  <a:pt x="1" y="365"/>
                  <a:pt x="1" y="821"/>
                </a:cubicBezTo>
                <a:cubicBezTo>
                  <a:pt x="1" y="1277"/>
                  <a:pt x="365" y="1642"/>
                  <a:pt x="821" y="1642"/>
                </a:cubicBezTo>
                <a:cubicBezTo>
                  <a:pt x="1277" y="1642"/>
                  <a:pt x="1672" y="1277"/>
                  <a:pt x="1672" y="821"/>
                </a:cubicBezTo>
                <a:cubicBezTo>
                  <a:pt x="1672" y="365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51"/>
          <p:cNvSpPr/>
          <p:nvPr/>
        </p:nvSpPr>
        <p:spPr>
          <a:xfrm>
            <a:off x="295029" y="767656"/>
            <a:ext cx="63683" cy="63683"/>
          </a:xfrm>
          <a:custGeom>
            <a:avLst/>
            <a:gdLst/>
            <a:ahLst/>
            <a:cxnLst/>
            <a:rect l="l" t="t" r="r" b="b"/>
            <a:pathLst>
              <a:path w="1673" h="1673" extrusionOk="0">
                <a:moveTo>
                  <a:pt x="821" y="0"/>
                </a:moveTo>
                <a:cubicBezTo>
                  <a:pt x="365" y="0"/>
                  <a:pt x="1" y="396"/>
                  <a:pt x="1" y="851"/>
                </a:cubicBezTo>
                <a:cubicBezTo>
                  <a:pt x="1" y="1277"/>
                  <a:pt x="365" y="1672"/>
                  <a:pt x="821" y="1672"/>
                </a:cubicBezTo>
                <a:cubicBezTo>
                  <a:pt x="1277" y="1672"/>
                  <a:pt x="1672" y="1277"/>
                  <a:pt x="1672" y="851"/>
                </a:cubicBezTo>
                <a:cubicBezTo>
                  <a:pt x="1672" y="396"/>
                  <a:pt x="1277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>
            <a:off x="284638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00" y="0"/>
                </a:moveTo>
                <a:cubicBezTo>
                  <a:pt x="894" y="0"/>
                  <a:pt x="684" y="78"/>
                  <a:pt x="517" y="256"/>
                </a:cubicBezTo>
                <a:cubicBezTo>
                  <a:pt x="0" y="773"/>
                  <a:pt x="365" y="1654"/>
                  <a:pt x="1094" y="1654"/>
                </a:cubicBezTo>
                <a:cubicBezTo>
                  <a:pt x="1550" y="1654"/>
                  <a:pt x="1945" y="1289"/>
                  <a:pt x="1945" y="833"/>
                </a:cubicBezTo>
                <a:cubicBezTo>
                  <a:pt x="1945" y="340"/>
                  <a:pt x="1529" y="0"/>
                  <a:pt x="1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>
            <a:off x="41675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41"/>
                  <a:pt x="1125" y="1641"/>
                </a:cubicBezTo>
                <a:cubicBezTo>
                  <a:pt x="1581" y="164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51"/>
          <p:cNvSpPr/>
          <p:nvPr/>
        </p:nvSpPr>
        <p:spPr>
          <a:xfrm>
            <a:off x="41675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122" y="0"/>
                </a:moveTo>
                <a:cubicBezTo>
                  <a:pt x="920" y="0"/>
                  <a:pt x="715" y="75"/>
                  <a:pt x="547" y="243"/>
                </a:cubicBezTo>
                <a:cubicBezTo>
                  <a:pt x="0" y="759"/>
                  <a:pt x="395" y="1671"/>
                  <a:pt x="1125" y="1671"/>
                </a:cubicBezTo>
                <a:cubicBezTo>
                  <a:pt x="1581" y="1671"/>
                  <a:pt x="1945" y="1276"/>
                  <a:pt x="1945" y="820"/>
                </a:cubicBezTo>
                <a:cubicBezTo>
                  <a:pt x="1945" y="327"/>
                  <a:pt x="1542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41675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22" y="0"/>
                </a:moveTo>
                <a:cubicBezTo>
                  <a:pt x="921" y="0"/>
                  <a:pt x="715" y="78"/>
                  <a:pt x="547" y="256"/>
                </a:cubicBezTo>
                <a:cubicBezTo>
                  <a:pt x="0" y="773"/>
                  <a:pt x="395" y="1654"/>
                  <a:pt x="1125" y="1654"/>
                </a:cubicBezTo>
                <a:cubicBezTo>
                  <a:pt x="1581" y="1654"/>
                  <a:pt x="1945" y="1289"/>
                  <a:pt x="1945" y="833"/>
                </a:cubicBezTo>
                <a:cubicBezTo>
                  <a:pt x="1945" y="340"/>
                  <a:pt x="1543" y="0"/>
                  <a:pt x="11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51"/>
          <p:cNvSpPr/>
          <p:nvPr/>
        </p:nvSpPr>
        <p:spPr>
          <a:xfrm>
            <a:off x="5604200" y="533981"/>
            <a:ext cx="74074" cy="62465"/>
          </a:xfrm>
          <a:custGeom>
            <a:avLst/>
            <a:gdLst/>
            <a:ahLst/>
            <a:cxnLst/>
            <a:rect l="l" t="t" r="r" b="b"/>
            <a:pathLst>
              <a:path w="1946" h="1641" extrusionOk="0">
                <a:moveTo>
                  <a:pt x="1113" y="0"/>
                </a:moveTo>
                <a:cubicBezTo>
                  <a:pt x="907" y="0"/>
                  <a:pt x="694" y="75"/>
                  <a:pt x="517" y="243"/>
                </a:cubicBezTo>
                <a:cubicBezTo>
                  <a:pt x="0" y="759"/>
                  <a:pt x="396" y="1641"/>
                  <a:pt x="1125" y="1641"/>
                </a:cubicBezTo>
                <a:cubicBezTo>
                  <a:pt x="1581" y="1641"/>
                  <a:pt x="1946" y="1276"/>
                  <a:pt x="1946" y="820"/>
                </a:cubicBezTo>
                <a:cubicBezTo>
                  <a:pt x="1946" y="327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51"/>
          <p:cNvSpPr/>
          <p:nvPr/>
        </p:nvSpPr>
        <p:spPr>
          <a:xfrm>
            <a:off x="5604200" y="767694"/>
            <a:ext cx="74074" cy="63645"/>
          </a:xfrm>
          <a:custGeom>
            <a:avLst/>
            <a:gdLst/>
            <a:ahLst/>
            <a:cxnLst/>
            <a:rect l="l" t="t" r="r" b="b"/>
            <a:pathLst>
              <a:path w="1946" h="1672" extrusionOk="0">
                <a:moveTo>
                  <a:pt x="1099" y="0"/>
                </a:moveTo>
                <a:cubicBezTo>
                  <a:pt x="893" y="0"/>
                  <a:pt x="685" y="75"/>
                  <a:pt x="517" y="243"/>
                </a:cubicBezTo>
                <a:cubicBezTo>
                  <a:pt x="0" y="790"/>
                  <a:pt x="396" y="1671"/>
                  <a:pt x="1125" y="1671"/>
                </a:cubicBezTo>
                <a:cubicBezTo>
                  <a:pt x="1581" y="1671"/>
                  <a:pt x="1946" y="1276"/>
                  <a:pt x="1946" y="820"/>
                </a:cubicBezTo>
                <a:cubicBezTo>
                  <a:pt x="1946" y="327"/>
                  <a:pt x="1529" y="0"/>
                  <a:pt x="1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5604200" y="1002055"/>
            <a:ext cx="74074" cy="62998"/>
          </a:xfrm>
          <a:custGeom>
            <a:avLst/>
            <a:gdLst/>
            <a:ahLst/>
            <a:cxnLst/>
            <a:rect l="l" t="t" r="r" b="b"/>
            <a:pathLst>
              <a:path w="1946" h="1655" extrusionOk="0">
                <a:moveTo>
                  <a:pt x="1113" y="0"/>
                </a:moveTo>
                <a:cubicBezTo>
                  <a:pt x="907" y="0"/>
                  <a:pt x="695" y="78"/>
                  <a:pt x="517" y="256"/>
                </a:cubicBezTo>
                <a:cubicBezTo>
                  <a:pt x="0" y="773"/>
                  <a:pt x="396" y="1654"/>
                  <a:pt x="1125" y="1654"/>
                </a:cubicBezTo>
                <a:cubicBezTo>
                  <a:pt x="1581" y="1654"/>
                  <a:pt x="1946" y="1289"/>
                  <a:pt x="1946" y="833"/>
                </a:cubicBezTo>
                <a:cubicBezTo>
                  <a:pt x="1946" y="340"/>
                  <a:pt x="1543" y="0"/>
                  <a:pt x="1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estrial"/>
              <a:buChar char="●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de/photos/facebook-social-media-kommunikation-2815970/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commons.wikimedia.org/wiki/File:Instagram.sv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vepi.herokuapp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gage.com/c/shortell-kaluzny-s-health-care-management-organization-design-and-behavior-7e-burns-bradley-weiner/9781305951174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mazon.com/Introduction-Health-Management-Sharon-Buchbinder/dp/1284276104/ref=tmm_pap_swatch_0?_encoding=UTF8&amp;dib_tag=se&amp;dib=eyJ2IjoiMSJ9.5FtA8W3ycSPbgtsZ3oqJcwTOMO9mZrROJpu_xqT4UPMp7udHVSPyCreAGMYOt-fPalWvOwrm_kdYXIA160jmUz3zU7WES7jh33XVOlqhwMSvWqllURfM-VBKLO2VbNpiWI1pY0PBVBfGrvrH2hcoypwBxsbKS95nJ4qkrIH21HDDqTVU5P7APHT1AxD7LN2q0brwFA1SWP9GFd8TgL6PL04__UZ2mzbij-kHOZdtwRCtudDp-MozDhCRfX1PoF0f9ZnXFo4mwnG1dkpqg3xZX2RuRm_TFS7BPFSulBrZEuQ.pW1J9Q4-cJUymJ3xW5UgCJmeIutXIyF14eRMsYA7nfs&amp;qid=1749727726&amp;sr=8-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2" name="Google Shape;6142;p1"/>
          <p:cNvSpPr txBox="1">
            <a:spLocks noGrp="1"/>
          </p:cNvSpPr>
          <p:nvPr>
            <p:ph type="ctrTitle"/>
          </p:nvPr>
        </p:nvSpPr>
        <p:spPr>
          <a:xfrm>
            <a:off x="485150" y="1291200"/>
            <a:ext cx="4246500" cy="25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3900"/>
              <a:t>Competitive Events (CE) Preview for 2025 - 2026</a:t>
            </a:r>
            <a:endParaRPr sz="3900"/>
          </a:p>
        </p:txBody>
      </p:sp>
      <p:sp>
        <p:nvSpPr>
          <p:cNvPr id="6143" name="Google Shape;6143;p1"/>
          <p:cNvSpPr txBox="1">
            <a:spLocks noGrp="1"/>
          </p:cNvSpPr>
          <p:nvPr>
            <p:ph type="subTitle" idx="1"/>
          </p:nvPr>
        </p:nvSpPr>
        <p:spPr>
          <a:xfrm>
            <a:off x="485150" y="3885125"/>
            <a:ext cx="4454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HOSA International Leadership Conference</a:t>
            </a: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August, 2025 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" name="Google Shape;6195;p9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900"/>
              <a:t>Healthcare Issues Exam</a:t>
            </a:r>
            <a:endParaRPr sz="3900"/>
          </a:p>
        </p:txBody>
      </p:sp>
      <p:sp>
        <p:nvSpPr>
          <p:cNvPr id="6196" name="Google Shape;6196;p9"/>
          <p:cNvSpPr txBox="1"/>
          <p:nvPr/>
        </p:nvSpPr>
        <p:spPr>
          <a:xfrm>
            <a:off x="1971077" y="1350435"/>
            <a:ext cx="6332400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700"/>
              <a:buFont typeface="Libre Franklin"/>
              <a:buChar char="●"/>
            </a:pPr>
            <a:r>
              <a:rPr lang="en-US" sz="27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CNN will be retired as a resource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700"/>
              <a:buFont typeface="Libre Franklin"/>
              <a:buChar char="●"/>
            </a:pPr>
            <a:r>
              <a:rPr lang="en-US" sz="27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registration cap of 25% of previous year’s ILC attendance will be removed</a:t>
            </a:r>
            <a:endParaRPr sz="27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1" name="Google Shape;6201;g3713e0d01e3_0_0"/>
          <p:cNvSpPr txBox="1">
            <a:spLocks noGrp="1"/>
          </p:cNvSpPr>
          <p:nvPr>
            <p:ph type="title"/>
          </p:nvPr>
        </p:nvSpPr>
        <p:spPr>
          <a:xfrm>
            <a:off x="358900" y="307075"/>
            <a:ext cx="90042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All recognition events have been updated to better align</a:t>
            </a:r>
            <a:endParaRPr/>
          </a:p>
        </p:txBody>
      </p:sp>
      <p:sp>
        <p:nvSpPr>
          <p:cNvPr id="6202" name="Google Shape;6202;g3713e0d01e3_0_0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7" name="Google Shape;6207;p10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5500"/>
              <a:t>Health Professions Events</a:t>
            </a:r>
            <a:endParaRPr sz="5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2" name="Google Shape;6212;p12"/>
          <p:cNvSpPr txBox="1">
            <a:spLocks noGrp="1"/>
          </p:cNvSpPr>
          <p:nvPr>
            <p:ph type="title"/>
          </p:nvPr>
        </p:nvSpPr>
        <p:spPr>
          <a:xfrm>
            <a:off x="681600" y="76125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Veterinary Science &amp; Foundations of Veterinary Science</a:t>
            </a:r>
            <a:endParaRPr sz="3300"/>
          </a:p>
        </p:txBody>
      </p:sp>
      <p:sp>
        <p:nvSpPr>
          <p:cNvPr id="6213" name="Google Shape;6213;p12"/>
          <p:cNvSpPr txBox="1"/>
          <p:nvPr/>
        </p:nvSpPr>
        <p:spPr>
          <a:xfrm>
            <a:off x="5179080" y="1078200"/>
            <a:ext cx="3857625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84161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number of dogs used for identification will be decreased to 50 for both events. The guidelines will include a list of selected breeds.</a:t>
            </a:r>
            <a:endParaRPr sz="2000" b="1" i="0" u="none" strike="noStrike" cap="none">
              <a:solidFill>
                <a:srgbClr val="841619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214" name="Google Shape;6214;p12" descr="Vet wearing white coat holding stethoscope on chest of seated d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371" y="1227300"/>
            <a:ext cx="3857700" cy="2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9" name="Google Shape;6219;p13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Occupational Therapy</a:t>
            </a:r>
            <a:endParaRPr sz="3300"/>
          </a:p>
        </p:txBody>
      </p:sp>
      <p:sp>
        <p:nvSpPr>
          <p:cNvPr id="6220" name="Google Shape;6220;p13"/>
          <p:cNvSpPr txBox="1"/>
          <p:nvPr/>
        </p:nvSpPr>
        <p:spPr>
          <a:xfrm>
            <a:off x="447600" y="972968"/>
            <a:ext cx="8248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event will move to a Round 1 written test and Round 2 skill assessment.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test plan will not change.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21" name="Google Shape;6221;p13" descr="Boy on balance ball doing occupational thera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0234" y="1698414"/>
            <a:ext cx="3212166" cy="214144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Google Shape;6226;p14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Occupational Therapy Skills</a:t>
            </a:r>
            <a:endParaRPr sz="3300"/>
          </a:p>
        </p:txBody>
      </p:sp>
      <p:sp>
        <p:nvSpPr>
          <p:cNvPr id="6227" name="Google Shape;6227;p14"/>
          <p:cNvSpPr txBox="1"/>
          <p:nvPr/>
        </p:nvSpPr>
        <p:spPr>
          <a:xfrm>
            <a:off x="173600" y="1207000"/>
            <a:ext cx="8829000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28" name="Google Shape;6228;p14" descr="A list of black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045" y="1558551"/>
            <a:ext cx="8150955" cy="2026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3" name="Google Shape;6233;p15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Respiratory Therapy</a:t>
            </a:r>
            <a:endParaRPr sz="3300"/>
          </a:p>
        </p:txBody>
      </p:sp>
      <p:sp>
        <p:nvSpPr>
          <p:cNvPr id="6234" name="Google Shape;6234;p15"/>
          <p:cNvSpPr txBox="1"/>
          <p:nvPr/>
        </p:nvSpPr>
        <p:spPr>
          <a:xfrm>
            <a:off x="3414978" y="1345875"/>
            <a:ext cx="52713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round one presentation will be retired and replaced with a round one written examination - 50 multiple choice ?s</a:t>
            </a:r>
            <a:b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 plan with guideline release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35" name="Google Shape;6235;p15" descr="Glowing lungs on black backgr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089" y="1419006"/>
            <a:ext cx="1894393" cy="23679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0" name="Google Shape;6240;g3713e0d01e3_0_13"/>
          <p:cNvSpPr txBox="1">
            <a:spLocks noGrp="1"/>
          </p:cNvSpPr>
          <p:nvPr>
            <p:ph type="title"/>
          </p:nvPr>
        </p:nvSpPr>
        <p:spPr>
          <a:xfrm>
            <a:off x="611950" y="158125"/>
            <a:ext cx="3400800" cy="3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600"/>
              <a:t>PCT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600"/>
              <a:t>Skills &amp; Resources updated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600"/>
              <a:t>MA - one skill update </a:t>
            </a:r>
            <a:endParaRPr sz="3600"/>
          </a:p>
        </p:txBody>
      </p:sp>
      <p:sp>
        <p:nvSpPr>
          <p:cNvPr id="6241" name="Google Shape;6241;g3713e0d01e3_0_13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242" name="Google Shape;6242;g3713e0d01e3_0_13" descr="W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6050" y="785250"/>
            <a:ext cx="2911805" cy="193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" name="Google Shape;6247;p16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5300"/>
              <a:t>Emergency Preparedness</a:t>
            </a:r>
            <a:endParaRPr sz="4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2" name="Google Shape;6252;p17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253" name="Google Shape;6253;p17"/>
          <p:cNvSpPr txBox="1"/>
          <p:nvPr/>
        </p:nvSpPr>
        <p:spPr>
          <a:xfrm>
            <a:off x="3116450" y="196150"/>
            <a:ext cx="3000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   All Events with CPR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4" name="Google Shape;6254;p17"/>
          <p:cNvSpPr txBox="1"/>
          <p:nvPr/>
        </p:nvSpPr>
        <p:spPr>
          <a:xfrm>
            <a:off x="675150" y="941500"/>
            <a:ext cx="7999200" cy="196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Following ARC and AHA – breathing will no longer be simulated</a:t>
            </a:r>
            <a:endParaRPr sz="23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55" name="Google Shape;6255;p17" descr="Breathing apparatus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0901" y="1956425"/>
            <a:ext cx="1468975" cy="220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33d16db65d8_0_11"/>
          <p:cNvSpPr txBox="1">
            <a:spLocks noGrp="1"/>
          </p:cNvSpPr>
          <p:nvPr>
            <p:ph type="ctrTitle"/>
          </p:nvPr>
        </p:nvSpPr>
        <p:spPr>
          <a:xfrm>
            <a:off x="637550" y="1470025"/>
            <a:ext cx="4246500" cy="25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The best kept secret…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0" name="Google Shape;6260;p18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CPR/First Aid, LSS &amp; EMT</a:t>
            </a:r>
            <a:endParaRPr sz="3300"/>
          </a:p>
        </p:txBody>
      </p:sp>
      <p:sp>
        <p:nvSpPr>
          <p:cNvPr id="6261" name="Google Shape;6261;p18"/>
          <p:cNvSpPr txBox="1"/>
          <p:nvPr/>
        </p:nvSpPr>
        <p:spPr>
          <a:xfrm>
            <a:off x="5830775" y="1207000"/>
            <a:ext cx="3171900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Change order of 911 call in those skills requiring immediate action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62" name="Google Shape;6262;p18" descr="Adult man calling emergency services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628" y="1078200"/>
            <a:ext cx="4478474" cy="298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59">
          <a:extLst>
            <a:ext uri="{FF2B5EF4-FFF2-40B4-BE49-F238E27FC236}">
              <a16:creationId xmlns:a16="http://schemas.microsoft.com/office/drawing/2014/main" id="{033B765C-D545-B1BA-4E3D-EE4E9D311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0" name="Google Shape;6260;p18">
            <a:extLst>
              <a:ext uri="{FF2B5EF4-FFF2-40B4-BE49-F238E27FC236}">
                <a16:creationId xmlns:a16="http://schemas.microsoft.com/office/drawing/2014/main" id="{80D87A96-48FE-4E7E-D217-764B23AE36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 dirty="0">
                <a:solidFill>
                  <a:srgbClr val="126289"/>
                </a:solidFill>
              </a:rPr>
              <a:t>MENTAL HEALTH PROMOTION</a:t>
            </a:r>
            <a:endParaRPr sz="3300" dirty="0"/>
          </a:p>
        </p:txBody>
      </p:sp>
      <p:sp>
        <p:nvSpPr>
          <p:cNvPr id="6261" name="Google Shape;6261;p18">
            <a:extLst>
              <a:ext uri="{FF2B5EF4-FFF2-40B4-BE49-F238E27FC236}">
                <a16:creationId xmlns:a16="http://schemas.microsoft.com/office/drawing/2014/main" id="{2D431F48-1507-47F0-52A5-60851C494C9C}"/>
              </a:ext>
            </a:extLst>
          </p:cNvPr>
          <p:cNvSpPr txBox="1"/>
          <p:nvPr/>
        </p:nvSpPr>
        <p:spPr>
          <a:xfrm>
            <a:off x="5830775" y="1207000"/>
            <a:ext cx="3171900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" marR="0" lvl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</a:pPr>
            <a:endParaRPr sz="2300" b="1" i="0" u="none" strike="noStrike" cap="none" dirty="0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" name="Picture 5" descr="A logo of a camera&#10;&#10;AI-generated content may be incorrect.">
            <a:extLst>
              <a:ext uri="{FF2B5EF4-FFF2-40B4-BE49-F238E27FC236}">
                <a16:creationId xmlns:a16="http://schemas.microsoft.com/office/drawing/2014/main" id="{AF7979EC-6491-2D43-83A9-F2D48CA0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01334" y="1464757"/>
            <a:ext cx="2213985" cy="2213985"/>
          </a:xfrm>
          <a:prstGeom prst="rect">
            <a:avLst/>
          </a:prstGeom>
        </p:spPr>
      </p:pic>
      <p:pic>
        <p:nvPicPr>
          <p:cNvPr id="9" name="Picture 8" descr="A blue square with a white letter f&#10;&#10;AI-generated content may be incorrect.">
            <a:extLst>
              <a:ext uri="{FF2B5EF4-FFF2-40B4-BE49-F238E27FC236}">
                <a16:creationId xmlns:a16="http://schemas.microsoft.com/office/drawing/2014/main" id="{08001614-A3D8-53CF-893C-1A491DD6F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41229" y="1207000"/>
            <a:ext cx="1721551" cy="17215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4926AB-7BC2-CF68-1B69-62DA2B23608C}"/>
              </a:ext>
            </a:extLst>
          </p:cNvPr>
          <p:cNvSpPr txBox="1"/>
          <p:nvPr/>
        </p:nvSpPr>
        <p:spPr>
          <a:xfrm>
            <a:off x="530911" y="1556951"/>
            <a:ext cx="3714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location for all </a:t>
            </a:r>
          </a:p>
          <a:p>
            <a:r>
              <a:rPr lang="en-US" sz="3200" dirty="0"/>
              <a:t>social media</a:t>
            </a:r>
          </a:p>
          <a:p>
            <a:r>
              <a:rPr lang="en-US" sz="3200" dirty="0"/>
              <a:t>access is required</a:t>
            </a:r>
          </a:p>
        </p:txBody>
      </p:sp>
    </p:spTree>
    <p:extLst>
      <p:ext uri="{BB962C8B-B14F-4D97-AF65-F5344CB8AC3E}">
        <p14:creationId xmlns:p14="http://schemas.microsoft.com/office/powerpoint/2010/main" val="12703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7" name="Google Shape;6267;p19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Epidemiology</a:t>
            </a:r>
            <a:endParaRPr sz="3300"/>
          </a:p>
        </p:txBody>
      </p:sp>
      <p:sp>
        <p:nvSpPr>
          <p:cNvPr id="6268" name="Google Shape;6268;p19"/>
          <p:cNvSpPr txBox="1"/>
          <p:nvPr/>
        </p:nvSpPr>
        <p:spPr>
          <a:xfrm>
            <a:off x="387900" y="1207000"/>
            <a:ext cx="8614800" cy="1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700"/>
              <a:buFont typeface="Libre Franklin"/>
              <a:buChar char="●"/>
            </a:pPr>
            <a:r>
              <a:rPr lang="en-US" sz="2700" b="1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Some of the websites will be retired.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700"/>
              <a:buFont typeface="Libre Franklin"/>
              <a:buChar char="●"/>
            </a:pPr>
            <a:r>
              <a:rPr lang="en-US" sz="2700" b="1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New digital resource will be added </a:t>
            </a:r>
            <a:endParaRPr sz="27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sng" strike="noStrike" cap="none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/>
              </a:rPr>
              <a:t>ActivEPI</a:t>
            </a:r>
            <a:endParaRPr sz="27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Font typeface="Libre Franklin"/>
              <a:buChar char="●"/>
            </a:pPr>
            <a:r>
              <a:rPr lang="en-US" sz="2700" b="1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 plan will be updated</a:t>
            </a:r>
            <a:endParaRPr sz="27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1" i="0" u="none" strike="noStrike" cap="none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3" name="Google Shape;6273;p21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200"/>
              <a:t>Leadership Events</a:t>
            </a:r>
            <a:endParaRPr sz="6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22"/>
          <p:cNvSpPr txBox="1">
            <a:spLocks noGrp="1"/>
          </p:cNvSpPr>
          <p:nvPr>
            <p:ph type="title"/>
          </p:nvPr>
        </p:nvSpPr>
        <p:spPr>
          <a:xfrm>
            <a:off x="222600" y="87025"/>
            <a:ext cx="8239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Prepared Speaking &amp; Speaking Skills</a:t>
            </a:r>
            <a:endParaRPr sz="3300"/>
          </a:p>
        </p:txBody>
      </p:sp>
      <p:sp>
        <p:nvSpPr>
          <p:cNvPr id="6279" name="Google Shape;6279;p22"/>
          <p:cNvSpPr txBox="1"/>
          <p:nvPr/>
        </p:nvSpPr>
        <p:spPr>
          <a:xfrm>
            <a:off x="222600" y="931850"/>
            <a:ext cx="3761100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resource from the new sponsor will be added.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80" name="Google Shape;6280;p22" descr="A close-up of a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113" y="931850"/>
            <a:ext cx="4364625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1" name="Google Shape;6281;p22" title="Screenshot 2025-06-11 at 4.03.04 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7000" y="2063525"/>
            <a:ext cx="5600451" cy="21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6" name="Google Shape;6286;g33d16db65d8_0_21"/>
          <p:cNvSpPr txBox="1">
            <a:spLocks noGrp="1"/>
          </p:cNvSpPr>
          <p:nvPr>
            <p:ph type="title"/>
          </p:nvPr>
        </p:nvSpPr>
        <p:spPr>
          <a:xfrm>
            <a:off x="4069200" y="189100"/>
            <a:ext cx="45231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Research Poster</a:t>
            </a:r>
            <a:endParaRPr/>
          </a:p>
        </p:txBody>
      </p:sp>
      <p:sp>
        <p:nvSpPr>
          <p:cNvPr id="6287" name="Google Shape;6287;g33d16db65d8_0_21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288" name="Google Shape;6288;g33d16db65d8_0_21"/>
          <p:cNvSpPr txBox="1"/>
          <p:nvPr/>
        </p:nvSpPr>
        <p:spPr>
          <a:xfrm>
            <a:off x="548475" y="1665225"/>
            <a:ext cx="77154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900"/>
              <a:buFont typeface="Poppins ExtraBold"/>
              <a:buChar char="●"/>
            </a:pPr>
            <a:r>
              <a:rPr lang="en-US" sz="29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Event moves to Rd 1 &amp; Rd 2</a:t>
            </a:r>
            <a:endParaRPr sz="2900" b="0" i="0" u="none" strike="noStrike" cap="none">
              <a:solidFill>
                <a:srgbClr val="12628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4572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900"/>
              <a:buFont typeface="Poppins ExtraBold"/>
              <a:buChar char="●"/>
            </a:pPr>
            <a:r>
              <a:rPr lang="en-US" sz="29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Top posters and abstracts may be featured in HOSA e-Magazine Fall edition</a:t>
            </a:r>
            <a:endParaRPr sz="2900" b="0" i="0" u="none" strike="noStrike" cap="none">
              <a:solidFill>
                <a:srgbClr val="12628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3" name="Google Shape;6293;p24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200"/>
              <a:t>Middle School Events</a:t>
            </a:r>
            <a:endParaRPr sz="6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8" name="Google Shape;6298;g33699d8136d_0_36"/>
          <p:cNvSpPr txBox="1">
            <a:spLocks noGrp="1"/>
          </p:cNvSpPr>
          <p:nvPr>
            <p:ph type="title"/>
          </p:nvPr>
        </p:nvSpPr>
        <p:spPr>
          <a:xfrm>
            <a:off x="398350" y="392450"/>
            <a:ext cx="80322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/>
              <a:t>Math for Health Careers</a:t>
            </a:r>
            <a:endParaRPr sz="4800"/>
          </a:p>
        </p:txBody>
      </p:sp>
      <p:sp>
        <p:nvSpPr>
          <p:cNvPr id="6299" name="Google Shape;6299;g33699d8136d_0_36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300" name="Google Shape;6300;g33699d8136d_0_36" descr="A piece of paper with writing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9305" y="1450639"/>
            <a:ext cx="3333000" cy="249990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sp>
        <p:nvSpPr>
          <p:cNvPr id="6301" name="Google Shape;6301;g33699d8136d_0_36"/>
          <p:cNvSpPr txBox="1"/>
          <p:nvPr/>
        </p:nvSpPr>
        <p:spPr>
          <a:xfrm>
            <a:off x="926375" y="1762200"/>
            <a:ext cx="30000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multiple choice to fill in the blank to align with other math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6" name="Google Shape;6306;g33d16db65d8_0_28"/>
          <p:cNvSpPr txBox="1">
            <a:spLocks noGrp="1"/>
          </p:cNvSpPr>
          <p:nvPr>
            <p:ph type="title"/>
          </p:nvPr>
        </p:nvSpPr>
        <p:spPr>
          <a:xfrm>
            <a:off x="680850" y="469425"/>
            <a:ext cx="74733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Health Career Preparation</a:t>
            </a:r>
            <a:endParaRPr/>
          </a:p>
        </p:txBody>
      </p:sp>
      <p:sp>
        <p:nvSpPr>
          <p:cNvPr id="6307" name="Google Shape;6307;g33d16db65d8_0_28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308" name="Google Shape;6308;g33d16db65d8_0_28"/>
          <p:cNvSpPr txBox="1"/>
          <p:nvPr/>
        </p:nvSpPr>
        <p:spPr>
          <a:xfrm>
            <a:off x="1243175" y="2591300"/>
            <a:ext cx="6533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292929"/>
                </a:solidFill>
                <a:latin typeface="Questrial"/>
                <a:ea typeface="Questrial"/>
                <a:cs typeface="Questrial"/>
                <a:sym typeface="Questrial"/>
              </a:rPr>
              <a:t>Statement of Interest will be a digital upload to align with interview &amp; job seeking skills</a:t>
            </a:r>
            <a:endParaRPr sz="24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3" name="Google Shape;6313;p26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200"/>
              <a:t>Teamwork Events</a:t>
            </a:r>
            <a:endParaRPr sz="6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Google Shape;6153;p2"/>
          <p:cNvSpPr txBox="1">
            <a:spLocks noGrp="1"/>
          </p:cNvSpPr>
          <p:nvPr>
            <p:ph type="subTitle" idx="2"/>
          </p:nvPr>
        </p:nvSpPr>
        <p:spPr>
          <a:xfrm>
            <a:off x="315600" y="1113575"/>
            <a:ext cx="8114700" cy="3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00">
              <a:solidFill>
                <a:srgbClr val="126289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600"/>
              <a:buChar char="●"/>
            </a:pPr>
            <a:r>
              <a:rPr lang="en-US" sz="2600">
                <a:solidFill>
                  <a:srgbClr val="126289"/>
                </a:solidFill>
              </a:rPr>
              <a:t>Additional wording regarding presentations in English</a:t>
            </a:r>
            <a:endParaRPr sz="190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600"/>
              <a:buChar char="●"/>
            </a:pPr>
            <a:r>
              <a:rPr lang="en-US" sz="2600">
                <a:solidFill>
                  <a:srgbClr val="126289"/>
                </a:solidFill>
              </a:rPr>
              <a:t>Responsible Use AI </a:t>
            </a:r>
            <a:endParaRPr sz="2600">
              <a:solidFill>
                <a:srgbClr val="126289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600"/>
              <a:buChar char="●"/>
            </a:pPr>
            <a:r>
              <a:rPr lang="en-US" sz="2600">
                <a:solidFill>
                  <a:srgbClr val="126289"/>
                </a:solidFill>
              </a:rPr>
              <a:t>Testing ethical statement will be updated</a:t>
            </a:r>
            <a:endParaRPr sz="2600">
              <a:solidFill>
                <a:srgbClr val="126289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>
              <a:solidFill>
                <a:srgbClr val="12628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solidFill>
                  <a:srgbClr val="126289"/>
                </a:solidFill>
              </a:rPr>
              <a:t> </a:t>
            </a:r>
            <a:endParaRPr>
              <a:solidFill>
                <a:srgbClr val="1262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26289"/>
              </a:solidFill>
            </a:endParaRPr>
          </a:p>
        </p:txBody>
      </p:sp>
      <p:sp>
        <p:nvSpPr>
          <p:cNvPr id="6154" name="Google Shape;6154;p2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/>
              <a:t>GRR UPDATES</a:t>
            </a:r>
            <a:endParaRPr sz="33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" name="Google Shape;6318;p27"/>
          <p:cNvSpPr txBox="1">
            <a:spLocks noGrp="1"/>
          </p:cNvSpPr>
          <p:nvPr>
            <p:ph type="title"/>
          </p:nvPr>
        </p:nvSpPr>
        <p:spPr>
          <a:xfrm>
            <a:off x="43600" y="505550"/>
            <a:ext cx="89589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Health Career Display</a:t>
            </a:r>
            <a:endParaRPr sz="3300"/>
          </a:p>
        </p:txBody>
      </p:sp>
      <p:sp>
        <p:nvSpPr>
          <p:cNvPr id="6319" name="Google Shape;6319;p27"/>
          <p:cNvSpPr txBox="1"/>
          <p:nvPr/>
        </p:nvSpPr>
        <p:spPr>
          <a:xfrm>
            <a:off x="5056094" y="1393050"/>
            <a:ext cx="3946406" cy="2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Teams will be required to include one picture of their board in addition to ”the plan” in their digital upload</a:t>
            </a:r>
            <a:endParaRPr sz="23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320" name="Google Shape;6320;p27" descr="A display of a medical devi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482" y="1133681"/>
            <a:ext cx="3099670" cy="283197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Google Shape;6325;p28"/>
          <p:cNvSpPr txBox="1">
            <a:spLocks noGrp="1"/>
          </p:cNvSpPr>
          <p:nvPr>
            <p:ph type="title"/>
          </p:nvPr>
        </p:nvSpPr>
        <p:spPr>
          <a:xfrm>
            <a:off x="43600" y="505550"/>
            <a:ext cx="89589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Health Education &amp; Community Awareness</a:t>
            </a:r>
            <a:endParaRPr sz="3300"/>
          </a:p>
        </p:txBody>
      </p:sp>
      <p:sp>
        <p:nvSpPr>
          <p:cNvPr id="6326" name="Google Shape;6326;p28"/>
          <p:cNvSpPr txBox="1"/>
          <p:nvPr/>
        </p:nvSpPr>
        <p:spPr>
          <a:xfrm>
            <a:off x="411409" y="1630250"/>
            <a:ext cx="8321100" cy="2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guidelines will reflect a definition of health to include the following aspects: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84161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physical, mental, environmental and societal</a:t>
            </a:r>
            <a:endParaRPr sz="2700" b="1" i="0" u="none" strike="noStrike" cap="none">
              <a:solidFill>
                <a:srgbClr val="84161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1" name="Google Shape;6331;p29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200"/>
              <a:t>NEW Events</a:t>
            </a:r>
            <a:endParaRPr sz="6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6" name="Google Shape;6336;p32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NEW EVENTS!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337" name="Google Shape;6337;p32"/>
          <p:cNvSpPr txBox="1">
            <a:spLocks noGrp="1"/>
          </p:cNvSpPr>
          <p:nvPr>
            <p:ph type="title"/>
          </p:nvPr>
        </p:nvSpPr>
        <p:spPr>
          <a:xfrm>
            <a:off x="1130525" y="1023725"/>
            <a:ext cx="41079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395E89"/>
                </a:solidFill>
              </a:rPr>
              <a:t>Biomedical Equipment Technician</a:t>
            </a:r>
            <a:endParaRPr sz="2300">
              <a:solidFill>
                <a:srgbClr val="395E89"/>
              </a:solidFill>
            </a:endParaRPr>
          </a:p>
        </p:txBody>
      </p:sp>
      <p:sp>
        <p:nvSpPr>
          <p:cNvPr id="6338" name="Google Shape;6338;p32"/>
          <p:cNvSpPr txBox="1">
            <a:spLocks noGrp="1"/>
          </p:cNvSpPr>
          <p:nvPr>
            <p:ph type="subTitle" idx="1"/>
          </p:nvPr>
        </p:nvSpPr>
        <p:spPr>
          <a:xfrm>
            <a:off x="773723" y="2014500"/>
            <a:ext cx="8267627" cy="30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endParaRPr sz="2100">
              <a:solidFill>
                <a:schemeClr val="accent4"/>
              </a:solidFill>
            </a:endParaRPr>
          </a:p>
        </p:txBody>
      </p:sp>
      <p:pic>
        <p:nvPicPr>
          <p:cNvPr id="6339" name="Google Shape;6339;p32" descr="Medical scanning technology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496" y="2069525"/>
            <a:ext cx="3972552" cy="25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0" name="Google Shape;6340;p32"/>
          <p:cNvSpPr txBox="1"/>
          <p:nvPr/>
        </p:nvSpPr>
        <p:spPr>
          <a:xfrm>
            <a:off x="5301575" y="2553500"/>
            <a:ext cx="386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292929"/>
                </a:solidFill>
                <a:latin typeface="Questrial"/>
                <a:ea typeface="Questrial"/>
                <a:cs typeface="Questrial"/>
                <a:sym typeface="Questrial"/>
              </a:rPr>
              <a:t>The event will consist of a 50 question multiple-choice test.</a:t>
            </a: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341" name="Google Shape;63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9025" y="3350350"/>
            <a:ext cx="3972550" cy="799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6" name="Google Shape;6346;g35571f224f3_1_23"/>
          <p:cNvSpPr txBox="1">
            <a:spLocks noGrp="1"/>
          </p:cNvSpPr>
          <p:nvPr>
            <p:ph type="title"/>
          </p:nvPr>
        </p:nvSpPr>
        <p:spPr>
          <a:xfrm>
            <a:off x="595850" y="363150"/>
            <a:ext cx="77130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Biomedical Equipment Technician</a:t>
            </a:r>
            <a:endParaRPr sz="3300">
              <a:solidFill>
                <a:srgbClr val="12628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 sz="3300">
                <a:solidFill>
                  <a:srgbClr val="126289"/>
                </a:solidFill>
              </a:rPr>
              <a:t>Test Plan</a:t>
            </a:r>
            <a:endParaRPr sz="3300">
              <a:solidFill>
                <a:srgbClr val="126289"/>
              </a:solidFill>
            </a:endParaRPr>
          </a:p>
        </p:txBody>
      </p:sp>
      <p:sp>
        <p:nvSpPr>
          <p:cNvPr id="6347" name="Google Shape;6347;g35571f224f3_1_23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</a:t>
            </a:r>
            <a:endParaRPr/>
          </a:p>
        </p:txBody>
      </p:sp>
      <p:pic>
        <p:nvPicPr>
          <p:cNvPr id="6348" name="Google Shape;6348;g35571f224f3_1_23" title="Screenshot 2025-05-06 at 1.11.03 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425" y="1763150"/>
            <a:ext cx="6813475" cy="18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" name="Google Shape;6353;g3715f768adb_0_0"/>
          <p:cNvSpPr txBox="1">
            <a:spLocks noGrp="1"/>
          </p:cNvSpPr>
          <p:nvPr>
            <p:ph type="title"/>
          </p:nvPr>
        </p:nvSpPr>
        <p:spPr>
          <a:xfrm>
            <a:off x="323700" y="1544425"/>
            <a:ext cx="2675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-US"/>
              <a:t>MIDDLE SCHOOL ONLY EVENT</a:t>
            </a:r>
            <a:endParaRPr/>
          </a:p>
        </p:txBody>
      </p:sp>
      <p:sp>
        <p:nvSpPr>
          <p:cNvPr id="6354" name="Google Shape;6354;g3715f768adb_0_0"/>
          <p:cNvSpPr txBox="1">
            <a:spLocks noGrp="1"/>
          </p:cNvSpPr>
          <p:nvPr>
            <p:ph type="subTitle" idx="1"/>
          </p:nvPr>
        </p:nvSpPr>
        <p:spPr>
          <a:xfrm>
            <a:off x="462200" y="2550000"/>
            <a:ext cx="3922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/>
              <a:t>Sponsored by AAMC</a:t>
            </a:r>
            <a:endParaRPr sz="23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/>
          </a:p>
        </p:txBody>
      </p:sp>
      <p:sp>
        <p:nvSpPr>
          <p:cNvPr id="6355" name="Google Shape;6355;g3715f768adb_0_0"/>
          <p:cNvSpPr txBox="1">
            <a:spLocks noGrp="1"/>
          </p:cNvSpPr>
          <p:nvPr>
            <p:ph type="title" idx="6"/>
          </p:nvPr>
        </p:nvSpPr>
        <p:spPr>
          <a:xfrm>
            <a:off x="209399" y="3896000"/>
            <a:ext cx="2790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Research of AAMC First Step Career Skills and develop a role playing video that demonstrates a selected career skill</a:t>
            </a:r>
            <a:endParaRPr/>
          </a:p>
        </p:txBody>
      </p:sp>
      <p:sp>
        <p:nvSpPr>
          <p:cNvPr id="6356" name="Google Shape;6356;g3715f768adb_0_0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First Step Career Skills</a:t>
            </a:r>
            <a:endParaRPr/>
          </a:p>
        </p:txBody>
      </p:sp>
      <p:pic>
        <p:nvPicPr>
          <p:cNvPr id="6357" name="Google Shape;6357;g3715f768adb_0_0" descr="Full circle: Former student returns as a caregiver at JBA &gt; Air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0250" y="2425525"/>
            <a:ext cx="2675695" cy="17860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2" name="Google Shape;6362;g3713e0d01e3_0_5"/>
          <p:cNvSpPr txBox="1">
            <a:spLocks noGrp="1"/>
          </p:cNvSpPr>
          <p:nvPr>
            <p:ph type="title"/>
          </p:nvPr>
        </p:nvSpPr>
        <p:spPr>
          <a:xfrm>
            <a:off x="252150" y="1580050"/>
            <a:ext cx="8353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292929"/>
                </a:solidFill>
              </a:rPr>
              <a:t>Foundations of Healthy Living </a:t>
            </a:r>
            <a:endParaRPr>
              <a:solidFill>
                <a:srgbClr val="292929"/>
              </a:solidFill>
            </a:endParaRPr>
          </a:p>
        </p:txBody>
      </p:sp>
      <p:sp>
        <p:nvSpPr>
          <p:cNvPr id="6363" name="Google Shape;6363;g3713e0d01e3_0_5"/>
          <p:cNvSpPr txBox="1">
            <a:spLocks noGrp="1"/>
          </p:cNvSpPr>
          <p:nvPr>
            <p:ph type="subTitle" idx="1"/>
          </p:nvPr>
        </p:nvSpPr>
        <p:spPr>
          <a:xfrm flipH="1">
            <a:off x="398250" y="2144275"/>
            <a:ext cx="80610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New Event for Middle School Only</a:t>
            </a:r>
            <a:endParaRPr/>
          </a:p>
        </p:txBody>
      </p:sp>
      <p:sp>
        <p:nvSpPr>
          <p:cNvPr id="6364" name="Google Shape;6364;g3713e0d01e3_0_5"/>
          <p:cNvSpPr txBox="1">
            <a:spLocks noGrp="1"/>
          </p:cNvSpPr>
          <p:nvPr>
            <p:ph type="title" idx="3"/>
          </p:nvPr>
        </p:nvSpPr>
        <p:spPr>
          <a:xfrm>
            <a:off x="316350" y="2671350"/>
            <a:ext cx="53097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100"/>
              <a:t>Test will be designed for Middle School with less NASM Modules included in test plan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100"/>
              <a:t>Presentation @ ILC for the judges will be on one of the covered modules </a:t>
            </a:r>
            <a:endParaRPr/>
          </a:p>
        </p:txBody>
      </p:sp>
      <p:pic>
        <p:nvPicPr>
          <p:cNvPr id="6365" name="Google Shape;6365;g3713e0d01e3_0_5" title="Screenshot 2025-08-01 at 9.50.1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2025" y="1521400"/>
            <a:ext cx="2069664" cy="23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0" name="Google Shape;6370;p31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NEW EVENTS!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371" name="Google Shape;6371;p31"/>
          <p:cNvSpPr txBox="1">
            <a:spLocks noGrp="1"/>
          </p:cNvSpPr>
          <p:nvPr>
            <p:ph type="title"/>
          </p:nvPr>
        </p:nvSpPr>
        <p:spPr>
          <a:xfrm>
            <a:off x="783725" y="379575"/>
            <a:ext cx="4993200" cy="3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>
                <a:solidFill>
                  <a:srgbClr val="0070C0"/>
                </a:solidFill>
              </a:rPr>
              <a:t>Healthcare Administration</a:t>
            </a:r>
            <a:endParaRPr sz="25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>
                <a:solidFill>
                  <a:srgbClr val="0070C0"/>
                </a:solidFill>
              </a:rPr>
              <a:t>Written test – 50 multiple-choice test with a tiebreaker</a:t>
            </a:r>
            <a:endParaRPr sz="2500"/>
          </a:p>
        </p:txBody>
      </p:sp>
      <p:pic>
        <p:nvPicPr>
          <p:cNvPr id="6372" name="Google Shape;6372;p31" descr="doctor talking to hospital administrator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5725" y="1460550"/>
            <a:ext cx="2013549" cy="301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7" name="Google Shape;6377;g35571f224f3_1_34"/>
          <p:cNvSpPr txBox="1">
            <a:spLocks noGrp="1"/>
          </p:cNvSpPr>
          <p:nvPr>
            <p:ph type="title"/>
          </p:nvPr>
        </p:nvSpPr>
        <p:spPr>
          <a:xfrm>
            <a:off x="417450" y="59175"/>
            <a:ext cx="80130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700"/>
              <a:t>Healthcare Administration Test Plan</a:t>
            </a:r>
            <a:r>
              <a:rPr lang="en-US" sz="5100"/>
              <a:t> </a:t>
            </a:r>
            <a:endParaRPr sz="5100"/>
          </a:p>
        </p:txBody>
      </p:sp>
      <p:sp>
        <p:nvSpPr>
          <p:cNvPr id="6378" name="Google Shape;6378;g35571f224f3_1_34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379" name="Google Shape;6379;g35571f224f3_1_34"/>
          <p:cNvSpPr txBox="1"/>
          <p:nvPr/>
        </p:nvSpPr>
        <p:spPr>
          <a:xfrm>
            <a:off x="1670700" y="763300"/>
            <a:ext cx="55065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highlight>
                <a:srgbClr val="ECECEC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Globalization of Health Care Delivery Systems and Challenges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Leadership &amp; Management Framework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Organization Design &amp; Coordination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Motivating People and Conflict Management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Teams &amp; Team Effectiveness -10%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Communication 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Improving Quality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Strategy &amp; Achieving Mission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Health Policy &amp; Regulation - 10%</a:t>
            </a:r>
            <a:endParaRPr sz="1600" b="0" i="0" u="none" strike="noStrike" cap="none">
              <a:solidFill>
                <a:schemeClr val="accen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Consumerism &amp; Ethics - 10%</a:t>
            </a:r>
            <a:endParaRPr sz="20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4" name="Google Shape;6384;g35571f224f3_1_43"/>
          <p:cNvSpPr txBox="1">
            <a:spLocks noGrp="1"/>
          </p:cNvSpPr>
          <p:nvPr>
            <p:ph type="title"/>
          </p:nvPr>
        </p:nvSpPr>
        <p:spPr>
          <a:xfrm>
            <a:off x="705250" y="338850"/>
            <a:ext cx="75147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-US" sz="3700"/>
              <a:t>Health Administration Resources</a:t>
            </a:r>
            <a:endParaRPr sz="3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endParaRPr sz="3100">
              <a:solidFill>
                <a:srgbClr val="000000"/>
              </a:solidFill>
            </a:endParaRPr>
          </a:p>
        </p:txBody>
      </p:sp>
      <p:sp>
        <p:nvSpPr>
          <p:cNvPr id="6385" name="Google Shape;6385;g35571f224f3_1_43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386" name="Google Shape;6386;g35571f224f3_1_43"/>
          <p:cNvSpPr txBox="1"/>
          <p:nvPr/>
        </p:nvSpPr>
        <p:spPr>
          <a:xfrm>
            <a:off x="937325" y="2006500"/>
            <a:ext cx="5717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estrial"/>
              <a:buChar char="●"/>
            </a:pPr>
            <a:r>
              <a:rPr lang="en-US" sz="1800" b="0" i="0" u="sng" strike="noStrike" cap="non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Shortell &amp; Kaluzny’s Health Care Management:  Organization Design and Behavior by Burns, Bradley, Weiner</a:t>
            </a: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Questrial"/>
              <a:buChar char="●"/>
            </a:pPr>
            <a:r>
              <a:rPr lang="en-US" sz="1800" b="0" i="0" u="sng" strike="noStrike" cap="non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4"/>
              </a:rPr>
              <a:t>Introduction to Health Care Management by Sharon B. Buchbinder</a:t>
            </a: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Google Shape;6159;g33d16db65d8_0_0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GRR UPDATES (con’t)</a:t>
            </a:r>
            <a:endParaRPr/>
          </a:p>
        </p:txBody>
      </p:sp>
      <p:sp>
        <p:nvSpPr>
          <p:cNvPr id="6160" name="Google Shape;6160;g33d16db65d8_0_0"/>
          <p:cNvSpPr txBox="1"/>
          <p:nvPr/>
        </p:nvSpPr>
        <p:spPr>
          <a:xfrm>
            <a:off x="420750" y="1633250"/>
            <a:ext cx="8574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600"/>
              <a:buFont typeface="Questrial"/>
              <a:buChar char="●"/>
            </a:pPr>
            <a:r>
              <a:rPr lang="en-US" sz="26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Updating human subject use in projects language in Research Poster Guideline</a:t>
            </a:r>
            <a:endParaRPr sz="2600" b="0" i="0" u="none" strike="noStrike" cap="none">
              <a:solidFill>
                <a:srgbClr val="12628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1900"/>
              <a:buFont typeface="Questrial"/>
              <a:buChar char="●"/>
            </a:pPr>
            <a:r>
              <a:rPr lang="en-US" sz="26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Team members testing at same time</a:t>
            </a:r>
            <a:r>
              <a:rPr lang="en-US" sz="19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 </a:t>
            </a:r>
            <a:endParaRPr sz="1900" b="0" i="0" u="none" strike="noStrike" cap="none">
              <a:solidFill>
                <a:srgbClr val="12628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289"/>
              </a:buClr>
              <a:buSzPts val="2400"/>
              <a:buFont typeface="Poppins ExtraBold"/>
              <a:buChar char="●"/>
            </a:pPr>
            <a:r>
              <a:rPr lang="en-US" sz="2400" b="0" i="0" u="none" strike="noStrike" cap="none">
                <a:solidFill>
                  <a:srgbClr val="12628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Clarifying language re: participation in ILC after graduation</a:t>
            </a:r>
            <a:endParaRPr sz="2400" b="0" i="0" u="none" strike="noStrike" cap="none">
              <a:solidFill>
                <a:srgbClr val="12628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1" name="Google Shape;6391;p30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NEW EVENTS!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392" name="Google Shape;6392;p30"/>
          <p:cNvSpPr txBox="1">
            <a:spLocks noGrp="1"/>
          </p:cNvSpPr>
          <p:nvPr>
            <p:ph type="title"/>
          </p:nvPr>
        </p:nvSpPr>
        <p:spPr>
          <a:xfrm>
            <a:off x="381850" y="2019375"/>
            <a:ext cx="4107900" cy="22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395E89"/>
                </a:solidFill>
              </a:rPr>
              <a:t>Moving from pilot status to regular events - watch for guidelines</a:t>
            </a:r>
            <a:endParaRPr sz="2300">
              <a:solidFill>
                <a:srgbClr val="395E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395E89"/>
                </a:solidFill>
              </a:rPr>
              <a:t>Rd 1 Test &amp; Rd 2 Skills</a:t>
            </a:r>
            <a:endParaRPr sz="2300">
              <a:solidFill>
                <a:srgbClr val="395E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395E89"/>
              </a:solidFill>
            </a:endParaRPr>
          </a:p>
        </p:txBody>
      </p:sp>
      <p:pic>
        <p:nvPicPr>
          <p:cNvPr id="6393" name="Google Shape;6393;p30" descr="Surgeons performing surgery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875" y="1358724"/>
            <a:ext cx="3831450" cy="313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4" name="Google Shape;6394;p30" title="Screenshot 2025-05-06 at 1.07.44 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75" y="3978550"/>
            <a:ext cx="18669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5" name="Google Shape;6395;p30"/>
          <p:cNvSpPr txBox="1"/>
          <p:nvPr/>
        </p:nvSpPr>
        <p:spPr>
          <a:xfrm>
            <a:off x="-87400" y="1333563"/>
            <a:ext cx="674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Surgical Technologist</a:t>
            </a:r>
            <a:endParaRPr sz="2800" b="1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" name="Google Shape;6400;g35571f224f3_1_8"/>
          <p:cNvSpPr txBox="1">
            <a:spLocks noGrp="1"/>
          </p:cNvSpPr>
          <p:nvPr>
            <p:ph type="title"/>
          </p:nvPr>
        </p:nvSpPr>
        <p:spPr>
          <a:xfrm>
            <a:off x="1555575" y="2090825"/>
            <a:ext cx="2790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6401" name="Google Shape;6401;g35571f224f3_1_8"/>
          <p:cNvSpPr txBox="1">
            <a:spLocks noGrp="1"/>
          </p:cNvSpPr>
          <p:nvPr>
            <p:ph type="subTitle" idx="1"/>
          </p:nvPr>
        </p:nvSpPr>
        <p:spPr>
          <a:xfrm>
            <a:off x="1769475" y="2425500"/>
            <a:ext cx="23622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402" name="Google Shape;6402;g35571f224f3_1_8"/>
          <p:cNvSpPr txBox="1">
            <a:spLocks noGrp="1"/>
          </p:cNvSpPr>
          <p:nvPr>
            <p:ph type="title" idx="8"/>
          </p:nvPr>
        </p:nvSpPr>
        <p:spPr>
          <a:xfrm>
            <a:off x="5462900" y="490775"/>
            <a:ext cx="29676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Surgical Technologist Skills</a:t>
            </a:r>
            <a:endParaRPr/>
          </a:p>
        </p:txBody>
      </p:sp>
      <p:pic>
        <p:nvPicPr>
          <p:cNvPr id="6403" name="Google Shape;6403;g35571f224f3_1_8" title="Screenshot 2025-05-06 at 1.06.12 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525" y="1507775"/>
            <a:ext cx="6808000" cy="17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4" name="Google Shape;6404;g35571f224f3_1_8" descr="Surgical assistant holding surgical instruments (Provided by Getty Images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0650" y="2298149"/>
            <a:ext cx="2171602" cy="167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3699d8136d_0_18"/>
          <p:cNvSpPr txBox="1">
            <a:spLocks noGrp="1"/>
          </p:cNvSpPr>
          <p:nvPr>
            <p:ph type="title" idx="4"/>
          </p:nvPr>
        </p:nvSpPr>
        <p:spPr>
          <a:xfrm>
            <a:off x="157650" y="1111475"/>
            <a:ext cx="88287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 u="sng">
                <a:solidFill>
                  <a:srgbClr val="841619"/>
                </a:solidFill>
              </a:rPr>
              <a:t>HOSA HISTORY EXAM</a:t>
            </a:r>
            <a:endParaRPr sz="2200" u="sng">
              <a:solidFill>
                <a:srgbClr val="84161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841619"/>
                </a:solidFill>
              </a:rPr>
              <a:t>Recognition Opportunity for the </a:t>
            </a:r>
            <a:endParaRPr sz="2000">
              <a:solidFill>
                <a:srgbClr val="84161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841619"/>
                </a:solidFill>
              </a:rPr>
              <a:t>HOSA - Future Health Professionals </a:t>
            </a:r>
            <a:endParaRPr sz="2000">
              <a:solidFill>
                <a:srgbClr val="84161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841619"/>
                </a:solidFill>
              </a:rPr>
              <a:t>One year only in celebration of the 50 anniversary!</a:t>
            </a:r>
            <a:endParaRPr sz="2000">
              <a:solidFill>
                <a:srgbClr val="84161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841619"/>
                </a:solidFill>
              </a:rPr>
              <a:t>Open to all Divisions, Alumni, and Local Advisors</a:t>
            </a:r>
            <a:endParaRPr sz="2000">
              <a:solidFill>
                <a:srgbClr val="841619"/>
              </a:solidFill>
            </a:endParaRPr>
          </a:p>
        </p:txBody>
      </p:sp>
      <p:pic>
        <p:nvPicPr>
          <p:cNvPr id="6410" name="Google Shape;6410;g33699d8136d_0_18" title="HOSA_50th_Anniversary_Mark_Small_RaisedFoi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600" y="2740954"/>
            <a:ext cx="6228372" cy="240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5" name="Google Shape;6415;p33"/>
          <p:cNvSpPr txBox="1">
            <a:spLocks noGrp="1"/>
          </p:cNvSpPr>
          <p:nvPr>
            <p:ph type="title"/>
          </p:nvPr>
        </p:nvSpPr>
        <p:spPr>
          <a:xfrm>
            <a:off x="2021250" y="1813650"/>
            <a:ext cx="5101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200"/>
              <a:t>Annual Books and Topics</a:t>
            </a:r>
            <a:endParaRPr sz="6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" name="Google Shape;6420;p34"/>
          <p:cNvSpPr txBox="1">
            <a:spLocks noGrp="1"/>
          </p:cNvSpPr>
          <p:nvPr>
            <p:ph type="title"/>
          </p:nvPr>
        </p:nvSpPr>
        <p:spPr>
          <a:xfrm>
            <a:off x="344100" y="66375"/>
            <a:ext cx="8487600" cy="8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Medical Reading Books</a:t>
            </a:r>
            <a:endParaRPr sz="3300">
              <a:solidFill>
                <a:srgbClr val="1262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>
                <a:solidFill>
                  <a:srgbClr val="126289"/>
                </a:solidFill>
              </a:rPr>
              <a:t>Through the Decades </a:t>
            </a:r>
            <a:endParaRPr sz="3300">
              <a:solidFill>
                <a:srgbClr val="126289"/>
              </a:solidFill>
            </a:endParaRPr>
          </a:p>
        </p:txBody>
      </p:sp>
      <p:pic>
        <p:nvPicPr>
          <p:cNvPr id="6421" name="Google Shape;6421;p34" descr="Three beautiful country girls dressed in the style of the nineties are walking along the road.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900" y="1252425"/>
            <a:ext cx="3785052" cy="2524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6" name="Google Shape;6426;g3364dc99e86_0_4" title="Screenshot 2025-06-04 at 8.39.35 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425" y="130950"/>
            <a:ext cx="4537001" cy="49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p35"/>
          <p:cNvSpPr txBox="1"/>
          <p:nvPr/>
        </p:nvSpPr>
        <p:spPr>
          <a:xfrm>
            <a:off x="735050" y="-681725"/>
            <a:ext cx="79035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-US" sz="2300" b="0" i="0" u="none" strike="noStrike" cap="none">
                <a:solidFill>
                  <a:srgbClr val="841619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Postsecondary/Collegiate and Secondary Divisions</a:t>
            </a:r>
            <a:endParaRPr sz="2300" b="0" i="0" u="none" strike="noStrike" cap="none">
              <a:solidFill>
                <a:srgbClr val="841619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rgbClr val="841619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000" b="0" i="0" u="none" strike="noStrike" cap="none">
              <a:solidFill>
                <a:srgbClr val="841619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1" i="0" u="none" strike="noStrike" cap="none">
              <a:solidFill>
                <a:srgbClr val="8416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32" name="Google Shape;6432;p35"/>
          <p:cNvSpPr txBox="1"/>
          <p:nvPr/>
        </p:nvSpPr>
        <p:spPr>
          <a:xfrm>
            <a:off x="451250" y="486900"/>
            <a:ext cx="8407800" cy="363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Questrial"/>
              <a:buChar char="●"/>
            </a:pPr>
            <a:r>
              <a:rPr lang="en-US" sz="3200" b="0" i="0" u="none" strike="noStrike" cap="none">
                <a:solidFill>
                  <a:srgbClr val="0000FF"/>
                </a:solidFill>
                <a:latin typeface="Questrial"/>
                <a:ea typeface="Questrial"/>
                <a:cs typeface="Questrial"/>
                <a:sym typeface="Questrial"/>
              </a:rPr>
              <a:t>Gifted Hands by Dr. Ben Carson</a:t>
            </a:r>
            <a:endParaRPr sz="3200" b="0" i="0" u="none" strike="noStrike" cap="none">
              <a:solidFill>
                <a:srgbClr val="0000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Questrial"/>
              <a:buChar char="●"/>
            </a:pPr>
            <a:r>
              <a:rPr lang="en-US" sz="3200" b="0" i="0" u="none" strike="noStrike" cap="none">
                <a:solidFill>
                  <a:srgbClr val="0000FF"/>
                </a:solidFill>
                <a:latin typeface="Questrial"/>
                <a:ea typeface="Questrial"/>
                <a:cs typeface="Questrial"/>
                <a:sym typeface="Questrial"/>
              </a:rPr>
              <a:t>First Do No Harm by Lisa Belkin</a:t>
            </a:r>
            <a:endParaRPr sz="3200" b="0" i="0" u="none" strike="noStrike" cap="none">
              <a:solidFill>
                <a:srgbClr val="0000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Questrial"/>
              <a:buChar char="●"/>
            </a:pPr>
            <a:r>
              <a:rPr lang="en-US" sz="3200" b="0" i="0" u="none" strike="noStrike" cap="none">
                <a:solidFill>
                  <a:srgbClr val="0000FF"/>
                </a:solidFill>
                <a:latin typeface="Questrial"/>
                <a:ea typeface="Questrial"/>
                <a:cs typeface="Questrial"/>
                <a:sym typeface="Questrial"/>
              </a:rPr>
              <a:t>Tuesdays with Morrie by Mitch Albom</a:t>
            </a:r>
            <a:endParaRPr sz="3200" b="0" i="0" u="none" strike="noStrike" cap="none">
              <a:solidFill>
                <a:srgbClr val="0000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Questrial"/>
              <a:buChar char="●"/>
            </a:pPr>
            <a:r>
              <a:rPr lang="en-US" sz="3200" b="0" i="0" u="none" strike="noStrike" cap="none">
                <a:solidFill>
                  <a:srgbClr val="0000FF"/>
                </a:solidFill>
                <a:latin typeface="Questrial"/>
                <a:ea typeface="Questrial"/>
                <a:cs typeface="Questrial"/>
                <a:sym typeface="Questrial"/>
              </a:rPr>
              <a:t>Being Mortal by Atul Gawande</a:t>
            </a:r>
            <a:endParaRPr sz="3200" b="0" i="0" u="none" strike="noStrike" cap="none">
              <a:solidFill>
                <a:srgbClr val="0000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Questrial"/>
              <a:buChar char="●"/>
            </a:pPr>
            <a:r>
              <a:rPr lang="en-US" sz="3200" b="0" i="0" u="none" strike="noStrike" cap="none">
                <a:solidFill>
                  <a:srgbClr val="0000FF"/>
                </a:solidFill>
                <a:latin typeface="Questrial"/>
                <a:ea typeface="Questrial"/>
                <a:cs typeface="Questrial"/>
                <a:sym typeface="Questrial"/>
              </a:rPr>
              <a:t>Ultra Processed People by Dr. Chris Van Tullekan</a:t>
            </a:r>
            <a:endParaRPr sz="3200" b="0" i="0" u="none" strike="noStrike" cap="none">
              <a:solidFill>
                <a:srgbClr val="0000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7" name="Google Shape;6437;g33699d8136d_0_11"/>
          <p:cNvSpPr txBox="1">
            <a:spLocks noGrp="1"/>
          </p:cNvSpPr>
          <p:nvPr>
            <p:ph type="title"/>
          </p:nvPr>
        </p:nvSpPr>
        <p:spPr>
          <a:xfrm>
            <a:off x="717425" y="1810150"/>
            <a:ext cx="78921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Questrial"/>
              <a:buChar char="●"/>
            </a:pPr>
            <a:r>
              <a:rPr lang="en-US" sz="3200">
                <a:solidFill>
                  <a:srgbClr val="292929"/>
                </a:solidFill>
                <a:latin typeface="Questrial"/>
                <a:ea typeface="Questrial"/>
                <a:cs typeface="Questrial"/>
                <a:sym typeface="Questrial"/>
              </a:rPr>
              <a:t>Gifted Hands by Dr. Ben Carson</a:t>
            </a:r>
            <a:endParaRPr sz="3200">
              <a:solidFill>
                <a:srgbClr val="29292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3200"/>
              <a:buFont typeface="Questrial"/>
              <a:buChar char="●"/>
            </a:pPr>
            <a:r>
              <a:rPr lang="en-US" sz="3200">
                <a:solidFill>
                  <a:srgbClr val="841619"/>
                </a:solidFill>
                <a:latin typeface="Questrial"/>
                <a:ea typeface="Questrial"/>
                <a:cs typeface="Questrial"/>
                <a:sym typeface="Questrial"/>
              </a:rPr>
              <a:t>Wonder by RJ Paladcio</a:t>
            </a:r>
            <a:endParaRPr sz="3200">
              <a:solidFill>
                <a:srgbClr val="84161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Questrial"/>
              <a:buChar char="●"/>
            </a:pPr>
            <a:r>
              <a:rPr lang="en-US" sz="32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Chasing My Cure:  A Doctor’s Race to Turn Hope into Action by David Fajgenbaum</a:t>
            </a:r>
            <a:endParaRPr sz="320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38" name="Google Shape;6438;g33699d8136d_0_11"/>
          <p:cNvSpPr txBox="1">
            <a:spLocks noGrp="1"/>
          </p:cNvSpPr>
          <p:nvPr>
            <p:ph type="subTitle" idx="1"/>
          </p:nvPr>
        </p:nvSpPr>
        <p:spPr>
          <a:xfrm>
            <a:off x="5563650" y="2006500"/>
            <a:ext cx="2866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439" name="Google Shape;6439;g33699d8136d_0_11"/>
          <p:cNvSpPr txBox="1"/>
          <p:nvPr/>
        </p:nvSpPr>
        <p:spPr>
          <a:xfrm>
            <a:off x="0" y="0"/>
            <a:ext cx="8146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accent4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Middle School Division - UPDATED 6.30.25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4" name="Google Shape;6444;p36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ANNUAL TOPIC!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445" name="Google Shape;6445;p36"/>
          <p:cNvSpPr txBox="1">
            <a:spLocks noGrp="1"/>
          </p:cNvSpPr>
          <p:nvPr>
            <p:ph type="title"/>
          </p:nvPr>
        </p:nvSpPr>
        <p:spPr>
          <a:xfrm>
            <a:off x="173250" y="1152300"/>
            <a:ext cx="48009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rgbClr val="395E89"/>
                </a:solidFill>
              </a:rPr>
              <a:t>Biomedical Debate:</a:t>
            </a:r>
            <a:endParaRPr sz="3000">
              <a:solidFill>
                <a:srgbClr val="395E89"/>
              </a:solidFill>
            </a:endParaRPr>
          </a:p>
        </p:txBody>
      </p:sp>
      <p:sp>
        <p:nvSpPr>
          <p:cNvPr id="6446" name="Google Shape;6446;p36"/>
          <p:cNvSpPr txBox="1">
            <a:spLocks noGrp="1"/>
          </p:cNvSpPr>
          <p:nvPr>
            <p:ph type="subTitle" idx="1"/>
          </p:nvPr>
        </p:nvSpPr>
        <p:spPr>
          <a:xfrm>
            <a:off x="558600" y="1875200"/>
            <a:ext cx="7780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Social Media Health Influencers Should be Monitored</a:t>
            </a:r>
            <a:endParaRPr sz="28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Google Shape;6451;p37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ANNUAL TOPIC!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452" name="Google Shape;6452;p37"/>
          <p:cNvSpPr txBox="1">
            <a:spLocks noGrp="1"/>
          </p:cNvSpPr>
          <p:nvPr>
            <p:ph type="title"/>
          </p:nvPr>
        </p:nvSpPr>
        <p:spPr>
          <a:xfrm>
            <a:off x="205400" y="1398750"/>
            <a:ext cx="79941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rgbClr val="395E89"/>
                </a:solidFill>
              </a:rPr>
              <a:t>Researched Persuasive Writing and Speaking:</a:t>
            </a:r>
            <a:endParaRPr sz="3000">
              <a:solidFill>
                <a:srgbClr val="395E89"/>
              </a:solidFill>
            </a:endParaRPr>
          </a:p>
        </p:txBody>
      </p:sp>
      <p:sp>
        <p:nvSpPr>
          <p:cNvPr id="6453" name="Google Shape;6453;p37"/>
          <p:cNvSpPr txBox="1">
            <a:spLocks noGrp="1"/>
          </p:cNvSpPr>
          <p:nvPr>
            <p:ph type="subTitle" idx="1"/>
          </p:nvPr>
        </p:nvSpPr>
        <p:spPr>
          <a:xfrm>
            <a:off x="505000" y="2303825"/>
            <a:ext cx="7780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Is the Smartphone Responsible for the Current Youth Mental Health Crisis?</a:t>
            </a:r>
            <a:endParaRPr sz="28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5" name="Google Shape;6165;p3"/>
          <p:cNvSpPr txBox="1">
            <a:spLocks noGrp="1"/>
          </p:cNvSpPr>
          <p:nvPr>
            <p:ph type="subTitle" idx="1"/>
          </p:nvPr>
        </p:nvSpPr>
        <p:spPr>
          <a:xfrm>
            <a:off x="1421850" y="1844125"/>
            <a:ext cx="6067500" cy="19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126289"/>
                </a:solidFill>
              </a:rPr>
              <a:t>THERE WILL BE CHANGES IN THE NUMBER OF TEST ITEMS FOR 2025-2026</a:t>
            </a:r>
            <a:endParaRPr sz="2300">
              <a:solidFill>
                <a:srgbClr val="1262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rgbClr val="1262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126289"/>
                </a:solidFill>
              </a:rPr>
              <a:t>ANTICIPATE RIGOR &amp; RELEVANCE TO INCREASE</a:t>
            </a:r>
            <a:endParaRPr sz="2300">
              <a:solidFill>
                <a:srgbClr val="126289"/>
              </a:solidFill>
            </a:endParaRPr>
          </a:p>
        </p:txBody>
      </p:sp>
      <p:sp>
        <p:nvSpPr>
          <p:cNvPr id="6166" name="Google Shape;6166;p3"/>
          <p:cNvSpPr txBox="1">
            <a:spLocks noGrp="1"/>
          </p:cNvSpPr>
          <p:nvPr>
            <p:ph type="title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/>
              <a:t>TEST ITEM CHANGES</a:t>
            </a:r>
            <a:endParaRPr sz="33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p38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ANNUAL TOPIC!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459" name="Google Shape;6459;p38"/>
          <p:cNvSpPr txBox="1">
            <a:spLocks noGrp="1"/>
          </p:cNvSpPr>
          <p:nvPr>
            <p:ph type="title"/>
          </p:nvPr>
        </p:nvSpPr>
        <p:spPr>
          <a:xfrm>
            <a:off x="173250" y="1152300"/>
            <a:ext cx="37401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rgbClr val="395E89"/>
                </a:solidFill>
              </a:rPr>
              <a:t>Public Health:</a:t>
            </a:r>
            <a:endParaRPr sz="3000">
              <a:solidFill>
                <a:srgbClr val="395E89"/>
              </a:solidFill>
            </a:endParaRPr>
          </a:p>
        </p:txBody>
      </p:sp>
      <p:sp>
        <p:nvSpPr>
          <p:cNvPr id="6460" name="Google Shape;6460;p38"/>
          <p:cNvSpPr txBox="1">
            <a:spLocks noGrp="1"/>
          </p:cNvSpPr>
          <p:nvPr>
            <p:ph type="subTitle" idx="1"/>
          </p:nvPr>
        </p:nvSpPr>
        <p:spPr>
          <a:xfrm>
            <a:off x="558600" y="1875200"/>
            <a:ext cx="7780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Food Wars:  Battling Big Soda and  Ultra-Processed Food</a:t>
            </a:r>
            <a:endParaRPr sz="28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Google Shape;6465;p39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ANNUAL TOPIC!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466" name="Google Shape;6466;p39"/>
          <p:cNvSpPr txBox="1">
            <a:spLocks noGrp="1"/>
          </p:cNvSpPr>
          <p:nvPr>
            <p:ph type="title"/>
          </p:nvPr>
        </p:nvSpPr>
        <p:spPr>
          <a:xfrm>
            <a:off x="173250" y="1152300"/>
            <a:ext cx="64620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rgbClr val="395E89"/>
                </a:solidFill>
              </a:rPr>
              <a:t>Public Service Announcement:</a:t>
            </a:r>
            <a:endParaRPr sz="3000">
              <a:solidFill>
                <a:srgbClr val="395E89"/>
              </a:solidFill>
            </a:endParaRPr>
          </a:p>
        </p:txBody>
      </p:sp>
      <p:sp>
        <p:nvSpPr>
          <p:cNvPr id="6467" name="Google Shape;6467;p39"/>
          <p:cNvSpPr txBox="1">
            <a:spLocks noGrp="1"/>
          </p:cNvSpPr>
          <p:nvPr>
            <p:ph type="subTitle" idx="1"/>
          </p:nvPr>
        </p:nvSpPr>
        <p:spPr>
          <a:xfrm>
            <a:off x="558600" y="1875200"/>
            <a:ext cx="7780200" cy="1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Brain Health is Public Health</a:t>
            </a:r>
            <a:endParaRPr sz="26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468" name="Google Shape;646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50" y="3065250"/>
            <a:ext cx="2850200" cy="18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3" name="Google Shape;6473;p40" title="Cybis-HOSA26-Champions-Logo-med r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9825" y="2257850"/>
            <a:ext cx="2314175" cy="2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74" name="Google Shape;6474;p40"/>
          <p:cNvSpPr txBox="1">
            <a:spLocks noGrp="1"/>
          </p:cNvSpPr>
          <p:nvPr>
            <p:ph type="title" idx="8"/>
          </p:nvPr>
        </p:nvSpPr>
        <p:spPr>
          <a:xfrm>
            <a:off x="5776925" y="490775"/>
            <a:ext cx="2653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>
                <a:solidFill>
                  <a:schemeClr val="accent4"/>
                </a:solidFill>
              </a:rPr>
              <a:t>ANNUAL TOPIC!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6475" name="Google Shape;6475;p40"/>
          <p:cNvSpPr txBox="1">
            <a:spLocks noGrp="1"/>
          </p:cNvSpPr>
          <p:nvPr>
            <p:ph type="title"/>
          </p:nvPr>
        </p:nvSpPr>
        <p:spPr>
          <a:xfrm>
            <a:off x="173250" y="1580900"/>
            <a:ext cx="80151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rgbClr val="395E89"/>
                </a:solidFill>
              </a:rPr>
              <a:t>Speaking Skills and Prepared Speaking:</a:t>
            </a:r>
            <a:endParaRPr sz="3000">
              <a:solidFill>
                <a:srgbClr val="395E89"/>
              </a:solidFill>
            </a:endParaRPr>
          </a:p>
        </p:txBody>
      </p:sp>
      <p:sp>
        <p:nvSpPr>
          <p:cNvPr id="6476" name="Google Shape;6476;p40"/>
          <p:cNvSpPr txBox="1">
            <a:spLocks noGrp="1"/>
          </p:cNvSpPr>
          <p:nvPr>
            <p:ph type="subTitle" idx="1"/>
          </p:nvPr>
        </p:nvSpPr>
        <p:spPr>
          <a:xfrm>
            <a:off x="290700" y="2348900"/>
            <a:ext cx="7780200" cy="1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1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Champions of Change:  50 Years of HOSA - </a:t>
            </a:r>
            <a:endParaRPr sz="21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1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Health Professionals</a:t>
            </a:r>
            <a:endParaRPr sz="21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" name="Google Shape;6481;g36984d40174_0_0"/>
          <p:cNvSpPr txBox="1">
            <a:spLocks noGrp="1"/>
          </p:cNvSpPr>
          <p:nvPr>
            <p:ph type="title"/>
          </p:nvPr>
        </p:nvSpPr>
        <p:spPr>
          <a:xfrm>
            <a:off x="2522274" y="1988100"/>
            <a:ext cx="591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-US"/>
              <a:t>QUESTIONS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482" name="Google Shape;6482;g36984d40174_0_0"/>
          <p:cNvSpPr txBox="1">
            <a:spLocks noGrp="1"/>
          </p:cNvSpPr>
          <p:nvPr>
            <p:ph type="body" idx="1"/>
          </p:nvPr>
        </p:nvSpPr>
        <p:spPr>
          <a:xfrm>
            <a:off x="2522417" y="2938800"/>
            <a:ext cx="5910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JAN MOULD, RN, BSN, MEd  </a:t>
            </a:r>
            <a:endParaRPr>
              <a:solidFill>
                <a:schemeClr val="accent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jan.mould@hosa.org</a:t>
            </a:r>
            <a:endParaRPr>
              <a:solidFill>
                <a:schemeClr val="accent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DANA CHANDLER RN, BSN, MEd  dana..chandler@hosa.org</a:t>
            </a:r>
            <a:endParaRPr>
              <a:solidFill>
                <a:schemeClr val="accent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chemeClr val="accent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rgbClr val="126289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rgbClr val="126289"/>
                </a:solidFill>
              </a:rPr>
              <a:t> 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chemeClr val="accent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6483" name="Google Shape;6483;g36984d4017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25" y="184550"/>
            <a:ext cx="1325173" cy="4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8" name="Google Shape;6488;p41"/>
          <p:cNvSpPr txBox="1">
            <a:spLocks noGrp="1"/>
          </p:cNvSpPr>
          <p:nvPr>
            <p:ph type="title"/>
          </p:nvPr>
        </p:nvSpPr>
        <p:spPr>
          <a:xfrm>
            <a:off x="2522274" y="1988100"/>
            <a:ext cx="591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-US"/>
              <a:t>Thank you!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489" name="Google Shape;6489;p41"/>
          <p:cNvSpPr txBox="1">
            <a:spLocks noGrp="1"/>
          </p:cNvSpPr>
          <p:nvPr>
            <p:ph type="body" idx="1"/>
          </p:nvPr>
        </p:nvSpPr>
        <p:spPr>
          <a:xfrm>
            <a:off x="2522417" y="2938800"/>
            <a:ext cx="5910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We hope you all have had wonderful ILC!</a:t>
            </a:r>
            <a:endParaRPr>
              <a:solidFill>
                <a:schemeClr val="accent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rgbClr val="126289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r>
              <a:rPr lang="en-US">
                <a:solidFill>
                  <a:srgbClr val="126289"/>
                </a:solidFill>
              </a:rPr>
              <a:t>We hope to see your for the 50th in Indianapolis! 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chemeClr val="accent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4"/>
              </a:buClr>
              <a:buSzPts val="1100"/>
              <a:buFont typeface="Arial"/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6490" name="Google Shape;649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25" y="184550"/>
            <a:ext cx="1325173" cy="4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1" name="Google Shape;6171;p4"/>
          <p:cNvSpPr txBox="1">
            <a:spLocks noGrp="1"/>
          </p:cNvSpPr>
          <p:nvPr>
            <p:ph type="title"/>
          </p:nvPr>
        </p:nvSpPr>
        <p:spPr>
          <a:xfrm>
            <a:off x="1703550" y="2572875"/>
            <a:ext cx="57369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5400"/>
              <a:t>Health Science Events</a:t>
            </a:r>
            <a:endParaRPr sz="5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6" name="Google Shape;6176;p5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/>
              <a:t>Medical Spelling</a:t>
            </a:r>
            <a:endParaRPr sz="3300"/>
          </a:p>
        </p:txBody>
      </p:sp>
      <p:sp>
        <p:nvSpPr>
          <p:cNvPr id="6177" name="Google Shape;6177;p5"/>
          <p:cNvSpPr txBox="1"/>
          <p:nvPr/>
        </p:nvSpPr>
        <p:spPr>
          <a:xfrm>
            <a:off x="4751293" y="1207000"/>
            <a:ext cx="4251431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800"/>
              <a:buFont typeface="Libre Franklin"/>
              <a:buChar char="●"/>
            </a:pPr>
            <a:r>
              <a:rPr lang="en-US" sz="28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Rounds 2– 5 will move from 100 terms to 50 terms.</a:t>
            </a:r>
            <a:endParaRPr sz="28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178" name="Google Shape;6178;p5" descr="Boys on stage for spelling bee (Provided by Getty Image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75" y="320625"/>
            <a:ext cx="2235677" cy="332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3" name="Google Shape;6183;p6"/>
          <p:cNvSpPr txBox="1">
            <a:spLocks noGrp="1"/>
          </p:cNvSpPr>
          <p:nvPr>
            <p:ph type="title"/>
          </p:nvPr>
        </p:nvSpPr>
        <p:spPr>
          <a:xfrm>
            <a:off x="681600" y="152400"/>
            <a:ext cx="77808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300"/>
              <a:t>Pharmacology</a:t>
            </a:r>
            <a:endParaRPr sz="3300"/>
          </a:p>
        </p:txBody>
      </p:sp>
      <p:sp>
        <p:nvSpPr>
          <p:cNvPr id="6184" name="Google Shape;6184;p6"/>
          <p:cNvSpPr txBox="1"/>
          <p:nvPr/>
        </p:nvSpPr>
        <p:spPr>
          <a:xfrm>
            <a:off x="141278" y="1316570"/>
            <a:ext cx="2619852" cy="29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2250" algn="l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841619"/>
              </a:buClr>
              <a:buSzPts val="2300"/>
              <a:buFont typeface="Libre Franklin"/>
              <a:buChar char="●"/>
            </a:pPr>
            <a:r>
              <a:rPr lang="en-US" sz="23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Dean Vaughn Pharmacy will be added to the resources.</a:t>
            </a:r>
            <a:endParaRPr sz="23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185" name="Google Shape;6185;p6" descr="A screenshot of a medical applicati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965030"/>
            <a:ext cx="4143488" cy="3213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0" name="Google Shape;6190;p7"/>
          <p:cNvSpPr txBox="1">
            <a:spLocks noGrp="1"/>
          </p:cNvSpPr>
          <p:nvPr>
            <p:ph type="title"/>
          </p:nvPr>
        </p:nvSpPr>
        <p:spPr>
          <a:xfrm>
            <a:off x="1656375" y="1813650"/>
            <a:ext cx="58119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Recognition Events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nnual Balance Report XL by Slidesgo">
  <a:themeElements>
    <a:clrScheme name="Simple Light">
      <a:dk1>
        <a:srgbClr val="D0BBA6"/>
      </a:dk1>
      <a:lt1>
        <a:srgbClr val="FFFFFF"/>
      </a:lt1>
      <a:dk2>
        <a:srgbClr val="595959"/>
      </a:dk2>
      <a:lt2>
        <a:srgbClr val="FFFFFF"/>
      </a:lt2>
      <a:accent1>
        <a:srgbClr val="000000"/>
      </a:accent1>
      <a:accent2>
        <a:srgbClr val="5B5B5B"/>
      </a:accent2>
      <a:accent3>
        <a:srgbClr val="FFFFFF"/>
      </a:accent3>
      <a:accent4>
        <a:srgbClr val="841619"/>
      </a:accent4>
      <a:accent5>
        <a:srgbClr val="000000"/>
      </a:accent5>
      <a:accent6>
        <a:srgbClr val="EA015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1164</Words>
  <Application>Microsoft Macintosh PowerPoint</Application>
  <PresentationFormat>On-screen Show (16:9)</PresentationFormat>
  <Paragraphs>215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Poppins ExtraBold</vt:lpstr>
      <vt:lpstr>Libre Franklin ExtraBold</vt:lpstr>
      <vt:lpstr>Roboto</vt:lpstr>
      <vt:lpstr>Lato</vt:lpstr>
      <vt:lpstr>Arial</vt:lpstr>
      <vt:lpstr>Poppins</vt:lpstr>
      <vt:lpstr>Questrial</vt:lpstr>
      <vt:lpstr>Livvic</vt:lpstr>
      <vt:lpstr>Ubuntu</vt:lpstr>
      <vt:lpstr>Libre Franklin</vt:lpstr>
      <vt:lpstr>Lato Light</vt:lpstr>
      <vt:lpstr>Roboto Condensed Light</vt:lpstr>
      <vt:lpstr>Libre Franklin Medium</vt:lpstr>
      <vt:lpstr>Annual Balance Report XL by Slidesgo</vt:lpstr>
      <vt:lpstr>Competitive Events (CE) Preview for 2025 - 2026</vt:lpstr>
      <vt:lpstr>The best kept secret…</vt:lpstr>
      <vt:lpstr>GRR UPDATES</vt:lpstr>
      <vt:lpstr>GRR UPDATES (con’t)</vt:lpstr>
      <vt:lpstr>TEST ITEM CHANGES</vt:lpstr>
      <vt:lpstr>Health Science Events </vt:lpstr>
      <vt:lpstr>Medical Spelling</vt:lpstr>
      <vt:lpstr>Pharmacology</vt:lpstr>
      <vt:lpstr>Recognition Events</vt:lpstr>
      <vt:lpstr>Healthcare Issues Exam</vt:lpstr>
      <vt:lpstr> All recognition events have been updated to better align</vt:lpstr>
      <vt:lpstr>Health Professions Events</vt:lpstr>
      <vt:lpstr>Veterinary Science &amp; Foundations of Veterinary Science</vt:lpstr>
      <vt:lpstr>Occupational Therapy</vt:lpstr>
      <vt:lpstr>Occupational Therapy Skills</vt:lpstr>
      <vt:lpstr>Respiratory Therapy</vt:lpstr>
      <vt:lpstr>PCT Skills &amp; Resources updated MA - one skill update </vt:lpstr>
      <vt:lpstr>Emergency Preparedness</vt:lpstr>
      <vt:lpstr>PowerPoint Presentation</vt:lpstr>
      <vt:lpstr>CPR/First Aid, LSS &amp; EMT</vt:lpstr>
      <vt:lpstr>MENTAL HEALTH PROMOTION</vt:lpstr>
      <vt:lpstr>Epidemiology</vt:lpstr>
      <vt:lpstr>Leadership Events</vt:lpstr>
      <vt:lpstr>Prepared Speaking &amp; Speaking Skills</vt:lpstr>
      <vt:lpstr>Research Poster</vt:lpstr>
      <vt:lpstr>Middle School Events</vt:lpstr>
      <vt:lpstr>Math for Health Careers</vt:lpstr>
      <vt:lpstr>Health Career Preparation</vt:lpstr>
      <vt:lpstr>Teamwork Events</vt:lpstr>
      <vt:lpstr>Health Career Display</vt:lpstr>
      <vt:lpstr>Health Education &amp; Community Awareness</vt:lpstr>
      <vt:lpstr>NEW Events</vt:lpstr>
      <vt:lpstr>NEW EVENTS!</vt:lpstr>
      <vt:lpstr>Biomedical Equipment Technician Test Plan</vt:lpstr>
      <vt:lpstr>MIDDLE SCHOOL ONLY EVENT</vt:lpstr>
      <vt:lpstr>Foundations of Healthy Living </vt:lpstr>
      <vt:lpstr>NEW EVENTS!</vt:lpstr>
      <vt:lpstr>Healthcare Administration Test Plan </vt:lpstr>
      <vt:lpstr>Health Administration Resources </vt:lpstr>
      <vt:lpstr>NEW EVENTS!</vt:lpstr>
      <vt:lpstr>PowerPoint Presentation</vt:lpstr>
      <vt:lpstr>HOSA HISTORY EXAM Recognition Opportunity for the  HOSA - Future Health Professionals  One year only in celebration of the 50 anniversary! Open to all Divisions, Alumni, and Local Advisors</vt:lpstr>
      <vt:lpstr>Annual Books and Topics</vt:lpstr>
      <vt:lpstr>Medical Reading Books Through the Decades </vt:lpstr>
      <vt:lpstr>PowerPoint Presentation</vt:lpstr>
      <vt:lpstr>PowerPoint Presentation</vt:lpstr>
      <vt:lpstr>Gifted Hands by Dr. Ben Carson Wonder by RJ Paladcio Chasing My Cure:  A Doctor’s Race to Turn Hope into Action by David Fajgenbaum</vt:lpstr>
      <vt:lpstr>ANNUAL TOPIC!</vt:lpstr>
      <vt:lpstr>ANNUAL TOPIC!</vt:lpstr>
      <vt:lpstr>ANNUAL TOPIC!</vt:lpstr>
      <vt:lpstr>ANNUAL TOPIC!</vt:lpstr>
      <vt:lpstr>ANNUAL TOPIC!</vt:lpstr>
      <vt:lpstr>QUESTIONS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Jan Mould</cp:lastModifiedBy>
  <cp:revision>3</cp:revision>
  <dcterms:modified xsi:type="dcterms:W3CDTF">2025-08-16T20:42:59Z</dcterms:modified>
</cp:coreProperties>
</file>