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3"/>
  </p:notesMasterIdLst>
  <p:sldIdLst>
    <p:sldId id="257" r:id="rId8"/>
    <p:sldId id="260" r:id="rId9"/>
    <p:sldId id="261" r:id="rId10"/>
    <p:sldId id="286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479"/>
  </p:normalViewPr>
  <p:slideViewPr>
    <p:cSldViewPr snapToGrid="0" snapToObjects="1">
      <p:cViewPr varScale="1">
        <p:scale>
          <a:sx n="123" d="100"/>
          <a:sy n="123" d="100"/>
        </p:scale>
        <p:origin x="216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osa.org/wp-content/uploads/2024/08/24-25-Occupational-Therapy-Final-2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hychooseot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n/photo/8892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89" y="4017531"/>
            <a:ext cx="6869945" cy="1548939"/>
          </a:xfrm>
        </p:spPr>
        <p:txBody>
          <a:bodyPr/>
          <a:lstStyle/>
          <a:p>
            <a:r>
              <a:rPr lang="en-US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0040F-EF0F-66A5-A5BA-C3A0D3670A90}"/>
              </a:ext>
            </a:extLst>
          </p:cNvPr>
          <p:cNvSpPr txBox="1"/>
          <p:nvPr/>
        </p:nvSpPr>
        <p:spPr>
          <a:xfrm>
            <a:off x="2826327" y="2940628"/>
            <a:ext cx="4769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Occupational Therapy Resources</a:t>
            </a:r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Therapy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CA81CA25-052B-A43C-0C37-43C2D6FC0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87" y="1780674"/>
            <a:ext cx="2438650" cy="2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Awesome resource </a:t>
            </a:r>
          </a:p>
        </p:txBody>
      </p:sp>
      <p:pic>
        <p:nvPicPr>
          <p:cNvPr id="18" name="Picture 2">
            <a:hlinkClick r:id="rId2"/>
            <a:extLst>
              <a:ext uri="{FF2B5EF4-FFF2-40B4-BE49-F238E27FC236}">
                <a16:creationId xmlns:a16="http://schemas.microsoft.com/office/drawing/2014/main" id="{27874498-5CF7-E25F-CABA-52536CF86C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187575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erapist and child playing with blocks">
            <a:extLst>
              <a:ext uri="{FF2B5EF4-FFF2-40B4-BE49-F238E27FC236}">
                <a16:creationId xmlns:a16="http://schemas.microsoft.com/office/drawing/2014/main" id="{DFB3A25F-B1F0-6990-F76B-7E961FCCF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275" y="1739900"/>
            <a:ext cx="4076700" cy="271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00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DF80-F458-7D28-0452-A4314DCA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OCCUPATIONAL THERAPY</a:t>
            </a:r>
            <a:r>
              <a:rPr lang="en-US" dirty="0"/>
              <a:t> </a:t>
            </a:r>
            <a:r>
              <a:rPr lang="en-US" sz="3600" dirty="0"/>
              <a:t>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7B31-010E-B2A6-50CA-FFD7C924AF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74884" y="1096623"/>
            <a:ext cx="6785484" cy="2871861"/>
          </a:xfrm>
        </p:spPr>
        <p:txBody>
          <a:bodyPr/>
          <a:lstStyle/>
          <a:p>
            <a:r>
              <a:rPr lang="en-US" sz="3200" b="1" dirty="0"/>
              <a:t>2025 - 2026 – The event will consist of a Round 1 test and Round 2 skills</a:t>
            </a:r>
          </a:p>
        </p:txBody>
      </p:sp>
    </p:spTree>
    <p:extLst>
      <p:ext uri="{BB962C8B-B14F-4D97-AF65-F5344CB8AC3E}">
        <p14:creationId xmlns:p14="http://schemas.microsoft.com/office/powerpoint/2010/main" val="262674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  <p:pic>
        <p:nvPicPr>
          <p:cNvPr id="16" name="Picture 15" descr="A room with a blue carpeted floor and a desk with a blue ball and a chair&#10;&#10;AI-generated content may be incorrect.">
            <a:extLst>
              <a:ext uri="{FF2B5EF4-FFF2-40B4-BE49-F238E27FC236}">
                <a16:creationId xmlns:a16="http://schemas.microsoft.com/office/drawing/2014/main" id="{085F3055-B42C-C368-9426-288F5817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9814" y="1106400"/>
            <a:ext cx="4914729" cy="3686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0E876C-4A64-7684-DE13-093AB4349258}"/>
              </a:ext>
            </a:extLst>
          </p:cNvPr>
          <p:cNvSpPr txBox="1"/>
          <p:nvPr/>
        </p:nvSpPr>
        <p:spPr>
          <a:xfrm>
            <a:off x="6598559" y="1864894"/>
            <a:ext cx="174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READY!</a:t>
            </a:r>
          </a:p>
        </p:txBody>
      </p:sp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52</Words>
  <Application>Microsoft Macintosh PowerPoint</Application>
  <PresentationFormat>On-screen Show (16:9)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Aldo SemiBold</vt:lpstr>
      <vt:lpstr>Arial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Jan Mould, RN, BSN, MEd Deputy Director of Competitive Events  HOSA – Future Health Professionals</vt:lpstr>
      <vt:lpstr>Occupational Therapy</vt:lpstr>
      <vt:lpstr>Awesome resource </vt:lpstr>
      <vt:lpstr>OCCUPATIONAL THERAPY EVENT</vt:lpstr>
      <vt:lpstr> 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Jan Mould</cp:lastModifiedBy>
  <cp:revision>57</cp:revision>
  <dcterms:created xsi:type="dcterms:W3CDTF">2012-03-07T14:27:10Z</dcterms:created>
  <dcterms:modified xsi:type="dcterms:W3CDTF">2025-04-30T19:40:03Z</dcterms:modified>
</cp:coreProperties>
</file>