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1"/>
  </p:sldMasterIdLst>
  <p:notesMasterIdLst>
    <p:notesMasterId r:id="rId7"/>
  </p:notes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32"/>
  </p:normalViewPr>
  <p:slideViewPr>
    <p:cSldViewPr snapToGrid="0">
      <p:cViewPr varScale="1">
        <p:scale>
          <a:sx n="90" d="100"/>
          <a:sy n="90" d="100"/>
        </p:scale>
        <p:origin x="232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B6D750-6894-4A40-BAC2-37151F96E4FE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DC9BC1-30AC-BA44-AA5E-AA901E0A6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315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DC9BC1-30AC-BA44-AA5E-AA901E0A67A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65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9C5A860-F335-4252-AA00-24FB67ED2982}" type="datetime1">
              <a:rPr lang="en-US" smtClean="0"/>
              <a:t>12/11/24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9292670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1048-0047-48CA-88BA-D69B470942CF}" type="datetime1">
              <a:rPr lang="en-US" smtClean="0"/>
              <a:t>12/11/24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131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83879-648C-49A9-81A2-0EF5946532D0}" type="datetime1">
              <a:rPr lang="en-US" smtClean="0"/>
              <a:t>12/11/24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31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C802-30E3-4658-9CCA-F873646FEC67}" type="datetime1">
              <a:rPr lang="en-US" smtClean="0"/>
              <a:t>12/11/24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446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AB227A3-19CE-4153-81CE-64EB7AB094B3}" type="datetime1">
              <a:rPr lang="en-US" smtClean="0"/>
              <a:t>12/11/24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5145851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A100-10F6-477E-8847-29D479EF1C92}" type="datetime1">
              <a:rPr lang="en-US" smtClean="0"/>
              <a:t>12/11/24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144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28AB-198A-495F-8475-FDB360C9873F}" type="datetime1">
              <a:rPr lang="en-US" smtClean="0"/>
              <a:t>12/11/24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234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235E-F8FD-479F-9FC7-18BE84110877}" type="datetime1">
              <a:rPr lang="en-US" smtClean="0"/>
              <a:t>12/11/24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612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F09B-68DA-462E-9DB4-4C9ADAB8CBCC}" type="datetime1">
              <a:rPr lang="en-US" smtClean="0"/>
              <a:t>12/11/24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96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7AC4E36-FABE-47EB-AA7F-C19A93824617}" type="datetime1">
              <a:rPr lang="en-US" smtClean="0"/>
              <a:t>12/11/24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60599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199CE6B-5DE6-4A2D-B72E-5E8969F9F56F}" type="datetime1">
              <a:rPr lang="en-US" smtClean="0"/>
              <a:t>12/11/24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02225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F481A142-DA77-4A5F-AD1F-14E6C18F0F5F}" type="datetime1">
              <a:rPr lang="en-US" smtClean="0"/>
              <a:t>12/11/24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57775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hf sldNum="0"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B8pa506BFk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hhs.gov/sites/default/files/surgeon-general-social-connection-advisory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osa.org/wp-content/uploads/2024/10/24-25-PH-Final-Oct23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5DF11-D08B-3080-0004-18132B02AD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399" y="1439995"/>
            <a:ext cx="5388925" cy="3130807"/>
          </a:xfrm>
        </p:spPr>
        <p:txBody>
          <a:bodyPr>
            <a:normAutofit/>
          </a:bodyPr>
          <a:lstStyle/>
          <a:p>
            <a:r>
              <a:rPr lang="en-US" b="1" dirty="0"/>
              <a:t>Loneliness</a:t>
            </a:r>
            <a:r>
              <a:rPr lang="en-US" dirty="0"/>
              <a:t> </a:t>
            </a:r>
            <a:r>
              <a:rPr lang="en-US" b="1" dirty="0"/>
              <a:t>&amp; Isolation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F5568F-0ED8-7E83-9EDF-A2CBF330A1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5560" y="4086225"/>
            <a:ext cx="3901736" cy="2142235"/>
          </a:xfrm>
        </p:spPr>
        <p:txBody>
          <a:bodyPr>
            <a:normAutofit/>
          </a:bodyPr>
          <a:lstStyle/>
          <a:p>
            <a:r>
              <a:rPr lang="en-US" b="1" dirty="0"/>
              <a:t>Jan Mould, RN, BSN, MEd</a:t>
            </a:r>
          </a:p>
          <a:p>
            <a:r>
              <a:rPr lang="en-US" b="1" dirty="0"/>
              <a:t>Deputy Director of Competitive Events</a:t>
            </a:r>
          </a:p>
          <a:p>
            <a:r>
              <a:rPr lang="en-US" b="1" dirty="0"/>
              <a:t>HOSA – Future Health Professionals</a:t>
            </a:r>
          </a:p>
        </p:txBody>
      </p:sp>
    </p:spTree>
    <p:extLst>
      <p:ext uri="{BB962C8B-B14F-4D97-AF65-F5344CB8AC3E}">
        <p14:creationId xmlns:p14="http://schemas.microsoft.com/office/powerpoint/2010/main" val="3648528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49BC34D-9C23-4D6D-8213-1F471AF85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FA0F5D6C-5025-4D7E-82DD-C2C6FDA1E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E2AF2C17-4AB4-4402-B84B-129EF95D1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B73C468-D875-4A8E-A540-E43BF8232D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4D4A8D-7802-9151-D333-649B52A2A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1885" y="634028"/>
            <a:ext cx="4798243" cy="37328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700" cap="all">
                <a:hlinkClick r:id="rId2"/>
              </a:rPr>
              <a:t>Surgeon General Youtube Video</a:t>
            </a:r>
            <a:endParaRPr lang="en-US" sz="6700" cap="all"/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B4734F2F-19FC-4D35-9BDE-5CEAD57D9B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27878" y="2016617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D97A8A26-FD96-4968-A34A-727382AC7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649163" y="634028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9" name="Graphic 8" descr="Video camera">
            <a:extLst>
              <a:ext uri="{FF2B5EF4-FFF2-40B4-BE49-F238E27FC236}">
                <a16:creationId xmlns:a16="http://schemas.microsoft.com/office/drawing/2014/main" id="{151691F9-8A5E-4601-C17F-DA5A7D018D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71403" y="1425173"/>
            <a:ext cx="4207669" cy="420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13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2EB8E-60F7-724E-C0E9-A4C286B5D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3282695" cy="14859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400">
                <a:hlinkClick r:id="rId2"/>
              </a:rPr>
              <a:t>Surgeon General’s Advisory</a:t>
            </a:r>
            <a:endParaRPr lang="en-US" sz="340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6B39D8F-793D-BF9D-1C37-C21DACBEA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3282694" cy="3581400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5" name="Content Placeholder 4" descr="A cover of a book&#10;&#10;Description automatically generated">
            <a:extLst>
              <a:ext uri="{FF2B5EF4-FFF2-40B4-BE49-F238E27FC236}">
                <a16:creationId xmlns:a16="http://schemas.microsoft.com/office/drawing/2014/main" id="{B2AD8DA9-BE25-E2C0-A73C-34253DC76B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1082" y="645106"/>
            <a:ext cx="5037835" cy="524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941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8C89EA62-F38E-4285-A105-C5E1BD360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2CF6E46A-CCCD-4728-B011-E147B2362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2E2C684B-30C9-4689-A529-EBF1B8ADB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CC30DECA-E52C-4D56-96B9-718590A2E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A046A95-1E4D-4EAE-9146-822CF94F0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E94C9933-93E1-43FF-8BC2-8F0B7794D3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B3AA8CBD-7A2E-4084-A09F-484D16658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1635B2E-8304-DFA5-046E-447B22DFB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669" y="1480930"/>
            <a:ext cx="8447964" cy="325432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600" cap="all" dirty="0">
                <a:solidFill>
                  <a:srgbClr val="0070C0"/>
                </a:solidFill>
              </a:rPr>
              <a:t>Assignment:  ADVISORY WORKSHEET</a:t>
            </a:r>
            <a:br>
              <a:rPr lang="en-US" sz="6600" cap="all" dirty="0"/>
            </a:br>
            <a:endParaRPr lang="en-US" sz="6600" cap="all" dirty="0"/>
          </a:p>
        </p:txBody>
      </p:sp>
    </p:spTree>
    <p:extLst>
      <p:ext uri="{BB962C8B-B14F-4D97-AF65-F5344CB8AC3E}">
        <p14:creationId xmlns:p14="http://schemas.microsoft.com/office/powerpoint/2010/main" val="546864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D9D6BF1-DFF2-4526-9D13-BF339D8C4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A54D4DB6-FB18-4CAE-8905-E0053C925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1DBD6488-9429-4FFA-8AE8-C4022C39B0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05B4525-733E-252D-0470-E614D1BB6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260" y="1576316"/>
            <a:ext cx="3991689" cy="23103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cap="all"/>
              <a:t>Putting it together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FCE34-AAFC-6093-B499-914EBC95E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7261" y="3956279"/>
            <a:ext cx="3991689" cy="1086237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600" dirty="0">
                <a:hlinkClick r:id="rId3"/>
              </a:rPr>
              <a:t>PUBLIC HEALTH EVENT</a:t>
            </a:r>
            <a:endParaRPr lang="en-US" sz="3600" dirty="0"/>
          </a:p>
        </p:txBody>
      </p:sp>
      <p:pic>
        <p:nvPicPr>
          <p:cNvPr id="5" name="Picture 4" descr="Hands holding each other's wrists and interlinked to form a circle">
            <a:extLst>
              <a:ext uri="{FF2B5EF4-FFF2-40B4-BE49-F238E27FC236}">
                <a16:creationId xmlns:a16="http://schemas.microsoft.com/office/drawing/2014/main" id="{C51FAE4C-BFAD-48F1-1627-6DF2A59394A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2166" r="18531" b="-1"/>
          <a:stretch/>
        </p:blipFill>
        <p:spPr>
          <a:xfrm>
            <a:off x="6096000" y="10"/>
            <a:ext cx="6092823" cy="685799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34826144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91</TotalTime>
  <Words>40</Words>
  <Application>Microsoft Macintosh PowerPoint</Application>
  <PresentationFormat>Widescreen</PresentationFormat>
  <Paragraphs>10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Aptos</vt:lpstr>
      <vt:lpstr>Franklin Gothic Book</vt:lpstr>
      <vt:lpstr>Crop</vt:lpstr>
      <vt:lpstr>Loneliness &amp; Isolation</vt:lpstr>
      <vt:lpstr>Surgeon General Youtube Video</vt:lpstr>
      <vt:lpstr>Surgeon General’s Advisory</vt:lpstr>
      <vt:lpstr>Assignment:  ADVISORY WORKSHEET </vt:lpstr>
      <vt:lpstr>Putting it together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Jan Mould</dc:creator>
  <cp:lastModifiedBy>Jan Mould</cp:lastModifiedBy>
  <cp:revision>2</cp:revision>
  <dcterms:created xsi:type="dcterms:W3CDTF">2024-12-10T21:15:07Z</dcterms:created>
  <dcterms:modified xsi:type="dcterms:W3CDTF">2024-12-11T15:32:19Z</dcterms:modified>
</cp:coreProperties>
</file>