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55" r:id="rId1"/>
    <p:sldMasterId id="2147483657" r:id="rId2"/>
  </p:sldMasterIdLst>
  <p:notesMasterIdLst>
    <p:notesMasterId r:id="rId23"/>
  </p:notesMasterIdLst>
  <p:sldIdLst>
    <p:sldId id="261" r:id="rId3"/>
    <p:sldId id="262" r:id="rId4"/>
    <p:sldId id="263" r:id="rId5"/>
    <p:sldId id="264" r:id="rId6"/>
    <p:sldId id="265" r:id="rId7"/>
    <p:sldId id="266" r:id="rId8"/>
    <p:sldId id="280" r:id="rId9"/>
    <p:sldId id="267" r:id="rId10"/>
    <p:sldId id="268" r:id="rId11"/>
    <p:sldId id="269" r:id="rId12"/>
    <p:sldId id="270" r:id="rId13"/>
    <p:sldId id="271" r:id="rId14"/>
    <p:sldId id="273" r:id="rId15"/>
    <p:sldId id="281" r:id="rId16"/>
    <p:sldId id="274" r:id="rId17"/>
    <p:sldId id="275" r:id="rId18"/>
    <p:sldId id="276" r:id="rId19"/>
    <p:sldId id="277" r:id="rId20"/>
    <p:sldId id="282" r:id="rId21"/>
    <p:sldId id="283" r:id="rId22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526" autoAdjust="0"/>
    <p:restoredTop sz="94694"/>
  </p:normalViewPr>
  <p:slideViewPr>
    <p:cSldViewPr>
      <p:cViewPr varScale="1">
        <p:scale>
          <a:sx n="121" d="100"/>
          <a:sy n="121" d="100"/>
        </p:scale>
        <p:origin x="1320" y="8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DDD93FB-0DE5-83A6-B94F-9335E72403F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59230B-D072-DCA0-8240-FEB14932EC0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20548DF-7143-594B-83A6-778FF3380FD0}" type="datetimeFigureOut">
              <a:rPr lang="en-US"/>
              <a:pPr>
                <a:defRPr/>
              </a:pPr>
              <a:t>9/25/24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589F056-9EDC-4795-31B9-A4396DE190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88E86AA-DFCD-91E4-DDC2-0400CF5B1F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56AC6C-28EA-1188-5CBB-2CC0FB0F15C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4990CE-53C2-83FE-622B-AE6DE29E10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0C94A7F-402C-4945-ABDA-1E09ECA9A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>
            <a:extLst>
              <a:ext uri="{FF2B5EF4-FFF2-40B4-BE49-F238E27FC236}">
                <a16:creationId xmlns:a16="http://schemas.microsoft.com/office/drawing/2014/main" id="{6C43CCBD-6810-5DA5-66A0-505D3CDF1B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8" name="Notes Placeholder 2">
            <a:extLst>
              <a:ext uri="{FF2B5EF4-FFF2-40B4-BE49-F238E27FC236}">
                <a16:creationId xmlns:a16="http://schemas.microsoft.com/office/drawing/2014/main" id="{82647061-0621-2F8F-76B7-D1D31920B9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9699" name="Slide Number Placeholder 3">
            <a:extLst>
              <a:ext uri="{FF2B5EF4-FFF2-40B4-BE49-F238E27FC236}">
                <a16:creationId xmlns:a16="http://schemas.microsoft.com/office/drawing/2014/main" id="{59F85B66-73B5-4D8F-005A-23FB137B2D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fld id="{F55D1159-6A3E-354E-826E-5BD2A0FA84B9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6EEA8A9-1CF2-2CFA-20CA-89FAC3742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B467B94-52D8-2F16-4DB3-1AFECDEE7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>
                  <a:alpha val="67000"/>
                </a:scheme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8E539419-455A-5C81-7790-F10DC9C7570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35775"/>
            <a:chOff x="2927" y="5288"/>
            <a:chExt cx="6892" cy="5152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9691B43E-8B25-3766-B70B-CA61ED5F24D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27" y="5288"/>
              <a:ext cx="6892" cy="5152"/>
            </a:xfrm>
            <a:custGeom>
              <a:avLst/>
              <a:gdLst>
                <a:gd name="T0" fmla="*/ 6892 w 6892"/>
                <a:gd name="T1" fmla="*/ 1696 h 5152"/>
                <a:gd name="T2" fmla="*/ 5191 w 6892"/>
                <a:gd name="T3" fmla="*/ 1696 h 5152"/>
                <a:gd name="T4" fmla="*/ 5191 w 6892"/>
                <a:gd name="T5" fmla="*/ 0 h 5152"/>
                <a:gd name="T6" fmla="*/ 5159 w 6892"/>
                <a:gd name="T7" fmla="*/ 0 h 5152"/>
                <a:gd name="T8" fmla="*/ 5159 w 6892"/>
                <a:gd name="T9" fmla="*/ 1696 h 5152"/>
                <a:gd name="T10" fmla="*/ 3460 w 6892"/>
                <a:gd name="T11" fmla="*/ 1696 h 5152"/>
                <a:gd name="T12" fmla="*/ 3460 w 6892"/>
                <a:gd name="T13" fmla="*/ 0 h 5152"/>
                <a:gd name="T14" fmla="*/ 3428 w 6892"/>
                <a:gd name="T15" fmla="*/ 0 h 5152"/>
                <a:gd name="T16" fmla="*/ 3428 w 6892"/>
                <a:gd name="T17" fmla="*/ 1696 h 5152"/>
                <a:gd name="T18" fmla="*/ 1729 w 6892"/>
                <a:gd name="T19" fmla="*/ 1696 h 5152"/>
                <a:gd name="T20" fmla="*/ 1729 w 6892"/>
                <a:gd name="T21" fmla="*/ 0 h 5152"/>
                <a:gd name="T22" fmla="*/ 1697 w 6892"/>
                <a:gd name="T23" fmla="*/ 0 h 5152"/>
                <a:gd name="T24" fmla="*/ 1697 w 6892"/>
                <a:gd name="T25" fmla="*/ 1696 h 5152"/>
                <a:gd name="T26" fmla="*/ 0 w 6892"/>
                <a:gd name="T27" fmla="*/ 1696 h 5152"/>
                <a:gd name="T28" fmla="*/ 0 w 6892"/>
                <a:gd name="T29" fmla="*/ 1728 h 5152"/>
                <a:gd name="T30" fmla="*/ 1697 w 6892"/>
                <a:gd name="T31" fmla="*/ 1728 h 5152"/>
                <a:gd name="T32" fmla="*/ 1697 w 6892"/>
                <a:gd name="T33" fmla="*/ 3424 h 5152"/>
                <a:gd name="T34" fmla="*/ 0 w 6892"/>
                <a:gd name="T35" fmla="*/ 3424 h 5152"/>
                <a:gd name="T36" fmla="*/ 0 w 6892"/>
                <a:gd name="T37" fmla="*/ 3456 h 5152"/>
                <a:gd name="T38" fmla="*/ 1697 w 6892"/>
                <a:gd name="T39" fmla="*/ 3456 h 5152"/>
                <a:gd name="T40" fmla="*/ 1697 w 6892"/>
                <a:gd name="T41" fmla="*/ 5152 h 5152"/>
                <a:gd name="T42" fmla="*/ 1729 w 6892"/>
                <a:gd name="T43" fmla="*/ 5152 h 5152"/>
                <a:gd name="T44" fmla="*/ 1729 w 6892"/>
                <a:gd name="T45" fmla="*/ 3456 h 5152"/>
                <a:gd name="T46" fmla="*/ 3428 w 6892"/>
                <a:gd name="T47" fmla="*/ 3456 h 5152"/>
                <a:gd name="T48" fmla="*/ 3428 w 6892"/>
                <a:gd name="T49" fmla="*/ 5152 h 5152"/>
                <a:gd name="T50" fmla="*/ 3460 w 6892"/>
                <a:gd name="T51" fmla="*/ 5152 h 5152"/>
                <a:gd name="T52" fmla="*/ 3460 w 6892"/>
                <a:gd name="T53" fmla="*/ 3456 h 5152"/>
                <a:gd name="T54" fmla="*/ 5159 w 6892"/>
                <a:gd name="T55" fmla="*/ 3456 h 5152"/>
                <a:gd name="T56" fmla="*/ 5159 w 6892"/>
                <a:gd name="T57" fmla="*/ 5152 h 5152"/>
                <a:gd name="T58" fmla="*/ 5191 w 6892"/>
                <a:gd name="T59" fmla="*/ 5152 h 5152"/>
                <a:gd name="T60" fmla="*/ 5191 w 6892"/>
                <a:gd name="T61" fmla="*/ 3456 h 5152"/>
                <a:gd name="T62" fmla="*/ 6892 w 6892"/>
                <a:gd name="T63" fmla="*/ 3456 h 5152"/>
                <a:gd name="T64" fmla="*/ 6892 w 6892"/>
                <a:gd name="T65" fmla="*/ 5152 h 5152"/>
                <a:gd name="T66" fmla="*/ 6892 w 6892"/>
                <a:gd name="T67" fmla="*/ 5152 h 5152"/>
                <a:gd name="T68" fmla="*/ 6892 w 6892"/>
                <a:gd name="T69" fmla="*/ 0 h 5152"/>
                <a:gd name="T70" fmla="*/ 6892 w 6892"/>
                <a:gd name="T71" fmla="*/ 0 h 5152"/>
                <a:gd name="T72" fmla="*/ 6892 w 6892"/>
                <a:gd name="T73" fmla="*/ 1696 h 5152"/>
                <a:gd name="T74" fmla="*/ 3428 w 6892"/>
                <a:gd name="T75" fmla="*/ 3424 h 5152"/>
                <a:gd name="T76" fmla="*/ 1729 w 6892"/>
                <a:gd name="T77" fmla="*/ 3424 h 5152"/>
                <a:gd name="T78" fmla="*/ 1729 w 6892"/>
                <a:gd name="T79" fmla="*/ 1728 h 5152"/>
                <a:gd name="T80" fmla="*/ 3428 w 6892"/>
                <a:gd name="T81" fmla="*/ 1728 h 5152"/>
                <a:gd name="T82" fmla="*/ 3428 w 6892"/>
                <a:gd name="T83" fmla="*/ 3424 h 5152"/>
                <a:gd name="T84" fmla="*/ 5159 w 6892"/>
                <a:gd name="T85" fmla="*/ 3424 h 5152"/>
                <a:gd name="T86" fmla="*/ 3460 w 6892"/>
                <a:gd name="T87" fmla="*/ 3424 h 5152"/>
                <a:gd name="T88" fmla="*/ 3460 w 6892"/>
                <a:gd name="T89" fmla="*/ 1728 h 5152"/>
                <a:gd name="T90" fmla="*/ 5159 w 6892"/>
                <a:gd name="T91" fmla="*/ 1728 h 5152"/>
                <a:gd name="T92" fmla="*/ 5159 w 6892"/>
                <a:gd name="T93" fmla="*/ 3424 h 5152"/>
                <a:gd name="T94" fmla="*/ 6892 w 6892"/>
                <a:gd name="T95" fmla="*/ 3424 h 5152"/>
                <a:gd name="T96" fmla="*/ 5191 w 6892"/>
                <a:gd name="T97" fmla="*/ 3424 h 5152"/>
                <a:gd name="T98" fmla="*/ 5191 w 6892"/>
                <a:gd name="T99" fmla="*/ 1728 h 5152"/>
                <a:gd name="T100" fmla="*/ 6892 w 6892"/>
                <a:gd name="T101" fmla="*/ 1728 h 5152"/>
                <a:gd name="T102" fmla="*/ 6892 w 6892"/>
                <a:gd name="T103" fmla="*/ 3424 h 515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6892" h="5152">
                  <a:moveTo>
                    <a:pt x="6892" y="1696"/>
                  </a:moveTo>
                  <a:lnTo>
                    <a:pt x="5191" y="1696"/>
                  </a:lnTo>
                  <a:lnTo>
                    <a:pt x="5191" y="0"/>
                  </a:lnTo>
                  <a:lnTo>
                    <a:pt x="5159" y="0"/>
                  </a:lnTo>
                  <a:lnTo>
                    <a:pt x="5159" y="1696"/>
                  </a:lnTo>
                  <a:lnTo>
                    <a:pt x="3460" y="1696"/>
                  </a:lnTo>
                  <a:lnTo>
                    <a:pt x="3460" y="0"/>
                  </a:lnTo>
                  <a:lnTo>
                    <a:pt x="3428" y="0"/>
                  </a:lnTo>
                  <a:lnTo>
                    <a:pt x="3428" y="1696"/>
                  </a:lnTo>
                  <a:lnTo>
                    <a:pt x="1729" y="1696"/>
                  </a:lnTo>
                  <a:lnTo>
                    <a:pt x="1729" y="0"/>
                  </a:lnTo>
                  <a:lnTo>
                    <a:pt x="1697" y="0"/>
                  </a:lnTo>
                  <a:lnTo>
                    <a:pt x="1697" y="1696"/>
                  </a:lnTo>
                  <a:lnTo>
                    <a:pt x="0" y="1696"/>
                  </a:lnTo>
                  <a:lnTo>
                    <a:pt x="0" y="1728"/>
                  </a:lnTo>
                  <a:lnTo>
                    <a:pt x="1697" y="1728"/>
                  </a:lnTo>
                  <a:lnTo>
                    <a:pt x="1697" y="3424"/>
                  </a:lnTo>
                  <a:lnTo>
                    <a:pt x="0" y="3424"/>
                  </a:lnTo>
                  <a:lnTo>
                    <a:pt x="0" y="3456"/>
                  </a:lnTo>
                  <a:lnTo>
                    <a:pt x="1697" y="3456"/>
                  </a:lnTo>
                  <a:lnTo>
                    <a:pt x="1697" y="5152"/>
                  </a:lnTo>
                  <a:lnTo>
                    <a:pt x="1729" y="5152"/>
                  </a:lnTo>
                  <a:lnTo>
                    <a:pt x="1729" y="3456"/>
                  </a:lnTo>
                  <a:lnTo>
                    <a:pt x="3428" y="3456"/>
                  </a:lnTo>
                  <a:lnTo>
                    <a:pt x="3428" y="5152"/>
                  </a:lnTo>
                  <a:lnTo>
                    <a:pt x="3460" y="5152"/>
                  </a:lnTo>
                  <a:lnTo>
                    <a:pt x="3460" y="3456"/>
                  </a:lnTo>
                  <a:lnTo>
                    <a:pt x="5159" y="3456"/>
                  </a:lnTo>
                  <a:lnTo>
                    <a:pt x="5159" y="5152"/>
                  </a:lnTo>
                  <a:lnTo>
                    <a:pt x="5191" y="5152"/>
                  </a:lnTo>
                  <a:lnTo>
                    <a:pt x="5191" y="3456"/>
                  </a:lnTo>
                  <a:lnTo>
                    <a:pt x="6892" y="3456"/>
                  </a:lnTo>
                  <a:lnTo>
                    <a:pt x="6892" y="5152"/>
                  </a:lnTo>
                  <a:lnTo>
                    <a:pt x="6892" y="0"/>
                  </a:lnTo>
                  <a:lnTo>
                    <a:pt x="6892" y="1696"/>
                  </a:lnTo>
                  <a:close/>
                  <a:moveTo>
                    <a:pt x="3428" y="3424"/>
                  </a:moveTo>
                  <a:lnTo>
                    <a:pt x="1729" y="3424"/>
                  </a:lnTo>
                  <a:lnTo>
                    <a:pt x="1729" y="1728"/>
                  </a:lnTo>
                  <a:lnTo>
                    <a:pt x="3428" y="1728"/>
                  </a:lnTo>
                  <a:lnTo>
                    <a:pt x="3428" y="3424"/>
                  </a:lnTo>
                  <a:close/>
                  <a:moveTo>
                    <a:pt x="5159" y="3424"/>
                  </a:moveTo>
                  <a:lnTo>
                    <a:pt x="3460" y="3424"/>
                  </a:lnTo>
                  <a:lnTo>
                    <a:pt x="3460" y="1728"/>
                  </a:lnTo>
                  <a:lnTo>
                    <a:pt x="5159" y="1728"/>
                  </a:lnTo>
                  <a:lnTo>
                    <a:pt x="5159" y="3424"/>
                  </a:lnTo>
                  <a:close/>
                  <a:moveTo>
                    <a:pt x="6892" y="3424"/>
                  </a:moveTo>
                  <a:lnTo>
                    <a:pt x="5191" y="3424"/>
                  </a:lnTo>
                  <a:lnTo>
                    <a:pt x="5191" y="1728"/>
                  </a:lnTo>
                  <a:lnTo>
                    <a:pt x="6892" y="1728"/>
                  </a:lnTo>
                  <a:lnTo>
                    <a:pt x="6892" y="3424"/>
                  </a:lnTo>
                  <a:close/>
                </a:path>
              </a:pathLst>
            </a:custGeom>
            <a:gradFill rotWithShape="1">
              <a:gsLst>
                <a:gs pos="0">
                  <a:srgbClr val="192719">
                    <a:alpha val="6000"/>
                  </a:srgbClr>
                </a:gs>
                <a:gs pos="100000">
                  <a:srgbClr val="365436">
                    <a:alpha val="17998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1F6EBFE0-53C5-A913-1F34-BAA78300159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27" y="5288"/>
              <a:ext cx="6892" cy="5152"/>
            </a:xfrm>
            <a:custGeom>
              <a:avLst/>
              <a:gdLst>
                <a:gd name="T0" fmla="*/ 3093 w 6892"/>
                <a:gd name="T1" fmla="*/ 152 h 5152"/>
                <a:gd name="T2" fmla="*/ 150 w 6892"/>
                <a:gd name="T3" fmla="*/ 682 h 5152"/>
                <a:gd name="T4" fmla="*/ 0 w 6892"/>
                <a:gd name="T5" fmla="*/ 4484 h 5152"/>
                <a:gd name="T6" fmla="*/ 3105 w 6892"/>
                <a:gd name="T7" fmla="*/ 5152 h 5152"/>
                <a:gd name="T8" fmla="*/ 6892 w 6892"/>
                <a:gd name="T9" fmla="*/ 4990 h 5152"/>
                <a:gd name="T10" fmla="*/ 6892 w 6892"/>
                <a:gd name="T11" fmla="*/ 1200 h 5152"/>
                <a:gd name="T12" fmla="*/ 162 w 6892"/>
                <a:gd name="T13" fmla="*/ 3090 h 5152"/>
                <a:gd name="T14" fmla="*/ 495 w 6892"/>
                <a:gd name="T15" fmla="*/ 4990 h 5152"/>
                <a:gd name="T16" fmla="*/ 495 w 6892"/>
                <a:gd name="T17" fmla="*/ 2226 h 5152"/>
                <a:gd name="T18" fmla="*/ 669 w 6892"/>
                <a:gd name="T19" fmla="*/ 3966 h 5152"/>
                <a:gd name="T20" fmla="*/ 507 w 6892"/>
                <a:gd name="T21" fmla="*/ 854 h 5152"/>
                <a:gd name="T22" fmla="*/ 681 w 6892"/>
                <a:gd name="T23" fmla="*/ 2916 h 5152"/>
                <a:gd name="T24" fmla="*/ 1016 w 6892"/>
                <a:gd name="T25" fmla="*/ 4818 h 5152"/>
                <a:gd name="T26" fmla="*/ 1016 w 6892"/>
                <a:gd name="T27" fmla="*/ 2052 h 5152"/>
                <a:gd name="T28" fmla="*/ 1188 w 6892"/>
                <a:gd name="T29" fmla="*/ 3792 h 5152"/>
                <a:gd name="T30" fmla="*/ 1028 w 6892"/>
                <a:gd name="T31" fmla="*/ 682 h 5152"/>
                <a:gd name="T32" fmla="*/ 1200 w 6892"/>
                <a:gd name="T33" fmla="*/ 2744 h 5152"/>
                <a:gd name="T34" fmla="*/ 1535 w 6892"/>
                <a:gd name="T35" fmla="*/ 4644 h 5152"/>
                <a:gd name="T36" fmla="*/ 1535 w 6892"/>
                <a:gd name="T37" fmla="*/ 1880 h 5152"/>
                <a:gd name="T38" fmla="*/ 1881 w 6892"/>
                <a:gd name="T39" fmla="*/ 3620 h 5152"/>
                <a:gd name="T40" fmla="*/ 1547 w 6892"/>
                <a:gd name="T41" fmla="*/ 508 h 5152"/>
                <a:gd name="T42" fmla="*/ 1893 w 6892"/>
                <a:gd name="T43" fmla="*/ 2570 h 5152"/>
                <a:gd name="T44" fmla="*/ 2226 w 6892"/>
                <a:gd name="T45" fmla="*/ 4472 h 5152"/>
                <a:gd name="T46" fmla="*/ 2226 w 6892"/>
                <a:gd name="T47" fmla="*/ 1534 h 5152"/>
                <a:gd name="T48" fmla="*/ 2400 w 6892"/>
                <a:gd name="T49" fmla="*/ 3274 h 5152"/>
                <a:gd name="T50" fmla="*/ 2238 w 6892"/>
                <a:gd name="T51" fmla="*/ 336 h 5152"/>
                <a:gd name="T52" fmla="*/ 2412 w 6892"/>
                <a:gd name="T53" fmla="*/ 2398 h 5152"/>
                <a:gd name="T54" fmla="*/ 2747 w 6892"/>
                <a:gd name="T55" fmla="*/ 4298 h 5152"/>
                <a:gd name="T56" fmla="*/ 2747 w 6892"/>
                <a:gd name="T57" fmla="*/ 1360 h 5152"/>
                <a:gd name="T58" fmla="*/ 2919 w 6892"/>
                <a:gd name="T59" fmla="*/ 3102 h 5152"/>
                <a:gd name="T60" fmla="*/ 2759 w 6892"/>
                <a:gd name="T61" fmla="*/ 164 h 5152"/>
                <a:gd name="T62" fmla="*/ 2931 w 6892"/>
                <a:gd name="T63" fmla="*/ 2226 h 5152"/>
                <a:gd name="T64" fmla="*/ 3266 w 6892"/>
                <a:gd name="T65" fmla="*/ 4126 h 5152"/>
                <a:gd name="T66" fmla="*/ 3266 w 6892"/>
                <a:gd name="T67" fmla="*/ 1188 h 5152"/>
                <a:gd name="T68" fmla="*/ 3612 w 6892"/>
                <a:gd name="T69" fmla="*/ 2928 h 5152"/>
                <a:gd name="T70" fmla="*/ 3624 w 6892"/>
                <a:gd name="T71" fmla="*/ 4830 h 5152"/>
                <a:gd name="T72" fmla="*/ 3624 w 6892"/>
                <a:gd name="T73" fmla="*/ 2052 h 5152"/>
                <a:gd name="T74" fmla="*/ 3959 w 6892"/>
                <a:gd name="T75" fmla="*/ 3954 h 5152"/>
                <a:gd name="T76" fmla="*/ 3959 w 6892"/>
                <a:gd name="T77" fmla="*/ 1016 h 5152"/>
                <a:gd name="T78" fmla="*/ 4131 w 6892"/>
                <a:gd name="T79" fmla="*/ 2756 h 5152"/>
                <a:gd name="T80" fmla="*/ 4143 w 6892"/>
                <a:gd name="T81" fmla="*/ 4656 h 5152"/>
                <a:gd name="T82" fmla="*/ 4143 w 6892"/>
                <a:gd name="T83" fmla="*/ 1880 h 5152"/>
                <a:gd name="T84" fmla="*/ 4478 w 6892"/>
                <a:gd name="T85" fmla="*/ 3780 h 5152"/>
                <a:gd name="T86" fmla="*/ 4478 w 6892"/>
                <a:gd name="T87" fmla="*/ 842 h 5152"/>
                <a:gd name="T88" fmla="*/ 4650 w 6892"/>
                <a:gd name="T89" fmla="*/ 2582 h 5152"/>
                <a:gd name="T90" fmla="*/ 4662 w 6892"/>
                <a:gd name="T91" fmla="*/ 4484 h 5152"/>
                <a:gd name="T92" fmla="*/ 4662 w 6892"/>
                <a:gd name="T93" fmla="*/ 1534 h 5152"/>
                <a:gd name="T94" fmla="*/ 4997 w 6892"/>
                <a:gd name="T95" fmla="*/ 3608 h 5152"/>
                <a:gd name="T96" fmla="*/ 4997 w 6892"/>
                <a:gd name="T97" fmla="*/ 670 h 5152"/>
                <a:gd name="T98" fmla="*/ 5343 w 6892"/>
                <a:gd name="T99" fmla="*/ 2410 h 5152"/>
                <a:gd name="T100" fmla="*/ 5355 w 6892"/>
                <a:gd name="T101" fmla="*/ 4310 h 5152"/>
                <a:gd name="T102" fmla="*/ 5355 w 6892"/>
                <a:gd name="T103" fmla="*/ 1360 h 5152"/>
                <a:gd name="T104" fmla="*/ 5690 w 6892"/>
                <a:gd name="T105" fmla="*/ 3262 h 5152"/>
                <a:gd name="T106" fmla="*/ 5690 w 6892"/>
                <a:gd name="T107" fmla="*/ 496 h 5152"/>
                <a:gd name="T108" fmla="*/ 5862 w 6892"/>
                <a:gd name="T109" fmla="*/ 2238 h 5152"/>
                <a:gd name="T110" fmla="*/ 5874 w 6892"/>
                <a:gd name="T111" fmla="*/ 4138 h 5152"/>
                <a:gd name="T112" fmla="*/ 5874 w 6892"/>
                <a:gd name="T113" fmla="*/ 1188 h 5152"/>
                <a:gd name="T114" fmla="*/ 6209 w 6892"/>
                <a:gd name="T115" fmla="*/ 3090 h 5152"/>
                <a:gd name="T116" fmla="*/ 6209 w 6892"/>
                <a:gd name="T117" fmla="*/ 324 h 5152"/>
                <a:gd name="T118" fmla="*/ 6381 w 6892"/>
                <a:gd name="T119" fmla="*/ 2064 h 5152"/>
                <a:gd name="T120" fmla="*/ 6393 w 6892"/>
                <a:gd name="T121" fmla="*/ 3966 h 5152"/>
                <a:gd name="T122" fmla="*/ 6393 w 6892"/>
                <a:gd name="T123" fmla="*/ 1016 h 5152"/>
                <a:gd name="T124" fmla="*/ 6728 w 6892"/>
                <a:gd name="T125" fmla="*/ 2916 h 515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6892" h="5152">
                  <a:moveTo>
                    <a:pt x="6740" y="0"/>
                  </a:moveTo>
                  <a:lnTo>
                    <a:pt x="6728" y="0"/>
                  </a:lnTo>
                  <a:lnTo>
                    <a:pt x="6728" y="152"/>
                  </a:lnTo>
                  <a:lnTo>
                    <a:pt x="6567" y="152"/>
                  </a:lnTo>
                  <a:lnTo>
                    <a:pt x="6567" y="0"/>
                  </a:lnTo>
                  <a:lnTo>
                    <a:pt x="6555" y="0"/>
                  </a:lnTo>
                  <a:lnTo>
                    <a:pt x="6555" y="152"/>
                  </a:lnTo>
                  <a:lnTo>
                    <a:pt x="6393" y="152"/>
                  </a:lnTo>
                  <a:lnTo>
                    <a:pt x="6393" y="0"/>
                  </a:lnTo>
                  <a:lnTo>
                    <a:pt x="6381" y="0"/>
                  </a:lnTo>
                  <a:lnTo>
                    <a:pt x="6381" y="152"/>
                  </a:lnTo>
                  <a:lnTo>
                    <a:pt x="6221" y="152"/>
                  </a:lnTo>
                  <a:lnTo>
                    <a:pt x="6221" y="0"/>
                  </a:lnTo>
                  <a:lnTo>
                    <a:pt x="6209" y="0"/>
                  </a:lnTo>
                  <a:lnTo>
                    <a:pt x="6209" y="152"/>
                  </a:lnTo>
                  <a:lnTo>
                    <a:pt x="6049" y="152"/>
                  </a:lnTo>
                  <a:lnTo>
                    <a:pt x="6049" y="0"/>
                  </a:lnTo>
                  <a:lnTo>
                    <a:pt x="6036" y="0"/>
                  </a:lnTo>
                  <a:lnTo>
                    <a:pt x="6036" y="152"/>
                  </a:lnTo>
                  <a:lnTo>
                    <a:pt x="5874" y="152"/>
                  </a:lnTo>
                  <a:lnTo>
                    <a:pt x="5874" y="0"/>
                  </a:lnTo>
                  <a:lnTo>
                    <a:pt x="5862" y="0"/>
                  </a:lnTo>
                  <a:lnTo>
                    <a:pt x="5862" y="152"/>
                  </a:lnTo>
                  <a:lnTo>
                    <a:pt x="5702" y="152"/>
                  </a:lnTo>
                  <a:lnTo>
                    <a:pt x="5702" y="0"/>
                  </a:lnTo>
                  <a:lnTo>
                    <a:pt x="5690" y="0"/>
                  </a:lnTo>
                  <a:lnTo>
                    <a:pt x="5690" y="152"/>
                  </a:lnTo>
                  <a:lnTo>
                    <a:pt x="5528" y="152"/>
                  </a:lnTo>
                  <a:lnTo>
                    <a:pt x="5528" y="0"/>
                  </a:lnTo>
                  <a:lnTo>
                    <a:pt x="5516" y="0"/>
                  </a:lnTo>
                  <a:lnTo>
                    <a:pt x="5516" y="152"/>
                  </a:lnTo>
                  <a:lnTo>
                    <a:pt x="5355" y="152"/>
                  </a:lnTo>
                  <a:lnTo>
                    <a:pt x="5355" y="0"/>
                  </a:lnTo>
                  <a:lnTo>
                    <a:pt x="5343" y="0"/>
                  </a:lnTo>
                  <a:lnTo>
                    <a:pt x="5343" y="152"/>
                  </a:lnTo>
                  <a:lnTo>
                    <a:pt x="5009" y="152"/>
                  </a:lnTo>
                  <a:lnTo>
                    <a:pt x="5009" y="0"/>
                  </a:lnTo>
                  <a:lnTo>
                    <a:pt x="4997" y="0"/>
                  </a:lnTo>
                  <a:lnTo>
                    <a:pt x="4997" y="152"/>
                  </a:lnTo>
                  <a:lnTo>
                    <a:pt x="4836" y="152"/>
                  </a:lnTo>
                  <a:lnTo>
                    <a:pt x="4836" y="0"/>
                  </a:lnTo>
                  <a:lnTo>
                    <a:pt x="4824" y="0"/>
                  </a:lnTo>
                  <a:lnTo>
                    <a:pt x="4824" y="152"/>
                  </a:lnTo>
                  <a:lnTo>
                    <a:pt x="4662" y="152"/>
                  </a:lnTo>
                  <a:lnTo>
                    <a:pt x="4662" y="0"/>
                  </a:lnTo>
                  <a:lnTo>
                    <a:pt x="4650" y="0"/>
                  </a:lnTo>
                  <a:lnTo>
                    <a:pt x="4650" y="152"/>
                  </a:lnTo>
                  <a:lnTo>
                    <a:pt x="4490" y="152"/>
                  </a:lnTo>
                  <a:lnTo>
                    <a:pt x="4490" y="0"/>
                  </a:lnTo>
                  <a:lnTo>
                    <a:pt x="4478" y="0"/>
                  </a:lnTo>
                  <a:lnTo>
                    <a:pt x="4478" y="152"/>
                  </a:lnTo>
                  <a:lnTo>
                    <a:pt x="4316" y="152"/>
                  </a:lnTo>
                  <a:lnTo>
                    <a:pt x="4316" y="0"/>
                  </a:lnTo>
                  <a:lnTo>
                    <a:pt x="4303" y="0"/>
                  </a:lnTo>
                  <a:lnTo>
                    <a:pt x="4303" y="152"/>
                  </a:lnTo>
                  <a:lnTo>
                    <a:pt x="4143" y="152"/>
                  </a:lnTo>
                  <a:lnTo>
                    <a:pt x="4143" y="0"/>
                  </a:lnTo>
                  <a:lnTo>
                    <a:pt x="4131" y="0"/>
                  </a:lnTo>
                  <a:lnTo>
                    <a:pt x="4131" y="152"/>
                  </a:lnTo>
                  <a:lnTo>
                    <a:pt x="3971" y="152"/>
                  </a:lnTo>
                  <a:lnTo>
                    <a:pt x="3971" y="0"/>
                  </a:lnTo>
                  <a:lnTo>
                    <a:pt x="3959" y="0"/>
                  </a:lnTo>
                  <a:lnTo>
                    <a:pt x="3959" y="152"/>
                  </a:lnTo>
                  <a:lnTo>
                    <a:pt x="3797" y="152"/>
                  </a:lnTo>
                  <a:lnTo>
                    <a:pt x="3797" y="0"/>
                  </a:lnTo>
                  <a:lnTo>
                    <a:pt x="3785" y="0"/>
                  </a:lnTo>
                  <a:lnTo>
                    <a:pt x="3785" y="152"/>
                  </a:lnTo>
                  <a:lnTo>
                    <a:pt x="3624" y="152"/>
                  </a:lnTo>
                  <a:lnTo>
                    <a:pt x="3624" y="0"/>
                  </a:lnTo>
                  <a:lnTo>
                    <a:pt x="3612" y="0"/>
                  </a:lnTo>
                  <a:lnTo>
                    <a:pt x="3612" y="152"/>
                  </a:lnTo>
                  <a:lnTo>
                    <a:pt x="3278" y="152"/>
                  </a:lnTo>
                  <a:lnTo>
                    <a:pt x="3278" y="0"/>
                  </a:lnTo>
                  <a:lnTo>
                    <a:pt x="3266" y="0"/>
                  </a:lnTo>
                  <a:lnTo>
                    <a:pt x="3266" y="152"/>
                  </a:lnTo>
                  <a:lnTo>
                    <a:pt x="3105" y="152"/>
                  </a:lnTo>
                  <a:lnTo>
                    <a:pt x="3105" y="0"/>
                  </a:lnTo>
                  <a:lnTo>
                    <a:pt x="3093" y="0"/>
                  </a:lnTo>
                  <a:lnTo>
                    <a:pt x="3093" y="152"/>
                  </a:lnTo>
                  <a:lnTo>
                    <a:pt x="2931" y="152"/>
                  </a:lnTo>
                  <a:lnTo>
                    <a:pt x="2931" y="0"/>
                  </a:lnTo>
                  <a:lnTo>
                    <a:pt x="2919" y="0"/>
                  </a:lnTo>
                  <a:lnTo>
                    <a:pt x="2919" y="152"/>
                  </a:lnTo>
                  <a:lnTo>
                    <a:pt x="2759" y="152"/>
                  </a:lnTo>
                  <a:lnTo>
                    <a:pt x="2759" y="0"/>
                  </a:lnTo>
                  <a:lnTo>
                    <a:pt x="2747" y="0"/>
                  </a:lnTo>
                  <a:lnTo>
                    <a:pt x="2747" y="152"/>
                  </a:lnTo>
                  <a:lnTo>
                    <a:pt x="2585" y="152"/>
                  </a:lnTo>
                  <a:lnTo>
                    <a:pt x="2585" y="0"/>
                  </a:lnTo>
                  <a:lnTo>
                    <a:pt x="2572" y="0"/>
                  </a:lnTo>
                  <a:lnTo>
                    <a:pt x="2572" y="152"/>
                  </a:lnTo>
                  <a:lnTo>
                    <a:pt x="2412" y="152"/>
                  </a:lnTo>
                  <a:lnTo>
                    <a:pt x="2412" y="0"/>
                  </a:lnTo>
                  <a:lnTo>
                    <a:pt x="2400" y="0"/>
                  </a:lnTo>
                  <a:lnTo>
                    <a:pt x="2400" y="152"/>
                  </a:lnTo>
                  <a:lnTo>
                    <a:pt x="2238" y="152"/>
                  </a:lnTo>
                  <a:lnTo>
                    <a:pt x="2238" y="0"/>
                  </a:lnTo>
                  <a:lnTo>
                    <a:pt x="2226" y="0"/>
                  </a:lnTo>
                  <a:lnTo>
                    <a:pt x="2226" y="152"/>
                  </a:lnTo>
                  <a:lnTo>
                    <a:pt x="2066" y="152"/>
                  </a:lnTo>
                  <a:lnTo>
                    <a:pt x="2066" y="0"/>
                  </a:lnTo>
                  <a:lnTo>
                    <a:pt x="2054" y="0"/>
                  </a:lnTo>
                  <a:lnTo>
                    <a:pt x="2054" y="152"/>
                  </a:lnTo>
                  <a:lnTo>
                    <a:pt x="1893" y="152"/>
                  </a:lnTo>
                  <a:lnTo>
                    <a:pt x="1893" y="0"/>
                  </a:lnTo>
                  <a:lnTo>
                    <a:pt x="1881" y="0"/>
                  </a:lnTo>
                  <a:lnTo>
                    <a:pt x="1881" y="152"/>
                  </a:lnTo>
                  <a:lnTo>
                    <a:pt x="1547" y="152"/>
                  </a:lnTo>
                  <a:lnTo>
                    <a:pt x="1547" y="0"/>
                  </a:lnTo>
                  <a:lnTo>
                    <a:pt x="1535" y="0"/>
                  </a:lnTo>
                  <a:lnTo>
                    <a:pt x="1535" y="152"/>
                  </a:lnTo>
                  <a:lnTo>
                    <a:pt x="1372" y="152"/>
                  </a:lnTo>
                  <a:lnTo>
                    <a:pt x="1372" y="0"/>
                  </a:lnTo>
                  <a:lnTo>
                    <a:pt x="1360" y="0"/>
                  </a:lnTo>
                  <a:lnTo>
                    <a:pt x="1360" y="152"/>
                  </a:lnTo>
                  <a:lnTo>
                    <a:pt x="1200" y="152"/>
                  </a:lnTo>
                  <a:lnTo>
                    <a:pt x="1200" y="0"/>
                  </a:lnTo>
                  <a:lnTo>
                    <a:pt x="1188" y="0"/>
                  </a:lnTo>
                  <a:lnTo>
                    <a:pt x="1188" y="152"/>
                  </a:lnTo>
                  <a:lnTo>
                    <a:pt x="1028" y="152"/>
                  </a:lnTo>
                  <a:lnTo>
                    <a:pt x="1028" y="0"/>
                  </a:lnTo>
                  <a:lnTo>
                    <a:pt x="1016" y="0"/>
                  </a:lnTo>
                  <a:lnTo>
                    <a:pt x="1016" y="152"/>
                  </a:lnTo>
                  <a:lnTo>
                    <a:pt x="854" y="152"/>
                  </a:lnTo>
                  <a:lnTo>
                    <a:pt x="854" y="0"/>
                  </a:lnTo>
                  <a:lnTo>
                    <a:pt x="841" y="0"/>
                  </a:lnTo>
                  <a:lnTo>
                    <a:pt x="841" y="152"/>
                  </a:lnTo>
                  <a:lnTo>
                    <a:pt x="681" y="152"/>
                  </a:lnTo>
                  <a:lnTo>
                    <a:pt x="681" y="0"/>
                  </a:lnTo>
                  <a:lnTo>
                    <a:pt x="669" y="0"/>
                  </a:lnTo>
                  <a:lnTo>
                    <a:pt x="669" y="152"/>
                  </a:lnTo>
                  <a:lnTo>
                    <a:pt x="507" y="152"/>
                  </a:lnTo>
                  <a:lnTo>
                    <a:pt x="507" y="0"/>
                  </a:lnTo>
                  <a:lnTo>
                    <a:pt x="495" y="0"/>
                  </a:lnTo>
                  <a:lnTo>
                    <a:pt x="495" y="152"/>
                  </a:lnTo>
                  <a:lnTo>
                    <a:pt x="335" y="152"/>
                  </a:lnTo>
                  <a:lnTo>
                    <a:pt x="335" y="0"/>
                  </a:lnTo>
                  <a:lnTo>
                    <a:pt x="323" y="0"/>
                  </a:lnTo>
                  <a:lnTo>
                    <a:pt x="323" y="152"/>
                  </a:lnTo>
                  <a:lnTo>
                    <a:pt x="162" y="152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50" y="152"/>
                  </a:lnTo>
                  <a:lnTo>
                    <a:pt x="0" y="152"/>
                  </a:lnTo>
                  <a:lnTo>
                    <a:pt x="0" y="164"/>
                  </a:lnTo>
                  <a:lnTo>
                    <a:pt x="150" y="164"/>
                  </a:lnTo>
                  <a:lnTo>
                    <a:pt x="150" y="324"/>
                  </a:lnTo>
                  <a:lnTo>
                    <a:pt x="0" y="324"/>
                  </a:lnTo>
                  <a:lnTo>
                    <a:pt x="0" y="336"/>
                  </a:lnTo>
                  <a:lnTo>
                    <a:pt x="150" y="336"/>
                  </a:lnTo>
                  <a:lnTo>
                    <a:pt x="150" y="496"/>
                  </a:lnTo>
                  <a:lnTo>
                    <a:pt x="0" y="496"/>
                  </a:lnTo>
                  <a:lnTo>
                    <a:pt x="0" y="508"/>
                  </a:lnTo>
                  <a:lnTo>
                    <a:pt x="150" y="508"/>
                  </a:lnTo>
                  <a:lnTo>
                    <a:pt x="150" y="670"/>
                  </a:lnTo>
                  <a:lnTo>
                    <a:pt x="0" y="670"/>
                  </a:lnTo>
                  <a:lnTo>
                    <a:pt x="0" y="682"/>
                  </a:lnTo>
                  <a:lnTo>
                    <a:pt x="150" y="682"/>
                  </a:lnTo>
                  <a:lnTo>
                    <a:pt x="150" y="842"/>
                  </a:lnTo>
                  <a:lnTo>
                    <a:pt x="0" y="842"/>
                  </a:lnTo>
                  <a:lnTo>
                    <a:pt x="0" y="854"/>
                  </a:lnTo>
                  <a:lnTo>
                    <a:pt x="150" y="854"/>
                  </a:lnTo>
                  <a:lnTo>
                    <a:pt x="150" y="1016"/>
                  </a:lnTo>
                  <a:lnTo>
                    <a:pt x="0" y="1016"/>
                  </a:lnTo>
                  <a:lnTo>
                    <a:pt x="0" y="1028"/>
                  </a:lnTo>
                  <a:lnTo>
                    <a:pt x="150" y="1028"/>
                  </a:lnTo>
                  <a:lnTo>
                    <a:pt x="150" y="1188"/>
                  </a:lnTo>
                  <a:lnTo>
                    <a:pt x="0" y="1188"/>
                  </a:lnTo>
                  <a:lnTo>
                    <a:pt x="0" y="1200"/>
                  </a:lnTo>
                  <a:lnTo>
                    <a:pt x="150" y="1200"/>
                  </a:lnTo>
                  <a:lnTo>
                    <a:pt x="150" y="1360"/>
                  </a:lnTo>
                  <a:lnTo>
                    <a:pt x="0" y="1360"/>
                  </a:lnTo>
                  <a:lnTo>
                    <a:pt x="0" y="1372"/>
                  </a:lnTo>
                  <a:lnTo>
                    <a:pt x="150" y="1372"/>
                  </a:lnTo>
                  <a:lnTo>
                    <a:pt x="150" y="1534"/>
                  </a:lnTo>
                  <a:lnTo>
                    <a:pt x="0" y="1534"/>
                  </a:lnTo>
                  <a:lnTo>
                    <a:pt x="0" y="1546"/>
                  </a:lnTo>
                  <a:lnTo>
                    <a:pt x="150" y="1546"/>
                  </a:lnTo>
                  <a:lnTo>
                    <a:pt x="150" y="1880"/>
                  </a:lnTo>
                  <a:lnTo>
                    <a:pt x="0" y="1880"/>
                  </a:lnTo>
                  <a:lnTo>
                    <a:pt x="0" y="1892"/>
                  </a:lnTo>
                  <a:lnTo>
                    <a:pt x="150" y="1892"/>
                  </a:lnTo>
                  <a:lnTo>
                    <a:pt x="150" y="2052"/>
                  </a:lnTo>
                  <a:lnTo>
                    <a:pt x="0" y="2052"/>
                  </a:lnTo>
                  <a:lnTo>
                    <a:pt x="0" y="2064"/>
                  </a:lnTo>
                  <a:lnTo>
                    <a:pt x="150" y="2064"/>
                  </a:lnTo>
                  <a:lnTo>
                    <a:pt x="150" y="2226"/>
                  </a:lnTo>
                  <a:lnTo>
                    <a:pt x="0" y="2226"/>
                  </a:lnTo>
                  <a:lnTo>
                    <a:pt x="0" y="2238"/>
                  </a:lnTo>
                  <a:lnTo>
                    <a:pt x="150" y="2238"/>
                  </a:lnTo>
                  <a:lnTo>
                    <a:pt x="150" y="2398"/>
                  </a:lnTo>
                  <a:lnTo>
                    <a:pt x="0" y="2398"/>
                  </a:lnTo>
                  <a:lnTo>
                    <a:pt x="0" y="2410"/>
                  </a:lnTo>
                  <a:lnTo>
                    <a:pt x="150" y="2410"/>
                  </a:lnTo>
                  <a:lnTo>
                    <a:pt x="150" y="2570"/>
                  </a:lnTo>
                  <a:lnTo>
                    <a:pt x="0" y="2570"/>
                  </a:lnTo>
                  <a:lnTo>
                    <a:pt x="0" y="2582"/>
                  </a:lnTo>
                  <a:lnTo>
                    <a:pt x="150" y="2582"/>
                  </a:lnTo>
                  <a:lnTo>
                    <a:pt x="150" y="2744"/>
                  </a:lnTo>
                  <a:lnTo>
                    <a:pt x="0" y="2744"/>
                  </a:lnTo>
                  <a:lnTo>
                    <a:pt x="0" y="2756"/>
                  </a:lnTo>
                  <a:lnTo>
                    <a:pt x="150" y="2756"/>
                  </a:lnTo>
                  <a:lnTo>
                    <a:pt x="150" y="2916"/>
                  </a:lnTo>
                  <a:lnTo>
                    <a:pt x="0" y="2916"/>
                  </a:lnTo>
                  <a:lnTo>
                    <a:pt x="0" y="2928"/>
                  </a:lnTo>
                  <a:lnTo>
                    <a:pt x="150" y="2928"/>
                  </a:lnTo>
                  <a:lnTo>
                    <a:pt x="150" y="3090"/>
                  </a:lnTo>
                  <a:lnTo>
                    <a:pt x="0" y="3090"/>
                  </a:lnTo>
                  <a:lnTo>
                    <a:pt x="0" y="3102"/>
                  </a:lnTo>
                  <a:lnTo>
                    <a:pt x="150" y="3102"/>
                  </a:lnTo>
                  <a:lnTo>
                    <a:pt x="150" y="3262"/>
                  </a:lnTo>
                  <a:lnTo>
                    <a:pt x="0" y="3262"/>
                  </a:lnTo>
                  <a:lnTo>
                    <a:pt x="0" y="3274"/>
                  </a:lnTo>
                  <a:lnTo>
                    <a:pt x="150" y="3274"/>
                  </a:lnTo>
                  <a:lnTo>
                    <a:pt x="150" y="3608"/>
                  </a:lnTo>
                  <a:lnTo>
                    <a:pt x="0" y="3608"/>
                  </a:lnTo>
                  <a:lnTo>
                    <a:pt x="0" y="3620"/>
                  </a:lnTo>
                  <a:lnTo>
                    <a:pt x="150" y="3620"/>
                  </a:lnTo>
                  <a:lnTo>
                    <a:pt x="150" y="3780"/>
                  </a:lnTo>
                  <a:lnTo>
                    <a:pt x="0" y="3780"/>
                  </a:lnTo>
                  <a:lnTo>
                    <a:pt x="0" y="3792"/>
                  </a:lnTo>
                  <a:lnTo>
                    <a:pt x="150" y="3792"/>
                  </a:lnTo>
                  <a:lnTo>
                    <a:pt x="150" y="3954"/>
                  </a:lnTo>
                  <a:lnTo>
                    <a:pt x="0" y="3954"/>
                  </a:lnTo>
                  <a:lnTo>
                    <a:pt x="0" y="3966"/>
                  </a:lnTo>
                  <a:lnTo>
                    <a:pt x="150" y="3966"/>
                  </a:lnTo>
                  <a:lnTo>
                    <a:pt x="150" y="4126"/>
                  </a:lnTo>
                  <a:lnTo>
                    <a:pt x="0" y="4126"/>
                  </a:lnTo>
                  <a:lnTo>
                    <a:pt x="0" y="4138"/>
                  </a:lnTo>
                  <a:lnTo>
                    <a:pt x="150" y="4138"/>
                  </a:lnTo>
                  <a:lnTo>
                    <a:pt x="150" y="4298"/>
                  </a:lnTo>
                  <a:lnTo>
                    <a:pt x="0" y="4298"/>
                  </a:lnTo>
                  <a:lnTo>
                    <a:pt x="0" y="4310"/>
                  </a:lnTo>
                  <a:lnTo>
                    <a:pt x="150" y="4310"/>
                  </a:lnTo>
                  <a:lnTo>
                    <a:pt x="150" y="4472"/>
                  </a:lnTo>
                  <a:lnTo>
                    <a:pt x="0" y="4472"/>
                  </a:lnTo>
                  <a:lnTo>
                    <a:pt x="0" y="4484"/>
                  </a:lnTo>
                  <a:lnTo>
                    <a:pt x="150" y="4484"/>
                  </a:lnTo>
                  <a:lnTo>
                    <a:pt x="150" y="4644"/>
                  </a:lnTo>
                  <a:lnTo>
                    <a:pt x="0" y="4644"/>
                  </a:lnTo>
                  <a:lnTo>
                    <a:pt x="0" y="4656"/>
                  </a:lnTo>
                  <a:lnTo>
                    <a:pt x="150" y="4656"/>
                  </a:lnTo>
                  <a:lnTo>
                    <a:pt x="150" y="4818"/>
                  </a:lnTo>
                  <a:lnTo>
                    <a:pt x="0" y="4818"/>
                  </a:lnTo>
                  <a:lnTo>
                    <a:pt x="0" y="4830"/>
                  </a:lnTo>
                  <a:lnTo>
                    <a:pt x="150" y="4830"/>
                  </a:lnTo>
                  <a:lnTo>
                    <a:pt x="150" y="4990"/>
                  </a:lnTo>
                  <a:lnTo>
                    <a:pt x="0" y="4990"/>
                  </a:lnTo>
                  <a:lnTo>
                    <a:pt x="0" y="5002"/>
                  </a:lnTo>
                  <a:lnTo>
                    <a:pt x="150" y="5002"/>
                  </a:lnTo>
                  <a:lnTo>
                    <a:pt x="150" y="5152"/>
                  </a:lnTo>
                  <a:lnTo>
                    <a:pt x="162" y="5152"/>
                  </a:lnTo>
                  <a:lnTo>
                    <a:pt x="162" y="5002"/>
                  </a:lnTo>
                  <a:lnTo>
                    <a:pt x="323" y="5002"/>
                  </a:lnTo>
                  <a:lnTo>
                    <a:pt x="323" y="5152"/>
                  </a:lnTo>
                  <a:lnTo>
                    <a:pt x="335" y="5152"/>
                  </a:lnTo>
                  <a:lnTo>
                    <a:pt x="335" y="5002"/>
                  </a:lnTo>
                  <a:lnTo>
                    <a:pt x="495" y="5002"/>
                  </a:lnTo>
                  <a:lnTo>
                    <a:pt x="495" y="5152"/>
                  </a:lnTo>
                  <a:lnTo>
                    <a:pt x="507" y="5152"/>
                  </a:lnTo>
                  <a:lnTo>
                    <a:pt x="507" y="5002"/>
                  </a:lnTo>
                  <a:lnTo>
                    <a:pt x="669" y="5002"/>
                  </a:lnTo>
                  <a:lnTo>
                    <a:pt x="669" y="5152"/>
                  </a:lnTo>
                  <a:lnTo>
                    <a:pt x="681" y="5152"/>
                  </a:lnTo>
                  <a:lnTo>
                    <a:pt x="681" y="5002"/>
                  </a:lnTo>
                  <a:lnTo>
                    <a:pt x="841" y="5002"/>
                  </a:lnTo>
                  <a:lnTo>
                    <a:pt x="841" y="5152"/>
                  </a:lnTo>
                  <a:lnTo>
                    <a:pt x="854" y="5152"/>
                  </a:lnTo>
                  <a:lnTo>
                    <a:pt x="854" y="5002"/>
                  </a:lnTo>
                  <a:lnTo>
                    <a:pt x="1016" y="5002"/>
                  </a:lnTo>
                  <a:lnTo>
                    <a:pt x="1016" y="5152"/>
                  </a:lnTo>
                  <a:lnTo>
                    <a:pt x="1028" y="5152"/>
                  </a:lnTo>
                  <a:lnTo>
                    <a:pt x="1028" y="5002"/>
                  </a:lnTo>
                  <a:lnTo>
                    <a:pt x="1188" y="5002"/>
                  </a:lnTo>
                  <a:lnTo>
                    <a:pt x="1188" y="5152"/>
                  </a:lnTo>
                  <a:lnTo>
                    <a:pt x="1200" y="5152"/>
                  </a:lnTo>
                  <a:lnTo>
                    <a:pt x="1200" y="5002"/>
                  </a:lnTo>
                  <a:lnTo>
                    <a:pt x="1360" y="5002"/>
                  </a:lnTo>
                  <a:lnTo>
                    <a:pt x="1360" y="5152"/>
                  </a:lnTo>
                  <a:lnTo>
                    <a:pt x="1372" y="5152"/>
                  </a:lnTo>
                  <a:lnTo>
                    <a:pt x="1372" y="5002"/>
                  </a:lnTo>
                  <a:lnTo>
                    <a:pt x="1535" y="5002"/>
                  </a:lnTo>
                  <a:lnTo>
                    <a:pt x="1535" y="5152"/>
                  </a:lnTo>
                  <a:lnTo>
                    <a:pt x="1547" y="5152"/>
                  </a:lnTo>
                  <a:lnTo>
                    <a:pt x="1547" y="5002"/>
                  </a:lnTo>
                  <a:lnTo>
                    <a:pt x="1881" y="5002"/>
                  </a:lnTo>
                  <a:lnTo>
                    <a:pt x="1881" y="5152"/>
                  </a:lnTo>
                  <a:lnTo>
                    <a:pt x="1893" y="5152"/>
                  </a:lnTo>
                  <a:lnTo>
                    <a:pt x="1893" y="5002"/>
                  </a:lnTo>
                  <a:lnTo>
                    <a:pt x="2054" y="5002"/>
                  </a:lnTo>
                  <a:lnTo>
                    <a:pt x="2054" y="5152"/>
                  </a:lnTo>
                  <a:lnTo>
                    <a:pt x="2066" y="5152"/>
                  </a:lnTo>
                  <a:lnTo>
                    <a:pt x="2066" y="5002"/>
                  </a:lnTo>
                  <a:lnTo>
                    <a:pt x="2226" y="5002"/>
                  </a:lnTo>
                  <a:lnTo>
                    <a:pt x="2226" y="5152"/>
                  </a:lnTo>
                  <a:lnTo>
                    <a:pt x="2238" y="5152"/>
                  </a:lnTo>
                  <a:lnTo>
                    <a:pt x="2238" y="5002"/>
                  </a:lnTo>
                  <a:lnTo>
                    <a:pt x="2400" y="5002"/>
                  </a:lnTo>
                  <a:lnTo>
                    <a:pt x="2400" y="5152"/>
                  </a:lnTo>
                  <a:lnTo>
                    <a:pt x="2412" y="5152"/>
                  </a:lnTo>
                  <a:lnTo>
                    <a:pt x="2412" y="5002"/>
                  </a:lnTo>
                  <a:lnTo>
                    <a:pt x="2572" y="5002"/>
                  </a:lnTo>
                  <a:lnTo>
                    <a:pt x="2572" y="5152"/>
                  </a:lnTo>
                  <a:lnTo>
                    <a:pt x="2585" y="5152"/>
                  </a:lnTo>
                  <a:lnTo>
                    <a:pt x="2585" y="5002"/>
                  </a:lnTo>
                  <a:lnTo>
                    <a:pt x="2747" y="5002"/>
                  </a:lnTo>
                  <a:lnTo>
                    <a:pt x="2747" y="5152"/>
                  </a:lnTo>
                  <a:lnTo>
                    <a:pt x="2759" y="5152"/>
                  </a:lnTo>
                  <a:lnTo>
                    <a:pt x="2759" y="5002"/>
                  </a:lnTo>
                  <a:lnTo>
                    <a:pt x="2919" y="5002"/>
                  </a:lnTo>
                  <a:lnTo>
                    <a:pt x="2919" y="5152"/>
                  </a:lnTo>
                  <a:lnTo>
                    <a:pt x="2931" y="5152"/>
                  </a:lnTo>
                  <a:lnTo>
                    <a:pt x="2931" y="5002"/>
                  </a:lnTo>
                  <a:lnTo>
                    <a:pt x="3093" y="5002"/>
                  </a:lnTo>
                  <a:lnTo>
                    <a:pt x="3093" y="5152"/>
                  </a:lnTo>
                  <a:lnTo>
                    <a:pt x="3105" y="5152"/>
                  </a:lnTo>
                  <a:lnTo>
                    <a:pt x="3105" y="5002"/>
                  </a:lnTo>
                  <a:lnTo>
                    <a:pt x="3266" y="5002"/>
                  </a:lnTo>
                  <a:lnTo>
                    <a:pt x="3266" y="5152"/>
                  </a:lnTo>
                  <a:lnTo>
                    <a:pt x="3278" y="5152"/>
                  </a:lnTo>
                  <a:lnTo>
                    <a:pt x="3278" y="5002"/>
                  </a:lnTo>
                  <a:lnTo>
                    <a:pt x="3612" y="5002"/>
                  </a:lnTo>
                  <a:lnTo>
                    <a:pt x="3612" y="5152"/>
                  </a:lnTo>
                  <a:lnTo>
                    <a:pt x="3624" y="5152"/>
                  </a:lnTo>
                  <a:lnTo>
                    <a:pt x="3624" y="5002"/>
                  </a:lnTo>
                  <a:lnTo>
                    <a:pt x="3785" y="5002"/>
                  </a:lnTo>
                  <a:lnTo>
                    <a:pt x="3785" y="5152"/>
                  </a:lnTo>
                  <a:lnTo>
                    <a:pt x="3797" y="5152"/>
                  </a:lnTo>
                  <a:lnTo>
                    <a:pt x="3797" y="5002"/>
                  </a:lnTo>
                  <a:lnTo>
                    <a:pt x="3959" y="5002"/>
                  </a:lnTo>
                  <a:lnTo>
                    <a:pt x="3959" y="5152"/>
                  </a:lnTo>
                  <a:lnTo>
                    <a:pt x="3971" y="5152"/>
                  </a:lnTo>
                  <a:lnTo>
                    <a:pt x="3971" y="5002"/>
                  </a:lnTo>
                  <a:lnTo>
                    <a:pt x="4131" y="5002"/>
                  </a:lnTo>
                  <a:lnTo>
                    <a:pt x="4131" y="5152"/>
                  </a:lnTo>
                  <a:lnTo>
                    <a:pt x="4143" y="5152"/>
                  </a:lnTo>
                  <a:lnTo>
                    <a:pt x="4143" y="5002"/>
                  </a:lnTo>
                  <a:lnTo>
                    <a:pt x="4303" y="5002"/>
                  </a:lnTo>
                  <a:lnTo>
                    <a:pt x="4303" y="5152"/>
                  </a:lnTo>
                  <a:lnTo>
                    <a:pt x="4316" y="5152"/>
                  </a:lnTo>
                  <a:lnTo>
                    <a:pt x="4316" y="5002"/>
                  </a:lnTo>
                  <a:lnTo>
                    <a:pt x="4478" y="5002"/>
                  </a:lnTo>
                  <a:lnTo>
                    <a:pt x="4478" y="5152"/>
                  </a:lnTo>
                  <a:lnTo>
                    <a:pt x="4490" y="5152"/>
                  </a:lnTo>
                  <a:lnTo>
                    <a:pt x="4490" y="5002"/>
                  </a:lnTo>
                  <a:lnTo>
                    <a:pt x="4650" y="5002"/>
                  </a:lnTo>
                  <a:lnTo>
                    <a:pt x="4650" y="5152"/>
                  </a:lnTo>
                  <a:lnTo>
                    <a:pt x="4662" y="5152"/>
                  </a:lnTo>
                  <a:lnTo>
                    <a:pt x="4662" y="5002"/>
                  </a:lnTo>
                  <a:lnTo>
                    <a:pt x="4824" y="5002"/>
                  </a:lnTo>
                  <a:lnTo>
                    <a:pt x="4824" y="5152"/>
                  </a:lnTo>
                  <a:lnTo>
                    <a:pt x="4836" y="5152"/>
                  </a:lnTo>
                  <a:lnTo>
                    <a:pt x="4836" y="5002"/>
                  </a:lnTo>
                  <a:lnTo>
                    <a:pt x="4997" y="5002"/>
                  </a:lnTo>
                  <a:lnTo>
                    <a:pt x="4997" y="5152"/>
                  </a:lnTo>
                  <a:lnTo>
                    <a:pt x="5009" y="5152"/>
                  </a:lnTo>
                  <a:lnTo>
                    <a:pt x="5009" y="5002"/>
                  </a:lnTo>
                  <a:lnTo>
                    <a:pt x="5343" y="5002"/>
                  </a:lnTo>
                  <a:lnTo>
                    <a:pt x="5343" y="5152"/>
                  </a:lnTo>
                  <a:lnTo>
                    <a:pt x="5355" y="5152"/>
                  </a:lnTo>
                  <a:lnTo>
                    <a:pt x="5355" y="5002"/>
                  </a:lnTo>
                  <a:lnTo>
                    <a:pt x="5516" y="5002"/>
                  </a:lnTo>
                  <a:lnTo>
                    <a:pt x="5516" y="5152"/>
                  </a:lnTo>
                  <a:lnTo>
                    <a:pt x="5528" y="5152"/>
                  </a:lnTo>
                  <a:lnTo>
                    <a:pt x="5528" y="5002"/>
                  </a:lnTo>
                  <a:lnTo>
                    <a:pt x="5690" y="5002"/>
                  </a:lnTo>
                  <a:lnTo>
                    <a:pt x="5690" y="5152"/>
                  </a:lnTo>
                  <a:lnTo>
                    <a:pt x="5702" y="5152"/>
                  </a:lnTo>
                  <a:lnTo>
                    <a:pt x="5702" y="5002"/>
                  </a:lnTo>
                  <a:lnTo>
                    <a:pt x="5862" y="5002"/>
                  </a:lnTo>
                  <a:lnTo>
                    <a:pt x="5862" y="5152"/>
                  </a:lnTo>
                  <a:lnTo>
                    <a:pt x="5874" y="5152"/>
                  </a:lnTo>
                  <a:lnTo>
                    <a:pt x="5874" y="5002"/>
                  </a:lnTo>
                  <a:lnTo>
                    <a:pt x="6036" y="5002"/>
                  </a:lnTo>
                  <a:lnTo>
                    <a:pt x="6036" y="5152"/>
                  </a:lnTo>
                  <a:lnTo>
                    <a:pt x="6049" y="5152"/>
                  </a:lnTo>
                  <a:lnTo>
                    <a:pt x="6049" y="5002"/>
                  </a:lnTo>
                  <a:lnTo>
                    <a:pt x="6209" y="5002"/>
                  </a:lnTo>
                  <a:lnTo>
                    <a:pt x="6209" y="5152"/>
                  </a:lnTo>
                  <a:lnTo>
                    <a:pt x="6221" y="5152"/>
                  </a:lnTo>
                  <a:lnTo>
                    <a:pt x="6221" y="5002"/>
                  </a:lnTo>
                  <a:lnTo>
                    <a:pt x="6381" y="5002"/>
                  </a:lnTo>
                  <a:lnTo>
                    <a:pt x="6381" y="5152"/>
                  </a:lnTo>
                  <a:lnTo>
                    <a:pt x="6393" y="5152"/>
                  </a:lnTo>
                  <a:lnTo>
                    <a:pt x="6393" y="5002"/>
                  </a:lnTo>
                  <a:lnTo>
                    <a:pt x="6555" y="5002"/>
                  </a:lnTo>
                  <a:lnTo>
                    <a:pt x="6555" y="5152"/>
                  </a:lnTo>
                  <a:lnTo>
                    <a:pt x="6567" y="5152"/>
                  </a:lnTo>
                  <a:lnTo>
                    <a:pt x="6567" y="5002"/>
                  </a:lnTo>
                  <a:lnTo>
                    <a:pt x="6728" y="5002"/>
                  </a:lnTo>
                  <a:lnTo>
                    <a:pt x="6728" y="5152"/>
                  </a:lnTo>
                  <a:lnTo>
                    <a:pt x="6740" y="5152"/>
                  </a:lnTo>
                  <a:lnTo>
                    <a:pt x="6740" y="5002"/>
                  </a:lnTo>
                  <a:lnTo>
                    <a:pt x="6892" y="5002"/>
                  </a:lnTo>
                  <a:lnTo>
                    <a:pt x="6892" y="4990"/>
                  </a:lnTo>
                  <a:lnTo>
                    <a:pt x="6740" y="4990"/>
                  </a:lnTo>
                  <a:lnTo>
                    <a:pt x="6740" y="4830"/>
                  </a:lnTo>
                  <a:lnTo>
                    <a:pt x="6892" y="4830"/>
                  </a:lnTo>
                  <a:lnTo>
                    <a:pt x="6892" y="4818"/>
                  </a:lnTo>
                  <a:lnTo>
                    <a:pt x="6740" y="4818"/>
                  </a:lnTo>
                  <a:lnTo>
                    <a:pt x="6740" y="4656"/>
                  </a:lnTo>
                  <a:lnTo>
                    <a:pt x="6892" y="4656"/>
                  </a:lnTo>
                  <a:lnTo>
                    <a:pt x="6892" y="4644"/>
                  </a:lnTo>
                  <a:lnTo>
                    <a:pt x="6740" y="4644"/>
                  </a:lnTo>
                  <a:lnTo>
                    <a:pt x="6740" y="4484"/>
                  </a:lnTo>
                  <a:lnTo>
                    <a:pt x="6892" y="4484"/>
                  </a:lnTo>
                  <a:lnTo>
                    <a:pt x="6892" y="4472"/>
                  </a:lnTo>
                  <a:lnTo>
                    <a:pt x="6740" y="4472"/>
                  </a:lnTo>
                  <a:lnTo>
                    <a:pt x="6740" y="4310"/>
                  </a:lnTo>
                  <a:lnTo>
                    <a:pt x="6892" y="4310"/>
                  </a:lnTo>
                  <a:lnTo>
                    <a:pt x="6892" y="4298"/>
                  </a:lnTo>
                  <a:lnTo>
                    <a:pt x="6740" y="4298"/>
                  </a:lnTo>
                  <a:lnTo>
                    <a:pt x="6740" y="4138"/>
                  </a:lnTo>
                  <a:lnTo>
                    <a:pt x="6892" y="4138"/>
                  </a:lnTo>
                  <a:lnTo>
                    <a:pt x="6892" y="4126"/>
                  </a:lnTo>
                  <a:lnTo>
                    <a:pt x="6740" y="4126"/>
                  </a:lnTo>
                  <a:lnTo>
                    <a:pt x="6740" y="3966"/>
                  </a:lnTo>
                  <a:lnTo>
                    <a:pt x="6892" y="3966"/>
                  </a:lnTo>
                  <a:lnTo>
                    <a:pt x="6892" y="3954"/>
                  </a:lnTo>
                  <a:lnTo>
                    <a:pt x="6740" y="3954"/>
                  </a:lnTo>
                  <a:lnTo>
                    <a:pt x="6740" y="3792"/>
                  </a:lnTo>
                  <a:lnTo>
                    <a:pt x="6892" y="3792"/>
                  </a:lnTo>
                  <a:lnTo>
                    <a:pt x="6892" y="3780"/>
                  </a:lnTo>
                  <a:lnTo>
                    <a:pt x="6740" y="3780"/>
                  </a:lnTo>
                  <a:lnTo>
                    <a:pt x="6740" y="3620"/>
                  </a:lnTo>
                  <a:lnTo>
                    <a:pt x="6892" y="3620"/>
                  </a:lnTo>
                  <a:lnTo>
                    <a:pt x="6892" y="3608"/>
                  </a:lnTo>
                  <a:lnTo>
                    <a:pt x="6740" y="3608"/>
                  </a:lnTo>
                  <a:lnTo>
                    <a:pt x="6740" y="3274"/>
                  </a:lnTo>
                  <a:lnTo>
                    <a:pt x="6892" y="3274"/>
                  </a:lnTo>
                  <a:lnTo>
                    <a:pt x="6892" y="3262"/>
                  </a:lnTo>
                  <a:lnTo>
                    <a:pt x="6740" y="3262"/>
                  </a:lnTo>
                  <a:lnTo>
                    <a:pt x="6740" y="3102"/>
                  </a:lnTo>
                  <a:lnTo>
                    <a:pt x="6892" y="3102"/>
                  </a:lnTo>
                  <a:lnTo>
                    <a:pt x="6892" y="3090"/>
                  </a:lnTo>
                  <a:lnTo>
                    <a:pt x="6740" y="3090"/>
                  </a:lnTo>
                  <a:lnTo>
                    <a:pt x="6740" y="2928"/>
                  </a:lnTo>
                  <a:lnTo>
                    <a:pt x="6892" y="2928"/>
                  </a:lnTo>
                  <a:lnTo>
                    <a:pt x="6892" y="2916"/>
                  </a:lnTo>
                  <a:lnTo>
                    <a:pt x="6740" y="2916"/>
                  </a:lnTo>
                  <a:lnTo>
                    <a:pt x="6740" y="2756"/>
                  </a:lnTo>
                  <a:lnTo>
                    <a:pt x="6892" y="2756"/>
                  </a:lnTo>
                  <a:lnTo>
                    <a:pt x="6892" y="2744"/>
                  </a:lnTo>
                  <a:lnTo>
                    <a:pt x="6740" y="2744"/>
                  </a:lnTo>
                  <a:lnTo>
                    <a:pt x="6740" y="2582"/>
                  </a:lnTo>
                  <a:lnTo>
                    <a:pt x="6892" y="2582"/>
                  </a:lnTo>
                  <a:lnTo>
                    <a:pt x="6892" y="2570"/>
                  </a:lnTo>
                  <a:lnTo>
                    <a:pt x="6740" y="2570"/>
                  </a:lnTo>
                  <a:lnTo>
                    <a:pt x="6740" y="2410"/>
                  </a:lnTo>
                  <a:lnTo>
                    <a:pt x="6892" y="2410"/>
                  </a:lnTo>
                  <a:lnTo>
                    <a:pt x="6892" y="2398"/>
                  </a:lnTo>
                  <a:lnTo>
                    <a:pt x="6740" y="2398"/>
                  </a:lnTo>
                  <a:lnTo>
                    <a:pt x="6740" y="2238"/>
                  </a:lnTo>
                  <a:lnTo>
                    <a:pt x="6892" y="2238"/>
                  </a:lnTo>
                  <a:lnTo>
                    <a:pt x="6892" y="2226"/>
                  </a:lnTo>
                  <a:lnTo>
                    <a:pt x="6740" y="2226"/>
                  </a:lnTo>
                  <a:lnTo>
                    <a:pt x="6740" y="2064"/>
                  </a:lnTo>
                  <a:lnTo>
                    <a:pt x="6892" y="2064"/>
                  </a:lnTo>
                  <a:lnTo>
                    <a:pt x="6892" y="2052"/>
                  </a:lnTo>
                  <a:lnTo>
                    <a:pt x="6740" y="2052"/>
                  </a:lnTo>
                  <a:lnTo>
                    <a:pt x="6740" y="1892"/>
                  </a:lnTo>
                  <a:lnTo>
                    <a:pt x="6892" y="1892"/>
                  </a:lnTo>
                  <a:lnTo>
                    <a:pt x="6892" y="1880"/>
                  </a:lnTo>
                  <a:lnTo>
                    <a:pt x="6740" y="1880"/>
                  </a:lnTo>
                  <a:lnTo>
                    <a:pt x="6740" y="1546"/>
                  </a:lnTo>
                  <a:lnTo>
                    <a:pt x="6892" y="1546"/>
                  </a:lnTo>
                  <a:lnTo>
                    <a:pt x="6892" y="1534"/>
                  </a:lnTo>
                  <a:lnTo>
                    <a:pt x="6740" y="1534"/>
                  </a:lnTo>
                  <a:lnTo>
                    <a:pt x="6740" y="1372"/>
                  </a:lnTo>
                  <a:lnTo>
                    <a:pt x="6892" y="1372"/>
                  </a:lnTo>
                  <a:lnTo>
                    <a:pt x="6892" y="1360"/>
                  </a:lnTo>
                  <a:lnTo>
                    <a:pt x="6740" y="1360"/>
                  </a:lnTo>
                  <a:lnTo>
                    <a:pt x="6740" y="1200"/>
                  </a:lnTo>
                  <a:lnTo>
                    <a:pt x="6892" y="1200"/>
                  </a:lnTo>
                  <a:lnTo>
                    <a:pt x="6892" y="1188"/>
                  </a:lnTo>
                  <a:lnTo>
                    <a:pt x="6740" y="1188"/>
                  </a:lnTo>
                  <a:lnTo>
                    <a:pt x="6740" y="1028"/>
                  </a:lnTo>
                  <a:lnTo>
                    <a:pt x="6892" y="1028"/>
                  </a:lnTo>
                  <a:lnTo>
                    <a:pt x="6892" y="1016"/>
                  </a:lnTo>
                  <a:lnTo>
                    <a:pt x="6740" y="1016"/>
                  </a:lnTo>
                  <a:lnTo>
                    <a:pt x="6740" y="854"/>
                  </a:lnTo>
                  <a:lnTo>
                    <a:pt x="6892" y="854"/>
                  </a:lnTo>
                  <a:lnTo>
                    <a:pt x="6892" y="842"/>
                  </a:lnTo>
                  <a:lnTo>
                    <a:pt x="6740" y="842"/>
                  </a:lnTo>
                  <a:lnTo>
                    <a:pt x="6740" y="682"/>
                  </a:lnTo>
                  <a:lnTo>
                    <a:pt x="6892" y="682"/>
                  </a:lnTo>
                  <a:lnTo>
                    <a:pt x="6892" y="670"/>
                  </a:lnTo>
                  <a:lnTo>
                    <a:pt x="6740" y="670"/>
                  </a:lnTo>
                  <a:lnTo>
                    <a:pt x="6740" y="508"/>
                  </a:lnTo>
                  <a:lnTo>
                    <a:pt x="6892" y="508"/>
                  </a:lnTo>
                  <a:lnTo>
                    <a:pt x="6892" y="496"/>
                  </a:lnTo>
                  <a:lnTo>
                    <a:pt x="6740" y="496"/>
                  </a:lnTo>
                  <a:lnTo>
                    <a:pt x="6740" y="336"/>
                  </a:lnTo>
                  <a:lnTo>
                    <a:pt x="6892" y="336"/>
                  </a:lnTo>
                  <a:lnTo>
                    <a:pt x="6892" y="324"/>
                  </a:lnTo>
                  <a:lnTo>
                    <a:pt x="6740" y="324"/>
                  </a:lnTo>
                  <a:lnTo>
                    <a:pt x="6740" y="164"/>
                  </a:lnTo>
                  <a:lnTo>
                    <a:pt x="6892" y="164"/>
                  </a:lnTo>
                  <a:lnTo>
                    <a:pt x="6892" y="152"/>
                  </a:lnTo>
                  <a:lnTo>
                    <a:pt x="6740" y="152"/>
                  </a:lnTo>
                  <a:lnTo>
                    <a:pt x="6740" y="0"/>
                  </a:lnTo>
                  <a:close/>
                  <a:moveTo>
                    <a:pt x="323" y="4990"/>
                  </a:moveTo>
                  <a:lnTo>
                    <a:pt x="162" y="4990"/>
                  </a:lnTo>
                  <a:lnTo>
                    <a:pt x="162" y="4830"/>
                  </a:lnTo>
                  <a:lnTo>
                    <a:pt x="323" y="4830"/>
                  </a:lnTo>
                  <a:lnTo>
                    <a:pt x="323" y="4990"/>
                  </a:lnTo>
                  <a:close/>
                  <a:moveTo>
                    <a:pt x="323" y="4818"/>
                  </a:moveTo>
                  <a:lnTo>
                    <a:pt x="162" y="4818"/>
                  </a:lnTo>
                  <a:lnTo>
                    <a:pt x="162" y="4656"/>
                  </a:lnTo>
                  <a:lnTo>
                    <a:pt x="323" y="4656"/>
                  </a:lnTo>
                  <a:lnTo>
                    <a:pt x="323" y="4818"/>
                  </a:lnTo>
                  <a:close/>
                  <a:moveTo>
                    <a:pt x="323" y="4644"/>
                  </a:moveTo>
                  <a:lnTo>
                    <a:pt x="162" y="4644"/>
                  </a:lnTo>
                  <a:lnTo>
                    <a:pt x="162" y="4484"/>
                  </a:lnTo>
                  <a:lnTo>
                    <a:pt x="323" y="4484"/>
                  </a:lnTo>
                  <a:lnTo>
                    <a:pt x="323" y="4644"/>
                  </a:lnTo>
                  <a:close/>
                  <a:moveTo>
                    <a:pt x="323" y="4472"/>
                  </a:moveTo>
                  <a:lnTo>
                    <a:pt x="162" y="4472"/>
                  </a:lnTo>
                  <a:lnTo>
                    <a:pt x="162" y="4310"/>
                  </a:lnTo>
                  <a:lnTo>
                    <a:pt x="323" y="4310"/>
                  </a:lnTo>
                  <a:lnTo>
                    <a:pt x="323" y="4472"/>
                  </a:lnTo>
                  <a:close/>
                  <a:moveTo>
                    <a:pt x="323" y="4298"/>
                  </a:moveTo>
                  <a:lnTo>
                    <a:pt x="162" y="4298"/>
                  </a:lnTo>
                  <a:lnTo>
                    <a:pt x="162" y="4138"/>
                  </a:lnTo>
                  <a:lnTo>
                    <a:pt x="323" y="4138"/>
                  </a:lnTo>
                  <a:lnTo>
                    <a:pt x="323" y="4298"/>
                  </a:lnTo>
                  <a:close/>
                  <a:moveTo>
                    <a:pt x="323" y="4126"/>
                  </a:moveTo>
                  <a:lnTo>
                    <a:pt x="162" y="4126"/>
                  </a:lnTo>
                  <a:lnTo>
                    <a:pt x="162" y="3966"/>
                  </a:lnTo>
                  <a:lnTo>
                    <a:pt x="323" y="3966"/>
                  </a:lnTo>
                  <a:lnTo>
                    <a:pt x="323" y="4126"/>
                  </a:lnTo>
                  <a:close/>
                  <a:moveTo>
                    <a:pt x="323" y="3954"/>
                  </a:moveTo>
                  <a:lnTo>
                    <a:pt x="162" y="3954"/>
                  </a:lnTo>
                  <a:lnTo>
                    <a:pt x="162" y="3792"/>
                  </a:lnTo>
                  <a:lnTo>
                    <a:pt x="323" y="3792"/>
                  </a:lnTo>
                  <a:lnTo>
                    <a:pt x="323" y="3954"/>
                  </a:lnTo>
                  <a:close/>
                  <a:moveTo>
                    <a:pt x="323" y="3780"/>
                  </a:moveTo>
                  <a:lnTo>
                    <a:pt x="162" y="3780"/>
                  </a:lnTo>
                  <a:lnTo>
                    <a:pt x="162" y="3620"/>
                  </a:lnTo>
                  <a:lnTo>
                    <a:pt x="323" y="3620"/>
                  </a:lnTo>
                  <a:lnTo>
                    <a:pt x="323" y="3780"/>
                  </a:lnTo>
                  <a:close/>
                  <a:moveTo>
                    <a:pt x="323" y="3608"/>
                  </a:moveTo>
                  <a:lnTo>
                    <a:pt x="162" y="3608"/>
                  </a:lnTo>
                  <a:lnTo>
                    <a:pt x="162" y="3274"/>
                  </a:lnTo>
                  <a:lnTo>
                    <a:pt x="323" y="3274"/>
                  </a:lnTo>
                  <a:lnTo>
                    <a:pt x="323" y="3608"/>
                  </a:lnTo>
                  <a:close/>
                  <a:moveTo>
                    <a:pt x="323" y="3262"/>
                  </a:moveTo>
                  <a:lnTo>
                    <a:pt x="162" y="3262"/>
                  </a:lnTo>
                  <a:lnTo>
                    <a:pt x="162" y="3102"/>
                  </a:lnTo>
                  <a:lnTo>
                    <a:pt x="323" y="3102"/>
                  </a:lnTo>
                  <a:lnTo>
                    <a:pt x="323" y="3262"/>
                  </a:lnTo>
                  <a:close/>
                  <a:moveTo>
                    <a:pt x="323" y="3090"/>
                  </a:moveTo>
                  <a:lnTo>
                    <a:pt x="162" y="3090"/>
                  </a:lnTo>
                  <a:lnTo>
                    <a:pt x="162" y="2928"/>
                  </a:lnTo>
                  <a:lnTo>
                    <a:pt x="323" y="2928"/>
                  </a:lnTo>
                  <a:lnTo>
                    <a:pt x="323" y="3090"/>
                  </a:lnTo>
                  <a:close/>
                  <a:moveTo>
                    <a:pt x="323" y="2916"/>
                  </a:moveTo>
                  <a:lnTo>
                    <a:pt x="162" y="2916"/>
                  </a:lnTo>
                  <a:lnTo>
                    <a:pt x="162" y="2756"/>
                  </a:lnTo>
                  <a:lnTo>
                    <a:pt x="323" y="2756"/>
                  </a:lnTo>
                  <a:lnTo>
                    <a:pt x="323" y="2916"/>
                  </a:lnTo>
                  <a:close/>
                  <a:moveTo>
                    <a:pt x="323" y="2744"/>
                  </a:moveTo>
                  <a:lnTo>
                    <a:pt x="162" y="2744"/>
                  </a:lnTo>
                  <a:lnTo>
                    <a:pt x="162" y="2582"/>
                  </a:lnTo>
                  <a:lnTo>
                    <a:pt x="323" y="2582"/>
                  </a:lnTo>
                  <a:lnTo>
                    <a:pt x="323" y="2744"/>
                  </a:lnTo>
                  <a:close/>
                  <a:moveTo>
                    <a:pt x="323" y="2570"/>
                  </a:moveTo>
                  <a:lnTo>
                    <a:pt x="162" y="2570"/>
                  </a:lnTo>
                  <a:lnTo>
                    <a:pt x="162" y="2410"/>
                  </a:lnTo>
                  <a:lnTo>
                    <a:pt x="323" y="2410"/>
                  </a:lnTo>
                  <a:lnTo>
                    <a:pt x="323" y="2570"/>
                  </a:lnTo>
                  <a:close/>
                  <a:moveTo>
                    <a:pt x="323" y="2398"/>
                  </a:moveTo>
                  <a:lnTo>
                    <a:pt x="162" y="2398"/>
                  </a:lnTo>
                  <a:lnTo>
                    <a:pt x="162" y="2238"/>
                  </a:lnTo>
                  <a:lnTo>
                    <a:pt x="323" y="2238"/>
                  </a:lnTo>
                  <a:lnTo>
                    <a:pt x="323" y="2398"/>
                  </a:lnTo>
                  <a:close/>
                  <a:moveTo>
                    <a:pt x="323" y="2226"/>
                  </a:moveTo>
                  <a:lnTo>
                    <a:pt x="162" y="2226"/>
                  </a:lnTo>
                  <a:lnTo>
                    <a:pt x="162" y="2064"/>
                  </a:lnTo>
                  <a:lnTo>
                    <a:pt x="323" y="2064"/>
                  </a:lnTo>
                  <a:lnTo>
                    <a:pt x="323" y="2226"/>
                  </a:lnTo>
                  <a:close/>
                  <a:moveTo>
                    <a:pt x="323" y="2052"/>
                  </a:moveTo>
                  <a:lnTo>
                    <a:pt x="162" y="2052"/>
                  </a:lnTo>
                  <a:lnTo>
                    <a:pt x="162" y="1892"/>
                  </a:lnTo>
                  <a:lnTo>
                    <a:pt x="323" y="1892"/>
                  </a:lnTo>
                  <a:lnTo>
                    <a:pt x="323" y="2052"/>
                  </a:lnTo>
                  <a:close/>
                  <a:moveTo>
                    <a:pt x="323" y="1880"/>
                  </a:moveTo>
                  <a:lnTo>
                    <a:pt x="162" y="1880"/>
                  </a:lnTo>
                  <a:lnTo>
                    <a:pt x="162" y="1546"/>
                  </a:lnTo>
                  <a:lnTo>
                    <a:pt x="323" y="1546"/>
                  </a:lnTo>
                  <a:lnTo>
                    <a:pt x="323" y="1880"/>
                  </a:lnTo>
                  <a:close/>
                  <a:moveTo>
                    <a:pt x="323" y="1534"/>
                  </a:moveTo>
                  <a:lnTo>
                    <a:pt x="162" y="1534"/>
                  </a:lnTo>
                  <a:lnTo>
                    <a:pt x="162" y="1372"/>
                  </a:lnTo>
                  <a:lnTo>
                    <a:pt x="323" y="1372"/>
                  </a:lnTo>
                  <a:lnTo>
                    <a:pt x="323" y="1534"/>
                  </a:lnTo>
                  <a:close/>
                  <a:moveTo>
                    <a:pt x="323" y="1360"/>
                  </a:moveTo>
                  <a:lnTo>
                    <a:pt x="162" y="1360"/>
                  </a:lnTo>
                  <a:lnTo>
                    <a:pt x="162" y="1200"/>
                  </a:lnTo>
                  <a:lnTo>
                    <a:pt x="323" y="1200"/>
                  </a:lnTo>
                  <a:lnTo>
                    <a:pt x="323" y="1360"/>
                  </a:lnTo>
                  <a:close/>
                  <a:moveTo>
                    <a:pt x="323" y="1188"/>
                  </a:moveTo>
                  <a:lnTo>
                    <a:pt x="162" y="1188"/>
                  </a:lnTo>
                  <a:lnTo>
                    <a:pt x="162" y="1028"/>
                  </a:lnTo>
                  <a:lnTo>
                    <a:pt x="323" y="1028"/>
                  </a:lnTo>
                  <a:lnTo>
                    <a:pt x="323" y="1188"/>
                  </a:lnTo>
                  <a:close/>
                  <a:moveTo>
                    <a:pt x="323" y="1016"/>
                  </a:moveTo>
                  <a:lnTo>
                    <a:pt x="162" y="1016"/>
                  </a:lnTo>
                  <a:lnTo>
                    <a:pt x="162" y="854"/>
                  </a:lnTo>
                  <a:lnTo>
                    <a:pt x="323" y="854"/>
                  </a:lnTo>
                  <a:lnTo>
                    <a:pt x="323" y="1016"/>
                  </a:lnTo>
                  <a:close/>
                  <a:moveTo>
                    <a:pt x="323" y="842"/>
                  </a:moveTo>
                  <a:lnTo>
                    <a:pt x="162" y="842"/>
                  </a:lnTo>
                  <a:lnTo>
                    <a:pt x="162" y="682"/>
                  </a:lnTo>
                  <a:lnTo>
                    <a:pt x="323" y="682"/>
                  </a:lnTo>
                  <a:lnTo>
                    <a:pt x="323" y="842"/>
                  </a:lnTo>
                  <a:close/>
                  <a:moveTo>
                    <a:pt x="323" y="670"/>
                  </a:moveTo>
                  <a:lnTo>
                    <a:pt x="162" y="670"/>
                  </a:lnTo>
                  <a:lnTo>
                    <a:pt x="162" y="508"/>
                  </a:lnTo>
                  <a:lnTo>
                    <a:pt x="323" y="508"/>
                  </a:lnTo>
                  <a:lnTo>
                    <a:pt x="323" y="670"/>
                  </a:lnTo>
                  <a:close/>
                  <a:moveTo>
                    <a:pt x="323" y="496"/>
                  </a:moveTo>
                  <a:lnTo>
                    <a:pt x="162" y="496"/>
                  </a:lnTo>
                  <a:lnTo>
                    <a:pt x="162" y="336"/>
                  </a:lnTo>
                  <a:lnTo>
                    <a:pt x="323" y="336"/>
                  </a:lnTo>
                  <a:lnTo>
                    <a:pt x="323" y="496"/>
                  </a:lnTo>
                  <a:close/>
                  <a:moveTo>
                    <a:pt x="323" y="324"/>
                  </a:moveTo>
                  <a:lnTo>
                    <a:pt x="162" y="324"/>
                  </a:lnTo>
                  <a:lnTo>
                    <a:pt x="162" y="164"/>
                  </a:lnTo>
                  <a:lnTo>
                    <a:pt x="323" y="164"/>
                  </a:lnTo>
                  <a:lnTo>
                    <a:pt x="323" y="324"/>
                  </a:lnTo>
                  <a:close/>
                  <a:moveTo>
                    <a:pt x="495" y="4990"/>
                  </a:moveTo>
                  <a:lnTo>
                    <a:pt x="335" y="4990"/>
                  </a:lnTo>
                  <a:lnTo>
                    <a:pt x="335" y="4830"/>
                  </a:lnTo>
                  <a:lnTo>
                    <a:pt x="495" y="4830"/>
                  </a:lnTo>
                  <a:lnTo>
                    <a:pt x="495" y="4990"/>
                  </a:lnTo>
                  <a:close/>
                  <a:moveTo>
                    <a:pt x="495" y="4818"/>
                  </a:moveTo>
                  <a:lnTo>
                    <a:pt x="335" y="4818"/>
                  </a:lnTo>
                  <a:lnTo>
                    <a:pt x="335" y="4656"/>
                  </a:lnTo>
                  <a:lnTo>
                    <a:pt x="495" y="4656"/>
                  </a:lnTo>
                  <a:lnTo>
                    <a:pt x="495" y="4818"/>
                  </a:lnTo>
                  <a:close/>
                  <a:moveTo>
                    <a:pt x="495" y="4644"/>
                  </a:moveTo>
                  <a:lnTo>
                    <a:pt x="335" y="4644"/>
                  </a:lnTo>
                  <a:lnTo>
                    <a:pt x="335" y="4484"/>
                  </a:lnTo>
                  <a:lnTo>
                    <a:pt x="495" y="4484"/>
                  </a:lnTo>
                  <a:lnTo>
                    <a:pt x="495" y="4644"/>
                  </a:lnTo>
                  <a:close/>
                  <a:moveTo>
                    <a:pt x="495" y="4472"/>
                  </a:moveTo>
                  <a:lnTo>
                    <a:pt x="335" y="4472"/>
                  </a:lnTo>
                  <a:lnTo>
                    <a:pt x="335" y="4310"/>
                  </a:lnTo>
                  <a:lnTo>
                    <a:pt x="495" y="4310"/>
                  </a:lnTo>
                  <a:lnTo>
                    <a:pt x="495" y="4472"/>
                  </a:lnTo>
                  <a:close/>
                  <a:moveTo>
                    <a:pt x="495" y="4298"/>
                  </a:moveTo>
                  <a:lnTo>
                    <a:pt x="335" y="4298"/>
                  </a:lnTo>
                  <a:lnTo>
                    <a:pt x="335" y="4138"/>
                  </a:lnTo>
                  <a:lnTo>
                    <a:pt x="495" y="4138"/>
                  </a:lnTo>
                  <a:lnTo>
                    <a:pt x="495" y="4298"/>
                  </a:lnTo>
                  <a:close/>
                  <a:moveTo>
                    <a:pt x="495" y="4126"/>
                  </a:moveTo>
                  <a:lnTo>
                    <a:pt x="335" y="4126"/>
                  </a:lnTo>
                  <a:lnTo>
                    <a:pt x="335" y="3966"/>
                  </a:lnTo>
                  <a:lnTo>
                    <a:pt x="495" y="3966"/>
                  </a:lnTo>
                  <a:lnTo>
                    <a:pt x="495" y="4126"/>
                  </a:lnTo>
                  <a:close/>
                  <a:moveTo>
                    <a:pt x="495" y="3954"/>
                  </a:moveTo>
                  <a:lnTo>
                    <a:pt x="335" y="3954"/>
                  </a:lnTo>
                  <a:lnTo>
                    <a:pt x="335" y="3792"/>
                  </a:lnTo>
                  <a:lnTo>
                    <a:pt x="495" y="3792"/>
                  </a:lnTo>
                  <a:lnTo>
                    <a:pt x="495" y="3954"/>
                  </a:lnTo>
                  <a:close/>
                  <a:moveTo>
                    <a:pt x="495" y="3780"/>
                  </a:moveTo>
                  <a:lnTo>
                    <a:pt x="335" y="3780"/>
                  </a:lnTo>
                  <a:lnTo>
                    <a:pt x="335" y="3620"/>
                  </a:lnTo>
                  <a:lnTo>
                    <a:pt x="495" y="3620"/>
                  </a:lnTo>
                  <a:lnTo>
                    <a:pt x="495" y="3780"/>
                  </a:lnTo>
                  <a:close/>
                  <a:moveTo>
                    <a:pt x="495" y="3608"/>
                  </a:moveTo>
                  <a:lnTo>
                    <a:pt x="335" y="3608"/>
                  </a:lnTo>
                  <a:lnTo>
                    <a:pt x="335" y="3274"/>
                  </a:lnTo>
                  <a:lnTo>
                    <a:pt x="495" y="3274"/>
                  </a:lnTo>
                  <a:lnTo>
                    <a:pt x="495" y="3608"/>
                  </a:lnTo>
                  <a:close/>
                  <a:moveTo>
                    <a:pt x="495" y="3262"/>
                  </a:moveTo>
                  <a:lnTo>
                    <a:pt x="335" y="3262"/>
                  </a:lnTo>
                  <a:lnTo>
                    <a:pt x="335" y="3102"/>
                  </a:lnTo>
                  <a:lnTo>
                    <a:pt x="495" y="3102"/>
                  </a:lnTo>
                  <a:lnTo>
                    <a:pt x="495" y="3262"/>
                  </a:lnTo>
                  <a:close/>
                  <a:moveTo>
                    <a:pt x="495" y="3090"/>
                  </a:moveTo>
                  <a:lnTo>
                    <a:pt x="335" y="3090"/>
                  </a:lnTo>
                  <a:lnTo>
                    <a:pt x="335" y="2928"/>
                  </a:lnTo>
                  <a:lnTo>
                    <a:pt x="495" y="2928"/>
                  </a:lnTo>
                  <a:lnTo>
                    <a:pt x="495" y="3090"/>
                  </a:lnTo>
                  <a:close/>
                  <a:moveTo>
                    <a:pt x="495" y="2916"/>
                  </a:moveTo>
                  <a:lnTo>
                    <a:pt x="335" y="2916"/>
                  </a:lnTo>
                  <a:lnTo>
                    <a:pt x="335" y="2756"/>
                  </a:lnTo>
                  <a:lnTo>
                    <a:pt x="495" y="2756"/>
                  </a:lnTo>
                  <a:lnTo>
                    <a:pt x="495" y="2916"/>
                  </a:lnTo>
                  <a:close/>
                  <a:moveTo>
                    <a:pt x="495" y="2744"/>
                  </a:moveTo>
                  <a:lnTo>
                    <a:pt x="335" y="2744"/>
                  </a:lnTo>
                  <a:lnTo>
                    <a:pt x="335" y="2582"/>
                  </a:lnTo>
                  <a:lnTo>
                    <a:pt x="495" y="2582"/>
                  </a:lnTo>
                  <a:lnTo>
                    <a:pt x="495" y="2744"/>
                  </a:lnTo>
                  <a:close/>
                  <a:moveTo>
                    <a:pt x="495" y="2570"/>
                  </a:moveTo>
                  <a:lnTo>
                    <a:pt x="335" y="2570"/>
                  </a:lnTo>
                  <a:lnTo>
                    <a:pt x="335" y="2410"/>
                  </a:lnTo>
                  <a:lnTo>
                    <a:pt x="495" y="2410"/>
                  </a:lnTo>
                  <a:lnTo>
                    <a:pt x="495" y="2570"/>
                  </a:lnTo>
                  <a:close/>
                  <a:moveTo>
                    <a:pt x="495" y="2398"/>
                  </a:moveTo>
                  <a:lnTo>
                    <a:pt x="335" y="2398"/>
                  </a:lnTo>
                  <a:lnTo>
                    <a:pt x="335" y="2238"/>
                  </a:lnTo>
                  <a:lnTo>
                    <a:pt x="495" y="2238"/>
                  </a:lnTo>
                  <a:lnTo>
                    <a:pt x="495" y="2398"/>
                  </a:lnTo>
                  <a:close/>
                  <a:moveTo>
                    <a:pt x="495" y="2226"/>
                  </a:moveTo>
                  <a:lnTo>
                    <a:pt x="335" y="2226"/>
                  </a:lnTo>
                  <a:lnTo>
                    <a:pt x="335" y="2064"/>
                  </a:lnTo>
                  <a:lnTo>
                    <a:pt x="495" y="2064"/>
                  </a:lnTo>
                  <a:lnTo>
                    <a:pt x="495" y="2226"/>
                  </a:lnTo>
                  <a:close/>
                  <a:moveTo>
                    <a:pt x="495" y="2052"/>
                  </a:moveTo>
                  <a:lnTo>
                    <a:pt x="335" y="2052"/>
                  </a:lnTo>
                  <a:lnTo>
                    <a:pt x="335" y="1892"/>
                  </a:lnTo>
                  <a:lnTo>
                    <a:pt x="495" y="1892"/>
                  </a:lnTo>
                  <a:lnTo>
                    <a:pt x="495" y="2052"/>
                  </a:lnTo>
                  <a:close/>
                  <a:moveTo>
                    <a:pt x="495" y="1880"/>
                  </a:moveTo>
                  <a:lnTo>
                    <a:pt x="335" y="1880"/>
                  </a:lnTo>
                  <a:lnTo>
                    <a:pt x="335" y="1546"/>
                  </a:lnTo>
                  <a:lnTo>
                    <a:pt x="495" y="1546"/>
                  </a:lnTo>
                  <a:lnTo>
                    <a:pt x="495" y="1880"/>
                  </a:lnTo>
                  <a:close/>
                  <a:moveTo>
                    <a:pt x="495" y="1534"/>
                  </a:moveTo>
                  <a:lnTo>
                    <a:pt x="335" y="1534"/>
                  </a:lnTo>
                  <a:lnTo>
                    <a:pt x="335" y="1372"/>
                  </a:lnTo>
                  <a:lnTo>
                    <a:pt x="495" y="1372"/>
                  </a:lnTo>
                  <a:lnTo>
                    <a:pt x="495" y="1534"/>
                  </a:lnTo>
                  <a:close/>
                  <a:moveTo>
                    <a:pt x="495" y="1360"/>
                  </a:moveTo>
                  <a:lnTo>
                    <a:pt x="335" y="1360"/>
                  </a:lnTo>
                  <a:lnTo>
                    <a:pt x="335" y="1200"/>
                  </a:lnTo>
                  <a:lnTo>
                    <a:pt x="495" y="1200"/>
                  </a:lnTo>
                  <a:lnTo>
                    <a:pt x="495" y="1360"/>
                  </a:lnTo>
                  <a:close/>
                  <a:moveTo>
                    <a:pt x="495" y="1188"/>
                  </a:moveTo>
                  <a:lnTo>
                    <a:pt x="335" y="1188"/>
                  </a:lnTo>
                  <a:lnTo>
                    <a:pt x="335" y="1028"/>
                  </a:lnTo>
                  <a:lnTo>
                    <a:pt x="495" y="1028"/>
                  </a:lnTo>
                  <a:lnTo>
                    <a:pt x="495" y="1188"/>
                  </a:lnTo>
                  <a:close/>
                  <a:moveTo>
                    <a:pt x="495" y="1016"/>
                  </a:moveTo>
                  <a:lnTo>
                    <a:pt x="335" y="1016"/>
                  </a:lnTo>
                  <a:lnTo>
                    <a:pt x="335" y="854"/>
                  </a:lnTo>
                  <a:lnTo>
                    <a:pt x="495" y="854"/>
                  </a:lnTo>
                  <a:lnTo>
                    <a:pt x="495" y="1016"/>
                  </a:lnTo>
                  <a:close/>
                  <a:moveTo>
                    <a:pt x="495" y="842"/>
                  </a:moveTo>
                  <a:lnTo>
                    <a:pt x="335" y="842"/>
                  </a:lnTo>
                  <a:lnTo>
                    <a:pt x="335" y="682"/>
                  </a:lnTo>
                  <a:lnTo>
                    <a:pt x="495" y="682"/>
                  </a:lnTo>
                  <a:lnTo>
                    <a:pt x="495" y="842"/>
                  </a:lnTo>
                  <a:close/>
                  <a:moveTo>
                    <a:pt x="495" y="670"/>
                  </a:moveTo>
                  <a:lnTo>
                    <a:pt x="335" y="670"/>
                  </a:lnTo>
                  <a:lnTo>
                    <a:pt x="335" y="508"/>
                  </a:lnTo>
                  <a:lnTo>
                    <a:pt x="495" y="508"/>
                  </a:lnTo>
                  <a:lnTo>
                    <a:pt x="495" y="670"/>
                  </a:lnTo>
                  <a:close/>
                  <a:moveTo>
                    <a:pt x="495" y="496"/>
                  </a:moveTo>
                  <a:lnTo>
                    <a:pt x="335" y="496"/>
                  </a:lnTo>
                  <a:lnTo>
                    <a:pt x="335" y="336"/>
                  </a:lnTo>
                  <a:lnTo>
                    <a:pt x="495" y="336"/>
                  </a:lnTo>
                  <a:lnTo>
                    <a:pt x="495" y="496"/>
                  </a:lnTo>
                  <a:close/>
                  <a:moveTo>
                    <a:pt x="495" y="324"/>
                  </a:moveTo>
                  <a:lnTo>
                    <a:pt x="335" y="324"/>
                  </a:lnTo>
                  <a:lnTo>
                    <a:pt x="335" y="164"/>
                  </a:lnTo>
                  <a:lnTo>
                    <a:pt x="495" y="164"/>
                  </a:lnTo>
                  <a:lnTo>
                    <a:pt x="495" y="324"/>
                  </a:lnTo>
                  <a:close/>
                  <a:moveTo>
                    <a:pt x="669" y="4990"/>
                  </a:moveTo>
                  <a:lnTo>
                    <a:pt x="507" y="4990"/>
                  </a:lnTo>
                  <a:lnTo>
                    <a:pt x="507" y="4830"/>
                  </a:lnTo>
                  <a:lnTo>
                    <a:pt x="669" y="4830"/>
                  </a:lnTo>
                  <a:lnTo>
                    <a:pt x="669" y="4990"/>
                  </a:lnTo>
                  <a:close/>
                  <a:moveTo>
                    <a:pt x="669" y="4818"/>
                  </a:moveTo>
                  <a:lnTo>
                    <a:pt x="507" y="4818"/>
                  </a:lnTo>
                  <a:lnTo>
                    <a:pt x="507" y="4656"/>
                  </a:lnTo>
                  <a:lnTo>
                    <a:pt x="669" y="4656"/>
                  </a:lnTo>
                  <a:lnTo>
                    <a:pt x="669" y="4818"/>
                  </a:lnTo>
                  <a:close/>
                  <a:moveTo>
                    <a:pt x="669" y="4644"/>
                  </a:moveTo>
                  <a:lnTo>
                    <a:pt x="507" y="4644"/>
                  </a:lnTo>
                  <a:lnTo>
                    <a:pt x="507" y="4484"/>
                  </a:lnTo>
                  <a:lnTo>
                    <a:pt x="669" y="4484"/>
                  </a:lnTo>
                  <a:lnTo>
                    <a:pt x="669" y="4644"/>
                  </a:lnTo>
                  <a:close/>
                  <a:moveTo>
                    <a:pt x="669" y="4472"/>
                  </a:moveTo>
                  <a:lnTo>
                    <a:pt x="507" y="4472"/>
                  </a:lnTo>
                  <a:lnTo>
                    <a:pt x="507" y="4310"/>
                  </a:lnTo>
                  <a:lnTo>
                    <a:pt x="669" y="4310"/>
                  </a:lnTo>
                  <a:lnTo>
                    <a:pt x="669" y="4472"/>
                  </a:lnTo>
                  <a:close/>
                  <a:moveTo>
                    <a:pt x="669" y="4298"/>
                  </a:moveTo>
                  <a:lnTo>
                    <a:pt x="507" y="4298"/>
                  </a:lnTo>
                  <a:lnTo>
                    <a:pt x="507" y="4138"/>
                  </a:lnTo>
                  <a:lnTo>
                    <a:pt x="669" y="4138"/>
                  </a:lnTo>
                  <a:lnTo>
                    <a:pt x="669" y="4298"/>
                  </a:lnTo>
                  <a:close/>
                  <a:moveTo>
                    <a:pt x="669" y="4126"/>
                  </a:moveTo>
                  <a:lnTo>
                    <a:pt x="507" y="4126"/>
                  </a:lnTo>
                  <a:lnTo>
                    <a:pt x="507" y="3966"/>
                  </a:lnTo>
                  <a:lnTo>
                    <a:pt x="669" y="3966"/>
                  </a:lnTo>
                  <a:lnTo>
                    <a:pt x="669" y="4126"/>
                  </a:lnTo>
                  <a:close/>
                  <a:moveTo>
                    <a:pt x="669" y="3954"/>
                  </a:moveTo>
                  <a:lnTo>
                    <a:pt x="507" y="3954"/>
                  </a:lnTo>
                  <a:lnTo>
                    <a:pt x="507" y="3792"/>
                  </a:lnTo>
                  <a:lnTo>
                    <a:pt x="669" y="3792"/>
                  </a:lnTo>
                  <a:lnTo>
                    <a:pt x="669" y="3954"/>
                  </a:lnTo>
                  <a:close/>
                  <a:moveTo>
                    <a:pt x="669" y="3780"/>
                  </a:moveTo>
                  <a:lnTo>
                    <a:pt x="507" y="3780"/>
                  </a:lnTo>
                  <a:lnTo>
                    <a:pt x="507" y="3620"/>
                  </a:lnTo>
                  <a:lnTo>
                    <a:pt x="669" y="3620"/>
                  </a:lnTo>
                  <a:lnTo>
                    <a:pt x="669" y="3780"/>
                  </a:lnTo>
                  <a:close/>
                  <a:moveTo>
                    <a:pt x="669" y="3608"/>
                  </a:moveTo>
                  <a:lnTo>
                    <a:pt x="507" y="3608"/>
                  </a:lnTo>
                  <a:lnTo>
                    <a:pt x="507" y="3274"/>
                  </a:lnTo>
                  <a:lnTo>
                    <a:pt x="669" y="3274"/>
                  </a:lnTo>
                  <a:lnTo>
                    <a:pt x="669" y="3608"/>
                  </a:lnTo>
                  <a:close/>
                  <a:moveTo>
                    <a:pt x="669" y="3262"/>
                  </a:moveTo>
                  <a:lnTo>
                    <a:pt x="507" y="3262"/>
                  </a:lnTo>
                  <a:lnTo>
                    <a:pt x="507" y="3102"/>
                  </a:lnTo>
                  <a:lnTo>
                    <a:pt x="669" y="3102"/>
                  </a:lnTo>
                  <a:lnTo>
                    <a:pt x="669" y="3262"/>
                  </a:lnTo>
                  <a:close/>
                  <a:moveTo>
                    <a:pt x="669" y="3090"/>
                  </a:moveTo>
                  <a:lnTo>
                    <a:pt x="507" y="3090"/>
                  </a:lnTo>
                  <a:lnTo>
                    <a:pt x="507" y="2928"/>
                  </a:lnTo>
                  <a:lnTo>
                    <a:pt x="669" y="2928"/>
                  </a:lnTo>
                  <a:lnTo>
                    <a:pt x="669" y="3090"/>
                  </a:lnTo>
                  <a:close/>
                  <a:moveTo>
                    <a:pt x="669" y="2916"/>
                  </a:moveTo>
                  <a:lnTo>
                    <a:pt x="507" y="2916"/>
                  </a:lnTo>
                  <a:lnTo>
                    <a:pt x="507" y="2756"/>
                  </a:lnTo>
                  <a:lnTo>
                    <a:pt x="669" y="2756"/>
                  </a:lnTo>
                  <a:lnTo>
                    <a:pt x="669" y="2916"/>
                  </a:lnTo>
                  <a:close/>
                  <a:moveTo>
                    <a:pt x="669" y="2744"/>
                  </a:moveTo>
                  <a:lnTo>
                    <a:pt x="507" y="2744"/>
                  </a:lnTo>
                  <a:lnTo>
                    <a:pt x="507" y="2582"/>
                  </a:lnTo>
                  <a:lnTo>
                    <a:pt x="669" y="2582"/>
                  </a:lnTo>
                  <a:lnTo>
                    <a:pt x="669" y="2744"/>
                  </a:lnTo>
                  <a:close/>
                  <a:moveTo>
                    <a:pt x="669" y="2570"/>
                  </a:moveTo>
                  <a:lnTo>
                    <a:pt x="507" y="2570"/>
                  </a:lnTo>
                  <a:lnTo>
                    <a:pt x="507" y="2410"/>
                  </a:lnTo>
                  <a:lnTo>
                    <a:pt x="669" y="2410"/>
                  </a:lnTo>
                  <a:lnTo>
                    <a:pt x="669" y="2570"/>
                  </a:lnTo>
                  <a:close/>
                  <a:moveTo>
                    <a:pt x="669" y="2398"/>
                  </a:moveTo>
                  <a:lnTo>
                    <a:pt x="507" y="2398"/>
                  </a:lnTo>
                  <a:lnTo>
                    <a:pt x="507" y="2238"/>
                  </a:lnTo>
                  <a:lnTo>
                    <a:pt x="669" y="2238"/>
                  </a:lnTo>
                  <a:lnTo>
                    <a:pt x="669" y="2398"/>
                  </a:lnTo>
                  <a:close/>
                  <a:moveTo>
                    <a:pt x="669" y="2226"/>
                  </a:moveTo>
                  <a:lnTo>
                    <a:pt x="507" y="2226"/>
                  </a:lnTo>
                  <a:lnTo>
                    <a:pt x="507" y="2064"/>
                  </a:lnTo>
                  <a:lnTo>
                    <a:pt x="669" y="2064"/>
                  </a:lnTo>
                  <a:lnTo>
                    <a:pt x="669" y="2226"/>
                  </a:lnTo>
                  <a:close/>
                  <a:moveTo>
                    <a:pt x="669" y="2052"/>
                  </a:moveTo>
                  <a:lnTo>
                    <a:pt x="507" y="2052"/>
                  </a:lnTo>
                  <a:lnTo>
                    <a:pt x="507" y="1892"/>
                  </a:lnTo>
                  <a:lnTo>
                    <a:pt x="669" y="1892"/>
                  </a:lnTo>
                  <a:lnTo>
                    <a:pt x="669" y="2052"/>
                  </a:lnTo>
                  <a:close/>
                  <a:moveTo>
                    <a:pt x="669" y="1880"/>
                  </a:moveTo>
                  <a:lnTo>
                    <a:pt x="507" y="1880"/>
                  </a:lnTo>
                  <a:lnTo>
                    <a:pt x="507" y="1546"/>
                  </a:lnTo>
                  <a:lnTo>
                    <a:pt x="669" y="1546"/>
                  </a:lnTo>
                  <a:lnTo>
                    <a:pt x="669" y="1880"/>
                  </a:lnTo>
                  <a:close/>
                  <a:moveTo>
                    <a:pt x="669" y="1534"/>
                  </a:moveTo>
                  <a:lnTo>
                    <a:pt x="507" y="1534"/>
                  </a:lnTo>
                  <a:lnTo>
                    <a:pt x="507" y="1372"/>
                  </a:lnTo>
                  <a:lnTo>
                    <a:pt x="669" y="1372"/>
                  </a:lnTo>
                  <a:lnTo>
                    <a:pt x="669" y="1534"/>
                  </a:lnTo>
                  <a:close/>
                  <a:moveTo>
                    <a:pt x="669" y="1360"/>
                  </a:moveTo>
                  <a:lnTo>
                    <a:pt x="507" y="1360"/>
                  </a:lnTo>
                  <a:lnTo>
                    <a:pt x="507" y="1200"/>
                  </a:lnTo>
                  <a:lnTo>
                    <a:pt x="669" y="1200"/>
                  </a:lnTo>
                  <a:lnTo>
                    <a:pt x="669" y="1360"/>
                  </a:lnTo>
                  <a:close/>
                  <a:moveTo>
                    <a:pt x="669" y="1188"/>
                  </a:moveTo>
                  <a:lnTo>
                    <a:pt x="507" y="1188"/>
                  </a:lnTo>
                  <a:lnTo>
                    <a:pt x="507" y="1028"/>
                  </a:lnTo>
                  <a:lnTo>
                    <a:pt x="669" y="1028"/>
                  </a:lnTo>
                  <a:lnTo>
                    <a:pt x="669" y="1188"/>
                  </a:lnTo>
                  <a:close/>
                  <a:moveTo>
                    <a:pt x="669" y="1016"/>
                  </a:moveTo>
                  <a:lnTo>
                    <a:pt x="507" y="1016"/>
                  </a:lnTo>
                  <a:lnTo>
                    <a:pt x="507" y="854"/>
                  </a:lnTo>
                  <a:lnTo>
                    <a:pt x="669" y="854"/>
                  </a:lnTo>
                  <a:lnTo>
                    <a:pt x="669" y="1016"/>
                  </a:lnTo>
                  <a:close/>
                  <a:moveTo>
                    <a:pt x="669" y="842"/>
                  </a:moveTo>
                  <a:lnTo>
                    <a:pt x="507" y="842"/>
                  </a:lnTo>
                  <a:lnTo>
                    <a:pt x="507" y="682"/>
                  </a:lnTo>
                  <a:lnTo>
                    <a:pt x="669" y="682"/>
                  </a:lnTo>
                  <a:lnTo>
                    <a:pt x="669" y="842"/>
                  </a:lnTo>
                  <a:close/>
                  <a:moveTo>
                    <a:pt x="669" y="670"/>
                  </a:moveTo>
                  <a:lnTo>
                    <a:pt x="507" y="670"/>
                  </a:lnTo>
                  <a:lnTo>
                    <a:pt x="507" y="508"/>
                  </a:lnTo>
                  <a:lnTo>
                    <a:pt x="669" y="508"/>
                  </a:lnTo>
                  <a:lnTo>
                    <a:pt x="669" y="670"/>
                  </a:lnTo>
                  <a:close/>
                  <a:moveTo>
                    <a:pt x="669" y="496"/>
                  </a:moveTo>
                  <a:lnTo>
                    <a:pt x="507" y="496"/>
                  </a:lnTo>
                  <a:lnTo>
                    <a:pt x="507" y="336"/>
                  </a:lnTo>
                  <a:lnTo>
                    <a:pt x="669" y="336"/>
                  </a:lnTo>
                  <a:lnTo>
                    <a:pt x="669" y="496"/>
                  </a:lnTo>
                  <a:close/>
                  <a:moveTo>
                    <a:pt x="669" y="324"/>
                  </a:moveTo>
                  <a:lnTo>
                    <a:pt x="507" y="324"/>
                  </a:lnTo>
                  <a:lnTo>
                    <a:pt x="507" y="164"/>
                  </a:lnTo>
                  <a:lnTo>
                    <a:pt x="669" y="164"/>
                  </a:lnTo>
                  <a:lnTo>
                    <a:pt x="669" y="324"/>
                  </a:lnTo>
                  <a:close/>
                  <a:moveTo>
                    <a:pt x="841" y="4990"/>
                  </a:moveTo>
                  <a:lnTo>
                    <a:pt x="681" y="4990"/>
                  </a:lnTo>
                  <a:lnTo>
                    <a:pt x="681" y="4830"/>
                  </a:lnTo>
                  <a:lnTo>
                    <a:pt x="841" y="4830"/>
                  </a:lnTo>
                  <a:lnTo>
                    <a:pt x="841" y="4990"/>
                  </a:lnTo>
                  <a:close/>
                  <a:moveTo>
                    <a:pt x="841" y="4818"/>
                  </a:moveTo>
                  <a:lnTo>
                    <a:pt x="681" y="4818"/>
                  </a:lnTo>
                  <a:lnTo>
                    <a:pt x="681" y="4656"/>
                  </a:lnTo>
                  <a:lnTo>
                    <a:pt x="841" y="4656"/>
                  </a:lnTo>
                  <a:lnTo>
                    <a:pt x="841" y="4818"/>
                  </a:lnTo>
                  <a:close/>
                  <a:moveTo>
                    <a:pt x="841" y="4644"/>
                  </a:moveTo>
                  <a:lnTo>
                    <a:pt x="681" y="4644"/>
                  </a:lnTo>
                  <a:lnTo>
                    <a:pt x="681" y="4484"/>
                  </a:lnTo>
                  <a:lnTo>
                    <a:pt x="841" y="4484"/>
                  </a:lnTo>
                  <a:lnTo>
                    <a:pt x="841" y="4644"/>
                  </a:lnTo>
                  <a:close/>
                  <a:moveTo>
                    <a:pt x="841" y="4472"/>
                  </a:moveTo>
                  <a:lnTo>
                    <a:pt x="681" y="4472"/>
                  </a:lnTo>
                  <a:lnTo>
                    <a:pt x="681" y="4310"/>
                  </a:lnTo>
                  <a:lnTo>
                    <a:pt x="841" y="4310"/>
                  </a:lnTo>
                  <a:lnTo>
                    <a:pt x="841" y="4472"/>
                  </a:lnTo>
                  <a:close/>
                  <a:moveTo>
                    <a:pt x="841" y="4298"/>
                  </a:moveTo>
                  <a:lnTo>
                    <a:pt x="681" y="4298"/>
                  </a:lnTo>
                  <a:lnTo>
                    <a:pt x="681" y="4138"/>
                  </a:lnTo>
                  <a:lnTo>
                    <a:pt x="841" y="4138"/>
                  </a:lnTo>
                  <a:lnTo>
                    <a:pt x="841" y="4298"/>
                  </a:lnTo>
                  <a:close/>
                  <a:moveTo>
                    <a:pt x="841" y="4126"/>
                  </a:moveTo>
                  <a:lnTo>
                    <a:pt x="681" y="4126"/>
                  </a:lnTo>
                  <a:lnTo>
                    <a:pt x="681" y="3966"/>
                  </a:lnTo>
                  <a:lnTo>
                    <a:pt x="841" y="3966"/>
                  </a:lnTo>
                  <a:lnTo>
                    <a:pt x="841" y="4126"/>
                  </a:lnTo>
                  <a:close/>
                  <a:moveTo>
                    <a:pt x="841" y="3954"/>
                  </a:moveTo>
                  <a:lnTo>
                    <a:pt x="681" y="3954"/>
                  </a:lnTo>
                  <a:lnTo>
                    <a:pt x="681" y="3792"/>
                  </a:lnTo>
                  <a:lnTo>
                    <a:pt x="841" y="3792"/>
                  </a:lnTo>
                  <a:lnTo>
                    <a:pt x="841" y="3954"/>
                  </a:lnTo>
                  <a:close/>
                  <a:moveTo>
                    <a:pt x="841" y="3780"/>
                  </a:moveTo>
                  <a:lnTo>
                    <a:pt x="681" y="3780"/>
                  </a:lnTo>
                  <a:lnTo>
                    <a:pt x="681" y="3620"/>
                  </a:lnTo>
                  <a:lnTo>
                    <a:pt x="841" y="3620"/>
                  </a:lnTo>
                  <a:lnTo>
                    <a:pt x="841" y="3780"/>
                  </a:lnTo>
                  <a:close/>
                  <a:moveTo>
                    <a:pt x="841" y="3608"/>
                  </a:moveTo>
                  <a:lnTo>
                    <a:pt x="681" y="3608"/>
                  </a:lnTo>
                  <a:lnTo>
                    <a:pt x="681" y="3274"/>
                  </a:lnTo>
                  <a:lnTo>
                    <a:pt x="841" y="3274"/>
                  </a:lnTo>
                  <a:lnTo>
                    <a:pt x="841" y="3608"/>
                  </a:lnTo>
                  <a:close/>
                  <a:moveTo>
                    <a:pt x="841" y="3262"/>
                  </a:moveTo>
                  <a:lnTo>
                    <a:pt x="681" y="3262"/>
                  </a:lnTo>
                  <a:lnTo>
                    <a:pt x="681" y="3102"/>
                  </a:lnTo>
                  <a:lnTo>
                    <a:pt x="841" y="3102"/>
                  </a:lnTo>
                  <a:lnTo>
                    <a:pt x="841" y="3262"/>
                  </a:lnTo>
                  <a:close/>
                  <a:moveTo>
                    <a:pt x="841" y="3090"/>
                  </a:moveTo>
                  <a:lnTo>
                    <a:pt x="681" y="3090"/>
                  </a:lnTo>
                  <a:lnTo>
                    <a:pt x="681" y="2928"/>
                  </a:lnTo>
                  <a:lnTo>
                    <a:pt x="841" y="2928"/>
                  </a:lnTo>
                  <a:lnTo>
                    <a:pt x="841" y="3090"/>
                  </a:lnTo>
                  <a:close/>
                  <a:moveTo>
                    <a:pt x="841" y="2916"/>
                  </a:moveTo>
                  <a:lnTo>
                    <a:pt x="681" y="2916"/>
                  </a:lnTo>
                  <a:lnTo>
                    <a:pt x="681" y="2756"/>
                  </a:lnTo>
                  <a:lnTo>
                    <a:pt x="841" y="2756"/>
                  </a:lnTo>
                  <a:lnTo>
                    <a:pt x="841" y="2916"/>
                  </a:lnTo>
                  <a:close/>
                  <a:moveTo>
                    <a:pt x="841" y="2744"/>
                  </a:moveTo>
                  <a:lnTo>
                    <a:pt x="681" y="2744"/>
                  </a:lnTo>
                  <a:lnTo>
                    <a:pt x="681" y="2582"/>
                  </a:lnTo>
                  <a:lnTo>
                    <a:pt x="841" y="2582"/>
                  </a:lnTo>
                  <a:lnTo>
                    <a:pt x="841" y="2744"/>
                  </a:lnTo>
                  <a:close/>
                  <a:moveTo>
                    <a:pt x="841" y="2570"/>
                  </a:moveTo>
                  <a:lnTo>
                    <a:pt x="681" y="2570"/>
                  </a:lnTo>
                  <a:lnTo>
                    <a:pt x="681" y="2410"/>
                  </a:lnTo>
                  <a:lnTo>
                    <a:pt x="841" y="2410"/>
                  </a:lnTo>
                  <a:lnTo>
                    <a:pt x="841" y="2570"/>
                  </a:lnTo>
                  <a:close/>
                  <a:moveTo>
                    <a:pt x="841" y="2398"/>
                  </a:moveTo>
                  <a:lnTo>
                    <a:pt x="681" y="2398"/>
                  </a:lnTo>
                  <a:lnTo>
                    <a:pt x="681" y="2238"/>
                  </a:lnTo>
                  <a:lnTo>
                    <a:pt x="841" y="2238"/>
                  </a:lnTo>
                  <a:lnTo>
                    <a:pt x="841" y="2398"/>
                  </a:lnTo>
                  <a:close/>
                  <a:moveTo>
                    <a:pt x="841" y="2226"/>
                  </a:moveTo>
                  <a:lnTo>
                    <a:pt x="681" y="2226"/>
                  </a:lnTo>
                  <a:lnTo>
                    <a:pt x="681" y="2064"/>
                  </a:lnTo>
                  <a:lnTo>
                    <a:pt x="841" y="2064"/>
                  </a:lnTo>
                  <a:lnTo>
                    <a:pt x="841" y="2226"/>
                  </a:lnTo>
                  <a:close/>
                  <a:moveTo>
                    <a:pt x="841" y="2052"/>
                  </a:moveTo>
                  <a:lnTo>
                    <a:pt x="681" y="2052"/>
                  </a:lnTo>
                  <a:lnTo>
                    <a:pt x="681" y="1892"/>
                  </a:lnTo>
                  <a:lnTo>
                    <a:pt x="841" y="1892"/>
                  </a:lnTo>
                  <a:lnTo>
                    <a:pt x="841" y="2052"/>
                  </a:lnTo>
                  <a:close/>
                  <a:moveTo>
                    <a:pt x="841" y="1880"/>
                  </a:moveTo>
                  <a:lnTo>
                    <a:pt x="681" y="1880"/>
                  </a:lnTo>
                  <a:lnTo>
                    <a:pt x="681" y="1546"/>
                  </a:lnTo>
                  <a:lnTo>
                    <a:pt x="841" y="1546"/>
                  </a:lnTo>
                  <a:lnTo>
                    <a:pt x="841" y="1880"/>
                  </a:lnTo>
                  <a:close/>
                  <a:moveTo>
                    <a:pt x="841" y="1534"/>
                  </a:moveTo>
                  <a:lnTo>
                    <a:pt x="681" y="1534"/>
                  </a:lnTo>
                  <a:lnTo>
                    <a:pt x="681" y="1372"/>
                  </a:lnTo>
                  <a:lnTo>
                    <a:pt x="841" y="1372"/>
                  </a:lnTo>
                  <a:lnTo>
                    <a:pt x="841" y="1534"/>
                  </a:lnTo>
                  <a:close/>
                  <a:moveTo>
                    <a:pt x="841" y="1360"/>
                  </a:moveTo>
                  <a:lnTo>
                    <a:pt x="681" y="1360"/>
                  </a:lnTo>
                  <a:lnTo>
                    <a:pt x="681" y="1200"/>
                  </a:lnTo>
                  <a:lnTo>
                    <a:pt x="841" y="1200"/>
                  </a:lnTo>
                  <a:lnTo>
                    <a:pt x="841" y="1360"/>
                  </a:lnTo>
                  <a:close/>
                  <a:moveTo>
                    <a:pt x="841" y="1188"/>
                  </a:moveTo>
                  <a:lnTo>
                    <a:pt x="681" y="1188"/>
                  </a:lnTo>
                  <a:lnTo>
                    <a:pt x="681" y="1028"/>
                  </a:lnTo>
                  <a:lnTo>
                    <a:pt x="841" y="1028"/>
                  </a:lnTo>
                  <a:lnTo>
                    <a:pt x="841" y="1188"/>
                  </a:lnTo>
                  <a:close/>
                  <a:moveTo>
                    <a:pt x="841" y="1016"/>
                  </a:moveTo>
                  <a:lnTo>
                    <a:pt x="681" y="1016"/>
                  </a:lnTo>
                  <a:lnTo>
                    <a:pt x="681" y="854"/>
                  </a:lnTo>
                  <a:lnTo>
                    <a:pt x="841" y="854"/>
                  </a:lnTo>
                  <a:lnTo>
                    <a:pt x="841" y="1016"/>
                  </a:lnTo>
                  <a:close/>
                  <a:moveTo>
                    <a:pt x="841" y="842"/>
                  </a:moveTo>
                  <a:lnTo>
                    <a:pt x="681" y="842"/>
                  </a:lnTo>
                  <a:lnTo>
                    <a:pt x="681" y="682"/>
                  </a:lnTo>
                  <a:lnTo>
                    <a:pt x="841" y="682"/>
                  </a:lnTo>
                  <a:lnTo>
                    <a:pt x="841" y="842"/>
                  </a:lnTo>
                  <a:close/>
                  <a:moveTo>
                    <a:pt x="841" y="670"/>
                  </a:moveTo>
                  <a:lnTo>
                    <a:pt x="681" y="670"/>
                  </a:lnTo>
                  <a:lnTo>
                    <a:pt x="681" y="508"/>
                  </a:lnTo>
                  <a:lnTo>
                    <a:pt x="841" y="508"/>
                  </a:lnTo>
                  <a:lnTo>
                    <a:pt x="841" y="670"/>
                  </a:lnTo>
                  <a:close/>
                  <a:moveTo>
                    <a:pt x="841" y="496"/>
                  </a:moveTo>
                  <a:lnTo>
                    <a:pt x="681" y="496"/>
                  </a:lnTo>
                  <a:lnTo>
                    <a:pt x="681" y="336"/>
                  </a:lnTo>
                  <a:lnTo>
                    <a:pt x="841" y="336"/>
                  </a:lnTo>
                  <a:lnTo>
                    <a:pt x="841" y="496"/>
                  </a:lnTo>
                  <a:close/>
                  <a:moveTo>
                    <a:pt x="841" y="324"/>
                  </a:moveTo>
                  <a:lnTo>
                    <a:pt x="681" y="324"/>
                  </a:lnTo>
                  <a:lnTo>
                    <a:pt x="681" y="164"/>
                  </a:lnTo>
                  <a:lnTo>
                    <a:pt x="841" y="164"/>
                  </a:lnTo>
                  <a:lnTo>
                    <a:pt x="841" y="324"/>
                  </a:lnTo>
                  <a:close/>
                  <a:moveTo>
                    <a:pt x="1016" y="4990"/>
                  </a:moveTo>
                  <a:lnTo>
                    <a:pt x="854" y="4990"/>
                  </a:lnTo>
                  <a:lnTo>
                    <a:pt x="854" y="4830"/>
                  </a:lnTo>
                  <a:lnTo>
                    <a:pt x="1016" y="4830"/>
                  </a:lnTo>
                  <a:lnTo>
                    <a:pt x="1016" y="4990"/>
                  </a:lnTo>
                  <a:close/>
                  <a:moveTo>
                    <a:pt x="1016" y="4818"/>
                  </a:moveTo>
                  <a:lnTo>
                    <a:pt x="854" y="4818"/>
                  </a:lnTo>
                  <a:lnTo>
                    <a:pt x="854" y="4656"/>
                  </a:lnTo>
                  <a:lnTo>
                    <a:pt x="1016" y="4656"/>
                  </a:lnTo>
                  <a:lnTo>
                    <a:pt x="1016" y="4818"/>
                  </a:lnTo>
                  <a:close/>
                  <a:moveTo>
                    <a:pt x="1016" y="4644"/>
                  </a:moveTo>
                  <a:lnTo>
                    <a:pt x="854" y="4644"/>
                  </a:lnTo>
                  <a:lnTo>
                    <a:pt x="854" y="4484"/>
                  </a:lnTo>
                  <a:lnTo>
                    <a:pt x="1016" y="4484"/>
                  </a:lnTo>
                  <a:lnTo>
                    <a:pt x="1016" y="4644"/>
                  </a:lnTo>
                  <a:close/>
                  <a:moveTo>
                    <a:pt x="1016" y="4472"/>
                  </a:moveTo>
                  <a:lnTo>
                    <a:pt x="854" y="4472"/>
                  </a:lnTo>
                  <a:lnTo>
                    <a:pt x="854" y="4310"/>
                  </a:lnTo>
                  <a:lnTo>
                    <a:pt x="1016" y="4310"/>
                  </a:lnTo>
                  <a:lnTo>
                    <a:pt x="1016" y="4472"/>
                  </a:lnTo>
                  <a:close/>
                  <a:moveTo>
                    <a:pt x="1016" y="4298"/>
                  </a:moveTo>
                  <a:lnTo>
                    <a:pt x="854" y="4298"/>
                  </a:lnTo>
                  <a:lnTo>
                    <a:pt x="854" y="4138"/>
                  </a:lnTo>
                  <a:lnTo>
                    <a:pt x="1016" y="4138"/>
                  </a:lnTo>
                  <a:lnTo>
                    <a:pt x="1016" y="4298"/>
                  </a:lnTo>
                  <a:close/>
                  <a:moveTo>
                    <a:pt x="1016" y="4126"/>
                  </a:moveTo>
                  <a:lnTo>
                    <a:pt x="854" y="4126"/>
                  </a:lnTo>
                  <a:lnTo>
                    <a:pt x="854" y="3966"/>
                  </a:lnTo>
                  <a:lnTo>
                    <a:pt x="1016" y="3966"/>
                  </a:lnTo>
                  <a:lnTo>
                    <a:pt x="1016" y="4126"/>
                  </a:lnTo>
                  <a:close/>
                  <a:moveTo>
                    <a:pt x="1016" y="3954"/>
                  </a:moveTo>
                  <a:lnTo>
                    <a:pt x="854" y="3954"/>
                  </a:lnTo>
                  <a:lnTo>
                    <a:pt x="854" y="3792"/>
                  </a:lnTo>
                  <a:lnTo>
                    <a:pt x="1016" y="3792"/>
                  </a:lnTo>
                  <a:lnTo>
                    <a:pt x="1016" y="3954"/>
                  </a:lnTo>
                  <a:close/>
                  <a:moveTo>
                    <a:pt x="1016" y="3780"/>
                  </a:moveTo>
                  <a:lnTo>
                    <a:pt x="854" y="3780"/>
                  </a:lnTo>
                  <a:lnTo>
                    <a:pt x="854" y="3620"/>
                  </a:lnTo>
                  <a:lnTo>
                    <a:pt x="1016" y="3620"/>
                  </a:lnTo>
                  <a:lnTo>
                    <a:pt x="1016" y="3780"/>
                  </a:lnTo>
                  <a:close/>
                  <a:moveTo>
                    <a:pt x="1016" y="3608"/>
                  </a:moveTo>
                  <a:lnTo>
                    <a:pt x="854" y="3608"/>
                  </a:lnTo>
                  <a:lnTo>
                    <a:pt x="854" y="3274"/>
                  </a:lnTo>
                  <a:lnTo>
                    <a:pt x="1016" y="3274"/>
                  </a:lnTo>
                  <a:lnTo>
                    <a:pt x="1016" y="3608"/>
                  </a:lnTo>
                  <a:close/>
                  <a:moveTo>
                    <a:pt x="1016" y="3262"/>
                  </a:moveTo>
                  <a:lnTo>
                    <a:pt x="854" y="3262"/>
                  </a:lnTo>
                  <a:lnTo>
                    <a:pt x="854" y="3102"/>
                  </a:lnTo>
                  <a:lnTo>
                    <a:pt x="1016" y="3102"/>
                  </a:lnTo>
                  <a:lnTo>
                    <a:pt x="1016" y="3262"/>
                  </a:lnTo>
                  <a:close/>
                  <a:moveTo>
                    <a:pt x="1016" y="3090"/>
                  </a:moveTo>
                  <a:lnTo>
                    <a:pt x="854" y="3090"/>
                  </a:lnTo>
                  <a:lnTo>
                    <a:pt x="854" y="2928"/>
                  </a:lnTo>
                  <a:lnTo>
                    <a:pt x="1016" y="2928"/>
                  </a:lnTo>
                  <a:lnTo>
                    <a:pt x="1016" y="3090"/>
                  </a:lnTo>
                  <a:close/>
                  <a:moveTo>
                    <a:pt x="1016" y="2916"/>
                  </a:moveTo>
                  <a:lnTo>
                    <a:pt x="854" y="2916"/>
                  </a:lnTo>
                  <a:lnTo>
                    <a:pt x="854" y="2756"/>
                  </a:lnTo>
                  <a:lnTo>
                    <a:pt x="1016" y="2756"/>
                  </a:lnTo>
                  <a:lnTo>
                    <a:pt x="1016" y="2916"/>
                  </a:lnTo>
                  <a:close/>
                  <a:moveTo>
                    <a:pt x="1016" y="2744"/>
                  </a:moveTo>
                  <a:lnTo>
                    <a:pt x="854" y="2744"/>
                  </a:lnTo>
                  <a:lnTo>
                    <a:pt x="854" y="2582"/>
                  </a:lnTo>
                  <a:lnTo>
                    <a:pt x="1016" y="2582"/>
                  </a:lnTo>
                  <a:lnTo>
                    <a:pt x="1016" y="2744"/>
                  </a:lnTo>
                  <a:close/>
                  <a:moveTo>
                    <a:pt x="1016" y="2570"/>
                  </a:moveTo>
                  <a:lnTo>
                    <a:pt x="854" y="2570"/>
                  </a:lnTo>
                  <a:lnTo>
                    <a:pt x="854" y="2410"/>
                  </a:lnTo>
                  <a:lnTo>
                    <a:pt x="1016" y="2410"/>
                  </a:lnTo>
                  <a:lnTo>
                    <a:pt x="1016" y="2570"/>
                  </a:lnTo>
                  <a:close/>
                  <a:moveTo>
                    <a:pt x="1016" y="2398"/>
                  </a:moveTo>
                  <a:lnTo>
                    <a:pt x="854" y="2398"/>
                  </a:lnTo>
                  <a:lnTo>
                    <a:pt x="854" y="2238"/>
                  </a:lnTo>
                  <a:lnTo>
                    <a:pt x="1016" y="2238"/>
                  </a:lnTo>
                  <a:lnTo>
                    <a:pt x="1016" y="2398"/>
                  </a:lnTo>
                  <a:close/>
                  <a:moveTo>
                    <a:pt x="1016" y="2226"/>
                  </a:moveTo>
                  <a:lnTo>
                    <a:pt x="854" y="2226"/>
                  </a:lnTo>
                  <a:lnTo>
                    <a:pt x="854" y="2064"/>
                  </a:lnTo>
                  <a:lnTo>
                    <a:pt x="1016" y="2064"/>
                  </a:lnTo>
                  <a:lnTo>
                    <a:pt x="1016" y="2226"/>
                  </a:lnTo>
                  <a:close/>
                  <a:moveTo>
                    <a:pt x="1016" y="2052"/>
                  </a:moveTo>
                  <a:lnTo>
                    <a:pt x="854" y="2052"/>
                  </a:lnTo>
                  <a:lnTo>
                    <a:pt x="854" y="1892"/>
                  </a:lnTo>
                  <a:lnTo>
                    <a:pt x="1016" y="1892"/>
                  </a:lnTo>
                  <a:lnTo>
                    <a:pt x="1016" y="2052"/>
                  </a:lnTo>
                  <a:close/>
                  <a:moveTo>
                    <a:pt x="1016" y="1880"/>
                  </a:moveTo>
                  <a:lnTo>
                    <a:pt x="854" y="1880"/>
                  </a:lnTo>
                  <a:lnTo>
                    <a:pt x="854" y="1546"/>
                  </a:lnTo>
                  <a:lnTo>
                    <a:pt x="1016" y="1546"/>
                  </a:lnTo>
                  <a:lnTo>
                    <a:pt x="1016" y="1880"/>
                  </a:lnTo>
                  <a:close/>
                  <a:moveTo>
                    <a:pt x="1016" y="1534"/>
                  </a:moveTo>
                  <a:lnTo>
                    <a:pt x="854" y="1534"/>
                  </a:lnTo>
                  <a:lnTo>
                    <a:pt x="854" y="1372"/>
                  </a:lnTo>
                  <a:lnTo>
                    <a:pt x="1016" y="1372"/>
                  </a:lnTo>
                  <a:lnTo>
                    <a:pt x="1016" y="1534"/>
                  </a:lnTo>
                  <a:close/>
                  <a:moveTo>
                    <a:pt x="1016" y="1360"/>
                  </a:moveTo>
                  <a:lnTo>
                    <a:pt x="854" y="1360"/>
                  </a:lnTo>
                  <a:lnTo>
                    <a:pt x="854" y="1200"/>
                  </a:lnTo>
                  <a:lnTo>
                    <a:pt x="1016" y="1200"/>
                  </a:lnTo>
                  <a:lnTo>
                    <a:pt x="1016" y="1360"/>
                  </a:lnTo>
                  <a:close/>
                  <a:moveTo>
                    <a:pt x="1016" y="1188"/>
                  </a:moveTo>
                  <a:lnTo>
                    <a:pt x="854" y="1188"/>
                  </a:lnTo>
                  <a:lnTo>
                    <a:pt x="854" y="1028"/>
                  </a:lnTo>
                  <a:lnTo>
                    <a:pt x="1016" y="1028"/>
                  </a:lnTo>
                  <a:lnTo>
                    <a:pt x="1016" y="1188"/>
                  </a:lnTo>
                  <a:close/>
                  <a:moveTo>
                    <a:pt x="1016" y="1016"/>
                  </a:moveTo>
                  <a:lnTo>
                    <a:pt x="854" y="1016"/>
                  </a:lnTo>
                  <a:lnTo>
                    <a:pt x="854" y="854"/>
                  </a:lnTo>
                  <a:lnTo>
                    <a:pt x="1016" y="854"/>
                  </a:lnTo>
                  <a:lnTo>
                    <a:pt x="1016" y="1016"/>
                  </a:lnTo>
                  <a:close/>
                  <a:moveTo>
                    <a:pt x="1016" y="842"/>
                  </a:moveTo>
                  <a:lnTo>
                    <a:pt x="854" y="842"/>
                  </a:lnTo>
                  <a:lnTo>
                    <a:pt x="854" y="682"/>
                  </a:lnTo>
                  <a:lnTo>
                    <a:pt x="1016" y="682"/>
                  </a:lnTo>
                  <a:lnTo>
                    <a:pt x="1016" y="842"/>
                  </a:lnTo>
                  <a:close/>
                  <a:moveTo>
                    <a:pt x="1016" y="670"/>
                  </a:moveTo>
                  <a:lnTo>
                    <a:pt x="854" y="670"/>
                  </a:lnTo>
                  <a:lnTo>
                    <a:pt x="854" y="508"/>
                  </a:lnTo>
                  <a:lnTo>
                    <a:pt x="1016" y="508"/>
                  </a:lnTo>
                  <a:lnTo>
                    <a:pt x="1016" y="670"/>
                  </a:lnTo>
                  <a:close/>
                  <a:moveTo>
                    <a:pt x="1016" y="496"/>
                  </a:moveTo>
                  <a:lnTo>
                    <a:pt x="854" y="496"/>
                  </a:lnTo>
                  <a:lnTo>
                    <a:pt x="854" y="336"/>
                  </a:lnTo>
                  <a:lnTo>
                    <a:pt x="1016" y="336"/>
                  </a:lnTo>
                  <a:lnTo>
                    <a:pt x="1016" y="496"/>
                  </a:lnTo>
                  <a:close/>
                  <a:moveTo>
                    <a:pt x="1016" y="324"/>
                  </a:moveTo>
                  <a:lnTo>
                    <a:pt x="854" y="324"/>
                  </a:lnTo>
                  <a:lnTo>
                    <a:pt x="854" y="164"/>
                  </a:lnTo>
                  <a:lnTo>
                    <a:pt x="1016" y="164"/>
                  </a:lnTo>
                  <a:lnTo>
                    <a:pt x="1016" y="324"/>
                  </a:lnTo>
                  <a:close/>
                  <a:moveTo>
                    <a:pt x="1188" y="4990"/>
                  </a:moveTo>
                  <a:lnTo>
                    <a:pt x="1028" y="4990"/>
                  </a:lnTo>
                  <a:lnTo>
                    <a:pt x="1028" y="4830"/>
                  </a:lnTo>
                  <a:lnTo>
                    <a:pt x="1188" y="4830"/>
                  </a:lnTo>
                  <a:lnTo>
                    <a:pt x="1188" y="4990"/>
                  </a:lnTo>
                  <a:close/>
                  <a:moveTo>
                    <a:pt x="1188" y="4818"/>
                  </a:moveTo>
                  <a:lnTo>
                    <a:pt x="1028" y="4818"/>
                  </a:lnTo>
                  <a:lnTo>
                    <a:pt x="1028" y="4656"/>
                  </a:lnTo>
                  <a:lnTo>
                    <a:pt x="1188" y="4656"/>
                  </a:lnTo>
                  <a:lnTo>
                    <a:pt x="1188" y="4818"/>
                  </a:lnTo>
                  <a:close/>
                  <a:moveTo>
                    <a:pt x="1188" y="4644"/>
                  </a:moveTo>
                  <a:lnTo>
                    <a:pt x="1028" y="4644"/>
                  </a:lnTo>
                  <a:lnTo>
                    <a:pt x="1028" y="4484"/>
                  </a:lnTo>
                  <a:lnTo>
                    <a:pt x="1188" y="4484"/>
                  </a:lnTo>
                  <a:lnTo>
                    <a:pt x="1188" y="4644"/>
                  </a:lnTo>
                  <a:close/>
                  <a:moveTo>
                    <a:pt x="1188" y="4472"/>
                  </a:moveTo>
                  <a:lnTo>
                    <a:pt x="1028" y="4472"/>
                  </a:lnTo>
                  <a:lnTo>
                    <a:pt x="1028" y="4310"/>
                  </a:lnTo>
                  <a:lnTo>
                    <a:pt x="1188" y="4310"/>
                  </a:lnTo>
                  <a:lnTo>
                    <a:pt x="1188" y="4472"/>
                  </a:lnTo>
                  <a:close/>
                  <a:moveTo>
                    <a:pt x="1188" y="4298"/>
                  </a:moveTo>
                  <a:lnTo>
                    <a:pt x="1028" y="4298"/>
                  </a:lnTo>
                  <a:lnTo>
                    <a:pt x="1028" y="4138"/>
                  </a:lnTo>
                  <a:lnTo>
                    <a:pt x="1188" y="4138"/>
                  </a:lnTo>
                  <a:lnTo>
                    <a:pt x="1188" y="4298"/>
                  </a:lnTo>
                  <a:close/>
                  <a:moveTo>
                    <a:pt x="1188" y="4126"/>
                  </a:moveTo>
                  <a:lnTo>
                    <a:pt x="1028" y="4126"/>
                  </a:lnTo>
                  <a:lnTo>
                    <a:pt x="1028" y="3966"/>
                  </a:lnTo>
                  <a:lnTo>
                    <a:pt x="1188" y="3966"/>
                  </a:lnTo>
                  <a:lnTo>
                    <a:pt x="1188" y="4126"/>
                  </a:lnTo>
                  <a:close/>
                  <a:moveTo>
                    <a:pt x="1188" y="3954"/>
                  </a:moveTo>
                  <a:lnTo>
                    <a:pt x="1028" y="3954"/>
                  </a:lnTo>
                  <a:lnTo>
                    <a:pt x="1028" y="3792"/>
                  </a:lnTo>
                  <a:lnTo>
                    <a:pt x="1188" y="3792"/>
                  </a:lnTo>
                  <a:lnTo>
                    <a:pt x="1188" y="3954"/>
                  </a:lnTo>
                  <a:close/>
                  <a:moveTo>
                    <a:pt x="1188" y="3780"/>
                  </a:moveTo>
                  <a:lnTo>
                    <a:pt x="1028" y="3780"/>
                  </a:lnTo>
                  <a:lnTo>
                    <a:pt x="1028" y="3620"/>
                  </a:lnTo>
                  <a:lnTo>
                    <a:pt x="1188" y="3620"/>
                  </a:lnTo>
                  <a:lnTo>
                    <a:pt x="1188" y="3780"/>
                  </a:lnTo>
                  <a:close/>
                  <a:moveTo>
                    <a:pt x="1188" y="3608"/>
                  </a:moveTo>
                  <a:lnTo>
                    <a:pt x="1028" y="3608"/>
                  </a:lnTo>
                  <a:lnTo>
                    <a:pt x="1028" y="3274"/>
                  </a:lnTo>
                  <a:lnTo>
                    <a:pt x="1188" y="3274"/>
                  </a:lnTo>
                  <a:lnTo>
                    <a:pt x="1188" y="3608"/>
                  </a:lnTo>
                  <a:close/>
                  <a:moveTo>
                    <a:pt x="1188" y="3262"/>
                  </a:moveTo>
                  <a:lnTo>
                    <a:pt x="1028" y="3262"/>
                  </a:lnTo>
                  <a:lnTo>
                    <a:pt x="1028" y="3102"/>
                  </a:lnTo>
                  <a:lnTo>
                    <a:pt x="1188" y="3102"/>
                  </a:lnTo>
                  <a:lnTo>
                    <a:pt x="1188" y="3262"/>
                  </a:lnTo>
                  <a:close/>
                  <a:moveTo>
                    <a:pt x="1188" y="3090"/>
                  </a:moveTo>
                  <a:lnTo>
                    <a:pt x="1028" y="3090"/>
                  </a:lnTo>
                  <a:lnTo>
                    <a:pt x="1028" y="2928"/>
                  </a:lnTo>
                  <a:lnTo>
                    <a:pt x="1188" y="2928"/>
                  </a:lnTo>
                  <a:lnTo>
                    <a:pt x="1188" y="3090"/>
                  </a:lnTo>
                  <a:close/>
                  <a:moveTo>
                    <a:pt x="1188" y="2916"/>
                  </a:moveTo>
                  <a:lnTo>
                    <a:pt x="1028" y="2916"/>
                  </a:lnTo>
                  <a:lnTo>
                    <a:pt x="1028" y="2756"/>
                  </a:lnTo>
                  <a:lnTo>
                    <a:pt x="1188" y="2756"/>
                  </a:lnTo>
                  <a:lnTo>
                    <a:pt x="1188" y="2916"/>
                  </a:lnTo>
                  <a:close/>
                  <a:moveTo>
                    <a:pt x="1188" y="2744"/>
                  </a:moveTo>
                  <a:lnTo>
                    <a:pt x="1028" y="2744"/>
                  </a:lnTo>
                  <a:lnTo>
                    <a:pt x="1028" y="2582"/>
                  </a:lnTo>
                  <a:lnTo>
                    <a:pt x="1188" y="2582"/>
                  </a:lnTo>
                  <a:lnTo>
                    <a:pt x="1188" y="2744"/>
                  </a:lnTo>
                  <a:close/>
                  <a:moveTo>
                    <a:pt x="1188" y="2570"/>
                  </a:moveTo>
                  <a:lnTo>
                    <a:pt x="1028" y="2570"/>
                  </a:lnTo>
                  <a:lnTo>
                    <a:pt x="1028" y="2410"/>
                  </a:lnTo>
                  <a:lnTo>
                    <a:pt x="1188" y="2410"/>
                  </a:lnTo>
                  <a:lnTo>
                    <a:pt x="1188" y="2570"/>
                  </a:lnTo>
                  <a:close/>
                  <a:moveTo>
                    <a:pt x="1188" y="2398"/>
                  </a:moveTo>
                  <a:lnTo>
                    <a:pt x="1028" y="2398"/>
                  </a:lnTo>
                  <a:lnTo>
                    <a:pt x="1028" y="2238"/>
                  </a:lnTo>
                  <a:lnTo>
                    <a:pt x="1188" y="2238"/>
                  </a:lnTo>
                  <a:lnTo>
                    <a:pt x="1188" y="2398"/>
                  </a:lnTo>
                  <a:close/>
                  <a:moveTo>
                    <a:pt x="1188" y="2226"/>
                  </a:moveTo>
                  <a:lnTo>
                    <a:pt x="1028" y="2226"/>
                  </a:lnTo>
                  <a:lnTo>
                    <a:pt x="1028" y="2064"/>
                  </a:lnTo>
                  <a:lnTo>
                    <a:pt x="1188" y="2064"/>
                  </a:lnTo>
                  <a:lnTo>
                    <a:pt x="1188" y="2226"/>
                  </a:lnTo>
                  <a:close/>
                  <a:moveTo>
                    <a:pt x="1188" y="2052"/>
                  </a:moveTo>
                  <a:lnTo>
                    <a:pt x="1028" y="2052"/>
                  </a:lnTo>
                  <a:lnTo>
                    <a:pt x="1028" y="1892"/>
                  </a:lnTo>
                  <a:lnTo>
                    <a:pt x="1188" y="1892"/>
                  </a:lnTo>
                  <a:lnTo>
                    <a:pt x="1188" y="2052"/>
                  </a:lnTo>
                  <a:close/>
                  <a:moveTo>
                    <a:pt x="1188" y="1880"/>
                  </a:moveTo>
                  <a:lnTo>
                    <a:pt x="1028" y="1880"/>
                  </a:lnTo>
                  <a:lnTo>
                    <a:pt x="1028" y="1546"/>
                  </a:lnTo>
                  <a:lnTo>
                    <a:pt x="1188" y="1546"/>
                  </a:lnTo>
                  <a:lnTo>
                    <a:pt x="1188" y="1880"/>
                  </a:lnTo>
                  <a:close/>
                  <a:moveTo>
                    <a:pt x="1188" y="1534"/>
                  </a:moveTo>
                  <a:lnTo>
                    <a:pt x="1028" y="1534"/>
                  </a:lnTo>
                  <a:lnTo>
                    <a:pt x="1028" y="1372"/>
                  </a:lnTo>
                  <a:lnTo>
                    <a:pt x="1188" y="1372"/>
                  </a:lnTo>
                  <a:lnTo>
                    <a:pt x="1188" y="1534"/>
                  </a:lnTo>
                  <a:close/>
                  <a:moveTo>
                    <a:pt x="1188" y="1360"/>
                  </a:moveTo>
                  <a:lnTo>
                    <a:pt x="1028" y="1360"/>
                  </a:lnTo>
                  <a:lnTo>
                    <a:pt x="1028" y="1200"/>
                  </a:lnTo>
                  <a:lnTo>
                    <a:pt x="1188" y="1200"/>
                  </a:lnTo>
                  <a:lnTo>
                    <a:pt x="1188" y="1360"/>
                  </a:lnTo>
                  <a:close/>
                  <a:moveTo>
                    <a:pt x="1188" y="1188"/>
                  </a:moveTo>
                  <a:lnTo>
                    <a:pt x="1028" y="1188"/>
                  </a:lnTo>
                  <a:lnTo>
                    <a:pt x="1028" y="1028"/>
                  </a:lnTo>
                  <a:lnTo>
                    <a:pt x="1188" y="1028"/>
                  </a:lnTo>
                  <a:lnTo>
                    <a:pt x="1188" y="1188"/>
                  </a:lnTo>
                  <a:close/>
                  <a:moveTo>
                    <a:pt x="1188" y="1016"/>
                  </a:moveTo>
                  <a:lnTo>
                    <a:pt x="1028" y="1016"/>
                  </a:lnTo>
                  <a:lnTo>
                    <a:pt x="1028" y="854"/>
                  </a:lnTo>
                  <a:lnTo>
                    <a:pt x="1188" y="854"/>
                  </a:lnTo>
                  <a:lnTo>
                    <a:pt x="1188" y="1016"/>
                  </a:lnTo>
                  <a:close/>
                  <a:moveTo>
                    <a:pt x="1188" y="842"/>
                  </a:moveTo>
                  <a:lnTo>
                    <a:pt x="1028" y="842"/>
                  </a:lnTo>
                  <a:lnTo>
                    <a:pt x="1028" y="682"/>
                  </a:lnTo>
                  <a:lnTo>
                    <a:pt x="1188" y="682"/>
                  </a:lnTo>
                  <a:lnTo>
                    <a:pt x="1188" y="842"/>
                  </a:lnTo>
                  <a:close/>
                  <a:moveTo>
                    <a:pt x="1188" y="670"/>
                  </a:moveTo>
                  <a:lnTo>
                    <a:pt x="1028" y="670"/>
                  </a:lnTo>
                  <a:lnTo>
                    <a:pt x="1028" y="508"/>
                  </a:lnTo>
                  <a:lnTo>
                    <a:pt x="1188" y="508"/>
                  </a:lnTo>
                  <a:lnTo>
                    <a:pt x="1188" y="670"/>
                  </a:lnTo>
                  <a:close/>
                  <a:moveTo>
                    <a:pt x="1188" y="496"/>
                  </a:moveTo>
                  <a:lnTo>
                    <a:pt x="1028" y="496"/>
                  </a:lnTo>
                  <a:lnTo>
                    <a:pt x="1028" y="336"/>
                  </a:lnTo>
                  <a:lnTo>
                    <a:pt x="1188" y="336"/>
                  </a:lnTo>
                  <a:lnTo>
                    <a:pt x="1188" y="496"/>
                  </a:lnTo>
                  <a:close/>
                  <a:moveTo>
                    <a:pt x="1188" y="324"/>
                  </a:moveTo>
                  <a:lnTo>
                    <a:pt x="1028" y="324"/>
                  </a:lnTo>
                  <a:lnTo>
                    <a:pt x="1028" y="164"/>
                  </a:lnTo>
                  <a:lnTo>
                    <a:pt x="1188" y="164"/>
                  </a:lnTo>
                  <a:lnTo>
                    <a:pt x="1188" y="324"/>
                  </a:lnTo>
                  <a:close/>
                  <a:moveTo>
                    <a:pt x="1360" y="4990"/>
                  </a:moveTo>
                  <a:lnTo>
                    <a:pt x="1200" y="4990"/>
                  </a:lnTo>
                  <a:lnTo>
                    <a:pt x="1200" y="4830"/>
                  </a:lnTo>
                  <a:lnTo>
                    <a:pt x="1360" y="4830"/>
                  </a:lnTo>
                  <a:lnTo>
                    <a:pt x="1360" y="4990"/>
                  </a:lnTo>
                  <a:close/>
                  <a:moveTo>
                    <a:pt x="1360" y="4818"/>
                  </a:moveTo>
                  <a:lnTo>
                    <a:pt x="1200" y="4818"/>
                  </a:lnTo>
                  <a:lnTo>
                    <a:pt x="1200" y="4656"/>
                  </a:lnTo>
                  <a:lnTo>
                    <a:pt x="1360" y="4656"/>
                  </a:lnTo>
                  <a:lnTo>
                    <a:pt x="1360" y="4818"/>
                  </a:lnTo>
                  <a:close/>
                  <a:moveTo>
                    <a:pt x="1360" y="4644"/>
                  </a:moveTo>
                  <a:lnTo>
                    <a:pt x="1200" y="4644"/>
                  </a:lnTo>
                  <a:lnTo>
                    <a:pt x="1200" y="4484"/>
                  </a:lnTo>
                  <a:lnTo>
                    <a:pt x="1360" y="4484"/>
                  </a:lnTo>
                  <a:lnTo>
                    <a:pt x="1360" y="4644"/>
                  </a:lnTo>
                  <a:close/>
                  <a:moveTo>
                    <a:pt x="1360" y="4472"/>
                  </a:moveTo>
                  <a:lnTo>
                    <a:pt x="1200" y="4472"/>
                  </a:lnTo>
                  <a:lnTo>
                    <a:pt x="1200" y="4310"/>
                  </a:lnTo>
                  <a:lnTo>
                    <a:pt x="1360" y="4310"/>
                  </a:lnTo>
                  <a:lnTo>
                    <a:pt x="1360" y="4472"/>
                  </a:lnTo>
                  <a:close/>
                  <a:moveTo>
                    <a:pt x="1360" y="4298"/>
                  </a:moveTo>
                  <a:lnTo>
                    <a:pt x="1200" y="4298"/>
                  </a:lnTo>
                  <a:lnTo>
                    <a:pt x="1200" y="4138"/>
                  </a:lnTo>
                  <a:lnTo>
                    <a:pt x="1360" y="4138"/>
                  </a:lnTo>
                  <a:lnTo>
                    <a:pt x="1360" y="4298"/>
                  </a:lnTo>
                  <a:close/>
                  <a:moveTo>
                    <a:pt x="1360" y="4126"/>
                  </a:moveTo>
                  <a:lnTo>
                    <a:pt x="1200" y="4126"/>
                  </a:lnTo>
                  <a:lnTo>
                    <a:pt x="1200" y="3966"/>
                  </a:lnTo>
                  <a:lnTo>
                    <a:pt x="1360" y="3966"/>
                  </a:lnTo>
                  <a:lnTo>
                    <a:pt x="1360" y="4126"/>
                  </a:lnTo>
                  <a:close/>
                  <a:moveTo>
                    <a:pt x="1360" y="3954"/>
                  </a:moveTo>
                  <a:lnTo>
                    <a:pt x="1200" y="3954"/>
                  </a:lnTo>
                  <a:lnTo>
                    <a:pt x="1200" y="3792"/>
                  </a:lnTo>
                  <a:lnTo>
                    <a:pt x="1360" y="3792"/>
                  </a:lnTo>
                  <a:lnTo>
                    <a:pt x="1360" y="3954"/>
                  </a:lnTo>
                  <a:close/>
                  <a:moveTo>
                    <a:pt x="1360" y="3780"/>
                  </a:moveTo>
                  <a:lnTo>
                    <a:pt x="1200" y="3780"/>
                  </a:lnTo>
                  <a:lnTo>
                    <a:pt x="1200" y="3620"/>
                  </a:lnTo>
                  <a:lnTo>
                    <a:pt x="1360" y="3620"/>
                  </a:lnTo>
                  <a:lnTo>
                    <a:pt x="1360" y="3780"/>
                  </a:lnTo>
                  <a:close/>
                  <a:moveTo>
                    <a:pt x="1360" y="3608"/>
                  </a:moveTo>
                  <a:lnTo>
                    <a:pt x="1200" y="3608"/>
                  </a:lnTo>
                  <a:lnTo>
                    <a:pt x="1200" y="3274"/>
                  </a:lnTo>
                  <a:lnTo>
                    <a:pt x="1360" y="3274"/>
                  </a:lnTo>
                  <a:lnTo>
                    <a:pt x="1360" y="3608"/>
                  </a:lnTo>
                  <a:close/>
                  <a:moveTo>
                    <a:pt x="1360" y="3262"/>
                  </a:moveTo>
                  <a:lnTo>
                    <a:pt x="1200" y="3262"/>
                  </a:lnTo>
                  <a:lnTo>
                    <a:pt x="1200" y="3102"/>
                  </a:lnTo>
                  <a:lnTo>
                    <a:pt x="1360" y="3102"/>
                  </a:lnTo>
                  <a:lnTo>
                    <a:pt x="1360" y="3262"/>
                  </a:lnTo>
                  <a:close/>
                  <a:moveTo>
                    <a:pt x="1360" y="3090"/>
                  </a:moveTo>
                  <a:lnTo>
                    <a:pt x="1200" y="3090"/>
                  </a:lnTo>
                  <a:lnTo>
                    <a:pt x="1200" y="2928"/>
                  </a:lnTo>
                  <a:lnTo>
                    <a:pt x="1360" y="2928"/>
                  </a:lnTo>
                  <a:lnTo>
                    <a:pt x="1360" y="3090"/>
                  </a:lnTo>
                  <a:close/>
                  <a:moveTo>
                    <a:pt x="1360" y="2916"/>
                  </a:moveTo>
                  <a:lnTo>
                    <a:pt x="1200" y="2916"/>
                  </a:lnTo>
                  <a:lnTo>
                    <a:pt x="1200" y="2756"/>
                  </a:lnTo>
                  <a:lnTo>
                    <a:pt x="1360" y="2756"/>
                  </a:lnTo>
                  <a:lnTo>
                    <a:pt x="1360" y="2916"/>
                  </a:lnTo>
                  <a:close/>
                  <a:moveTo>
                    <a:pt x="1360" y="2744"/>
                  </a:moveTo>
                  <a:lnTo>
                    <a:pt x="1200" y="2744"/>
                  </a:lnTo>
                  <a:lnTo>
                    <a:pt x="1200" y="2582"/>
                  </a:lnTo>
                  <a:lnTo>
                    <a:pt x="1360" y="2582"/>
                  </a:lnTo>
                  <a:lnTo>
                    <a:pt x="1360" y="2744"/>
                  </a:lnTo>
                  <a:close/>
                  <a:moveTo>
                    <a:pt x="1360" y="2570"/>
                  </a:moveTo>
                  <a:lnTo>
                    <a:pt x="1200" y="2570"/>
                  </a:lnTo>
                  <a:lnTo>
                    <a:pt x="1200" y="2410"/>
                  </a:lnTo>
                  <a:lnTo>
                    <a:pt x="1360" y="2410"/>
                  </a:lnTo>
                  <a:lnTo>
                    <a:pt x="1360" y="2570"/>
                  </a:lnTo>
                  <a:close/>
                  <a:moveTo>
                    <a:pt x="1360" y="2398"/>
                  </a:moveTo>
                  <a:lnTo>
                    <a:pt x="1200" y="2398"/>
                  </a:lnTo>
                  <a:lnTo>
                    <a:pt x="1200" y="2238"/>
                  </a:lnTo>
                  <a:lnTo>
                    <a:pt x="1360" y="2238"/>
                  </a:lnTo>
                  <a:lnTo>
                    <a:pt x="1360" y="2398"/>
                  </a:lnTo>
                  <a:close/>
                  <a:moveTo>
                    <a:pt x="1360" y="2226"/>
                  </a:moveTo>
                  <a:lnTo>
                    <a:pt x="1200" y="2226"/>
                  </a:lnTo>
                  <a:lnTo>
                    <a:pt x="1200" y="2064"/>
                  </a:lnTo>
                  <a:lnTo>
                    <a:pt x="1360" y="2064"/>
                  </a:lnTo>
                  <a:lnTo>
                    <a:pt x="1360" y="2226"/>
                  </a:lnTo>
                  <a:close/>
                  <a:moveTo>
                    <a:pt x="1360" y="2052"/>
                  </a:moveTo>
                  <a:lnTo>
                    <a:pt x="1200" y="2052"/>
                  </a:lnTo>
                  <a:lnTo>
                    <a:pt x="1200" y="1892"/>
                  </a:lnTo>
                  <a:lnTo>
                    <a:pt x="1360" y="1892"/>
                  </a:lnTo>
                  <a:lnTo>
                    <a:pt x="1360" y="2052"/>
                  </a:lnTo>
                  <a:close/>
                  <a:moveTo>
                    <a:pt x="1360" y="1880"/>
                  </a:moveTo>
                  <a:lnTo>
                    <a:pt x="1200" y="1880"/>
                  </a:lnTo>
                  <a:lnTo>
                    <a:pt x="1200" y="1546"/>
                  </a:lnTo>
                  <a:lnTo>
                    <a:pt x="1360" y="1546"/>
                  </a:lnTo>
                  <a:lnTo>
                    <a:pt x="1360" y="1880"/>
                  </a:lnTo>
                  <a:close/>
                  <a:moveTo>
                    <a:pt x="1360" y="1534"/>
                  </a:moveTo>
                  <a:lnTo>
                    <a:pt x="1200" y="1534"/>
                  </a:lnTo>
                  <a:lnTo>
                    <a:pt x="1200" y="1372"/>
                  </a:lnTo>
                  <a:lnTo>
                    <a:pt x="1360" y="1372"/>
                  </a:lnTo>
                  <a:lnTo>
                    <a:pt x="1360" y="1534"/>
                  </a:lnTo>
                  <a:close/>
                  <a:moveTo>
                    <a:pt x="1360" y="1360"/>
                  </a:moveTo>
                  <a:lnTo>
                    <a:pt x="1200" y="1360"/>
                  </a:lnTo>
                  <a:lnTo>
                    <a:pt x="1200" y="1200"/>
                  </a:lnTo>
                  <a:lnTo>
                    <a:pt x="1360" y="1200"/>
                  </a:lnTo>
                  <a:lnTo>
                    <a:pt x="1360" y="1360"/>
                  </a:lnTo>
                  <a:close/>
                  <a:moveTo>
                    <a:pt x="1360" y="1188"/>
                  </a:moveTo>
                  <a:lnTo>
                    <a:pt x="1200" y="1188"/>
                  </a:lnTo>
                  <a:lnTo>
                    <a:pt x="1200" y="1028"/>
                  </a:lnTo>
                  <a:lnTo>
                    <a:pt x="1360" y="1028"/>
                  </a:lnTo>
                  <a:lnTo>
                    <a:pt x="1360" y="1188"/>
                  </a:lnTo>
                  <a:close/>
                  <a:moveTo>
                    <a:pt x="1360" y="1016"/>
                  </a:moveTo>
                  <a:lnTo>
                    <a:pt x="1200" y="1016"/>
                  </a:lnTo>
                  <a:lnTo>
                    <a:pt x="1200" y="854"/>
                  </a:lnTo>
                  <a:lnTo>
                    <a:pt x="1360" y="854"/>
                  </a:lnTo>
                  <a:lnTo>
                    <a:pt x="1360" y="1016"/>
                  </a:lnTo>
                  <a:close/>
                  <a:moveTo>
                    <a:pt x="1360" y="842"/>
                  </a:moveTo>
                  <a:lnTo>
                    <a:pt x="1200" y="842"/>
                  </a:lnTo>
                  <a:lnTo>
                    <a:pt x="1200" y="682"/>
                  </a:lnTo>
                  <a:lnTo>
                    <a:pt x="1360" y="682"/>
                  </a:lnTo>
                  <a:lnTo>
                    <a:pt x="1360" y="842"/>
                  </a:lnTo>
                  <a:close/>
                  <a:moveTo>
                    <a:pt x="1360" y="670"/>
                  </a:moveTo>
                  <a:lnTo>
                    <a:pt x="1200" y="670"/>
                  </a:lnTo>
                  <a:lnTo>
                    <a:pt x="1200" y="508"/>
                  </a:lnTo>
                  <a:lnTo>
                    <a:pt x="1360" y="508"/>
                  </a:lnTo>
                  <a:lnTo>
                    <a:pt x="1360" y="670"/>
                  </a:lnTo>
                  <a:close/>
                  <a:moveTo>
                    <a:pt x="1360" y="496"/>
                  </a:moveTo>
                  <a:lnTo>
                    <a:pt x="1200" y="496"/>
                  </a:lnTo>
                  <a:lnTo>
                    <a:pt x="1200" y="336"/>
                  </a:lnTo>
                  <a:lnTo>
                    <a:pt x="1360" y="336"/>
                  </a:lnTo>
                  <a:lnTo>
                    <a:pt x="1360" y="496"/>
                  </a:lnTo>
                  <a:close/>
                  <a:moveTo>
                    <a:pt x="1360" y="324"/>
                  </a:moveTo>
                  <a:lnTo>
                    <a:pt x="1200" y="324"/>
                  </a:lnTo>
                  <a:lnTo>
                    <a:pt x="1200" y="164"/>
                  </a:lnTo>
                  <a:lnTo>
                    <a:pt x="1360" y="164"/>
                  </a:lnTo>
                  <a:lnTo>
                    <a:pt x="1360" y="324"/>
                  </a:lnTo>
                  <a:close/>
                  <a:moveTo>
                    <a:pt x="1535" y="4990"/>
                  </a:moveTo>
                  <a:lnTo>
                    <a:pt x="1372" y="4990"/>
                  </a:lnTo>
                  <a:lnTo>
                    <a:pt x="1372" y="4830"/>
                  </a:lnTo>
                  <a:lnTo>
                    <a:pt x="1535" y="4830"/>
                  </a:lnTo>
                  <a:lnTo>
                    <a:pt x="1535" y="4990"/>
                  </a:lnTo>
                  <a:close/>
                  <a:moveTo>
                    <a:pt x="1535" y="4818"/>
                  </a:moveTo>
                  <a:lnTo>
                    <a:pt x="1372" y="4818"/>
                  </a:lnTo>
                  <a:lnTo>
                    <a:pt x="1372" y="4656"/>
                  </a:lnTo>
                  <a:lnTo>
                    <a:pt x="1535" y="4656"/>
                  </a:lnTo>
                  <a:lnTo>
                    <a:pt x="1535" y="4818"/>
                  </a:lnTo>
                  <a:close/>
                  <a:moveTo>
                    <a:pt x="1535" y="4644"/>
                  </a:moveTo>
                  <a:lnTo>
                    <a:pt x="1372" y="4644"/>
                  </a:lnTo>
                  <a:lnTo>
                    <a:pt x="1372" y="4484"/>
                  </a:lnTo>
                  <a:lnTo>
                    <a:pt x="1535" y="4484"/>
                  </a:lnTo>
                  <a:lnTo>
                    <a:pt x="1535" y="4644"/>
                  </a:lnTo>
                  <a:close/>
                  <a:moveTo>
                    <a:pt x="1535" y="4472"/>
                  </a:moveTo>
                  <a:lnTo>
                    <a:pt x="1372" y="4472"/>
                  </a:lnTo>
                  <a:lnTo>
                    <a:pt x="1372" y="4310"/>
                  </a:lnTo>
                  <a:lnTo>
                    <a:pt x="1535" y="4310"/>
                  </a:lnTo>
                  <a:lnTo>
                    <a:pt x="1535" y="4472"/>
                  </a:lnTo>
                  <a:close/>
                  <a:moveTo>
                    <a:pt x="1535" y="4298"/>
                  </a:moveTo>
                  <a:lnTo>
                    <a:pt x="1372" y="4298"/>
                  </a:lnTo>
                  <a:lnTo>
                    <a:pt x="1372" y="4138"/>
                  </a:lnTo>
                  <a:lnTo>
                    <a:pt x="1535" y="4138"/>
                  </a:lnTo>
                  <a:lnTo>
                    <a:pt x="1535" y="4298"/>
                  </a:lnTo>
                  <a:close/>
                  <a:moveTo>
                    <a:pt x="1535" y="4126"/>
                  </a:moveTo>
                  <a:lnTo>
                    <a:pt x="1372" y="4126"/>
                  </a:lnTo>
                  <a:lnTo>
                    <a:pt x="1372" y="3966"/>
                  </a:lnTo>
                  <a:lnTo>
                    <a:pt x="1535" y="3966"/>
                  </a:lnTo>
                  <a:lnTo>
                    <a:pt x="1535" y="4126"/>
                  </a:lnTo>
                  <a:close/>
                  <a:moveTo>
                    <a:pt x="1535" y="3954"/>
                  </a:moveTo>
                  <a:lnTo>
                    <a:pt x="1372" y="3954"/>
                  </a:lnTo>
                  <a:lnTo>
                    <a:pt x="1372" y="3792"/>
                  </a:lnTo>
                  <a:lnTo>
                    <a:pt x="1535" y="3792"/>
                  </a:lnTo>
                  <a:lnTo>
                    <a:pt x="1535" y="3954"/>
                  </a:lnTo>
                  <a:close/>
                  <a:moveTo>
                    <a:pt x="1535" y="3780"/>
                  </a:moveTo>
                  <a:lnTo>
                    <a:pt x="1372" y="3780"/>
                  </a:lnTo>
                  <a:lnTo>
                    <a:pt x="1372" y="3620"/>
                  </a:lnTo>
                  <a:lnTo>
                    <a:pt x="1535" y="3620"/>
                  </a:lnTo>
                  <a:lnTo>
                    <a:pt x="1535" y="3780"/>
                  </a:lnTo>
                  <a:close/>
                  <a:moveTo>
                    <a:pt x="1535" y="3608"/>
                  </a:moveTo>
                  <a:lnTo>
                    <a:pt x="1372" y="3608"/>
                  </a:lnTo>
                  <a:lnTo>
                    <a:pt x="1372" y="3274"/>
                  </a:lnTo>
                  <a:lnTo>
                    <a:pt x="1535" y="3274"/>
                  </a:lnTo>
                  <a:lnTo>
                    <a:pt x="1535" y="3608"/>
                  </a:lnTo>
                  <a:close/>
                  <a:moveTo>
                    <a:pt x="1535" y="3262"/>
                  </a:moveTo>
                  <a:lnTo>
                    <a:pt x="1372" y="3262"/>
                  </a:lnTo>
                  <a:lnTo>
                    <a:pt x="1372" y="3102"/>
                  </a:lnTo>
                  <a:lnTo>
                    <a:pt x="1535" y="3102"/>
                  </a:lnTo>
                  <a:lnTo>
                    <a:pt x="1535" y="3262"/>
                  </a:lnTo>
                  <a:close/>
                  <a:moveTo>
                    <a:pt x="1535" y="3090"/>
                  </a:moveTo>
                  <a:lnTo>
                    <a:pt x="1372" y="3090"/>
                  </a:lnTo>
                  <a:lnTo>
                    <a:pt x="1372" y="2928"/>
                  </a:lnTo>
                  <a:lnTo>
                    <a:pt x="1535" y="2928"/>
                  </a:lnTo>
                  <a:lnTo>
                    <a:pt x="1535" y="3090"/>
                  </a:lnTo>
                  <a:close/>
                  <a:moveTo>
                    <a:pt x="1535" y="2916"/>
                  </a:moveTo>
                  <a:lnTo>
                    <a:pt x="1372" y="2916"/>
                  </a:lnTo>
                  <a:lnTo>
                    <a:pt x="1372" y="2756"/>
                  </a:lnTo>
                  <a:lnTo>
                    <a:pt x="1535" y="2756"/>
                  </a:lnTo>
                  <a:lnTo>
                    <a:pt x="1535" y="2916"/>
                  </a:lnTo>
                  <a:close/>
                  <a:moveTo>
                    <a:pt x="1535" y="2744"/>
                  </a:moveTo>
                  <a:lnTo>
                    <a:pt x="1372" y="2744"/>
                  </a:lnTo>
                  <a:lnTo>
                    <a:pt x="1372" y="2582"/>
                  </a:lnTo>
                  <a:lnTo>
                    <a:pt x="1535" y="2582"/>
                  </a:lnTo>
                  <a:lnTo>
                    <a:pt x="1535" y="2744"/>
                  </a:lnTo>
                  <a:close/>
                  <a:moveTo>
                    <a:pt x="1535" y="2570"/>
                  </a:moveTo>
                  <a:lnTo>
                    <a:pt x="1372" y="2570"/>
                  </a:lnTo>
                  <a:lnTo>
                    <a:pt x="1372" y="2410"/>
                  </a:lnTo>
                  <a:lnTo>
                    <a:pt x="1535" y="2410"/>
                  </a:lnTo>
                  <a:lnTo>
                    <a:pt x="1535" y="2570"/>
                  </a:lnTo>
                  <a:close/>
                  <a:moveTo>
                    <a:pt x="1535" y="2398"/>
                  </a:moveTo>
                  <a:lnTo>
                    <a:pt x="1372" y="2398"/>
                  </a:lnTo>
                  <a:lnTo>
                    <a:pt x="1372" y="2238"/>
                  </a:lnTo>
                  <a:lnTo>
                    <a:pt x="1535" y="2238"/>
                  </a:lnTo>
                  <a:lnTo>
                    <a:pt x="1535" y="2398"/>
                  </a:lnTo>
                  <a:close/>
                  <a:moveTo>
                    <a:pt x="1535" y="2226"/>
                  </a:moveTo>
                  <a:lnTo>
                    <a:pt x="1372" y="2226"/>
                  </a:lnTo>
                  <a:lnTo>
                    <a:pt x="1372" y="2064"/>
                  </a:lnTo>
                  <a:lnTo>
                    <a:pt x="1535" y="2064"/>
                  </a:lnTo>
                  <a:lnTo>
                    <a:pt x="1535" y="2226"/>
                  </a:lnTo>
                  <a:close/>
                  <a:moveTo>
                    <a:pt x="1535" y="2052"/>
                  </a:moveTo>
                  <a:lnTo>
                    <a:pt x="1372" y="2052"/>
                  </a:lnTo>
                  <a:lnTo>
                    <a:pt x="1372" y="1892"/>
                  </a:lnTo>
                  <a:lnTo>
                    <a:pt x="1535" y="1892"/>
                  </a:lnTo>
                  <a:lnTo>
                    <a:pt x="1535" y="2052"/>
                  </a:lnTo>
                  <a:close/>
                  <a:moveTo>
                    <a:pt x="1535" y="1880"/>
                  </a:moveTo>
                  <a:lnTo>
                    <a:pt x="1372" y="1880"/>
                  </a:lnTo>
                  <a:lnTo>
                    <a:pt x="1372" y="1546"/>
                  </a:lnTo>
                  <a:lnTo>
                    <a:pt x="1535" y="1546"/>
                  </a:lnTo>
                  <a:lnTo>
                    <a:pt x="1535" y="1880"/>
                  </a:lnTo>
                  <a:close/>
                  <a:moveTo>
                    <a:pt x="1535" y="1534"/>
                  </a:moveTo>
                  <a:lnTo>
                    <a:pt x="1372" y="1534"/>
                  </a:lnTo>
                  <a:lnTo>
                    <a:pt x="1372" y="1372"/>
                  </a:lnTo>
                  <a:lnTo>
                    <a:pt x="1535" y="1372"/>
                  </a:lnTo>
                  <a:lnTo>
                    <a:pt x="1535" y="1534"/>
                  </a:lnTo>
                  <a:close/>
                  <a:moveTo>
                    <a:pt x="1535" y="1360"/>
                  </a:moveTo>
                  <a:lnTo>
                    <a:pt x="1372" y="1360"/>
                  </a:lnTo>
                  <a:lnTo>
                    <a:pt x="1372" y="1200"/>
                  </a:lnTo>
                  <a:lnTo>
                    <a:pt x="1535" y="1200"/>
                  </a:lnTo>
                  <a:lnTo>
                    <a:pt x="1535" y="1360"/>
                  </a:lnTo>
                  <a:close/>
                  <a:moveTo>
                    <a:pt x="1535" y="1188"/>
                  </a:moveTo>
                  <a:lnTo>
                    <a:pt x="1372" y="1188"/>
                  </a:lnTo>
                  <a:lnTo>
                    <a:pt x="1372" y="1028"/>
                  </a:lnTo>
                  <a:lnTo>
                    <a:pt x="1535" y="1028"/>
                  </a:lnTo>
                  <a:lnTo>
                    <a:pt x="1535" y="1188"/>
                  </a:lnTo>
                  <a:close/>
                  <a:moveTo>
                    <a:pt x="1535" y="1016"/>
                  </a:moveTo>
                  <a:lnTo>
                    <a:pt x="1372" y="1016"/>
                  </a:lnTo>
                  <a:lnTo>
                    <a:pt x="1372" y="854"/>
                  </a:lnTo>
                  <a:lnTo>
                    <a:pt x="1535" y="854"/>
                  </a:lnTo>
                  <a:lnTo>
                    <a:pt x="1535" y="1016"/>
                  </a:lnTo>
                  <a:close/>
                  <a:moveTo>
                    <a:pt x="1535" y="842"/>
                  </a:moveTo>
                  <a:lnTo>
                    <a:pt x="1372" y="842"/>
                  </a:lnTo>
                  <a:lnTo>
                    <a:pt x="1372" y="682"/>
                  </a:lnTo>
                  <a:lnTo>
                    <a:pt x="1535" y="682"/>
                  </a:lnTo>
                  <a:lnTo>
                    <a:pt x="1535" y="842"/>
                  </a:lnTo>
                  <a:close/>
                  <a:moveTo>
                    <a:pt x="1535" y="670"/>
                  </a:moveTo>
                  <a:lnTo>
                    <a:pt x="1372" y="670"/>
                  </a:lnTo>
                  <a:lnTo>
                    <a:pt x="1372" y="508"/>
                  </a:lnTo>
                  <a:lnTo>
                    <a:pt x="1535" y="508"/>
                  </a:lnTo>
                  <a:lnTo>
                    <a:pt x="1535" y="670"/>
                  </a:lnTo>
                  <a:close/>
                  <a:moveTo>
                    <a:pt x="1535" y="496"/>
                  </a:moveTo>
                  <a:lnTo>
                    <a:pt x="1372" y="496"/>
                  </a:lnTo>
                  <a:lnTo>
                    <a:pt x="1372" y="336"/>
                  </a:lnTo>
                  <a:lnTo>
                    <a:pt x="1535" y="336"/>
                  </a:lnTo>
                  <a:lnTo>
                    <a:pt x="1535" y="496"/>
                  </a:lnTo>
                  <a:close/>
                  <a:moveTo>
                    <a:pt x="1535" y="324"/>
                  </a:moveTo>
                  <a:lnTo>
                    <a:pt x="1372" y="324"/>
                  </a:lnTo>
                  <a:lnTo>
                    <a:pt x="1372" y="164"/>
                  </a:lnTo>
                  <a:lnTo>
                    <a:pt x="1535" y="164"/>
                  </a:lnTo>
                  <a:lnTo>
                    <a:pt x="1535" y="324"/>
                  </a:lnTo>
                  <a:close/>
                  <a:moveTo>
                    <a:pt x="1881" y="4990"/>
                  </a:moveTo>
                  <a:lnTo>
                    <a:pt x="1547" y="4990"/>
                  </a:lnTo>
                  <a:lnTo>
                    <a:pt x="1547" y="4830"/>
                  </a:lnTo>
                  <a:lnTo>
                    <a:pt x="1881" y="4830"/>
                  </a:lnTo>
                  <a:lnTo>
                    <a:pt x="1881" y="4990"/>
                  </a:lnTo>
                  <a:close/>
                  <a:moveTo>
                    <a:pt x="1881" y="4818"/>
                  </a:moveTo>
                  <a:lnTo>
                    <a:pt x="1547" y="4818"/>
                  </a:lnTo>
                  <a:lnTo>
                    <a:pt x="1547" y="4656"/>
                  </a:lnTo>
                  <a:lnTo>
                    <a:pt x="1881" y="4656"/>
                  </a:lnTo>
                  <a:lnTo>
                    <a:pt x="1881" y="4818"/>
                  </a:lnTo>
                  <a:close/>
                  <a:moveTo>
                    <a:pt x="1881" y="4644"/>
                  </a:moveTo>
                  <a:lnTo>
                    <a:pt x="1547" y="4644"/>
                  </a:lnTo>
                  <a:lnTo>
                    <a:pt x="1547" y="4484"/>
                  </a:lnTo>
                  <a:lnTo>
                    <a:pt x="1881" y="4484"/>
                  </a:lnTo>
                  <a:lnTo>
                    <a:pt x="1881" y="4644"/>
                  </a:lnTo>
                  <a:close/>
                  <a:moveTo>
                    <a:pt x="1881" y="4472"/>
                  </a:moveTo>
                  <a:lnTo>
                    <a:pt x="1547" y="4472"/>
                  </a:lnTo>
                  <a:lnTo>
                    <a:pt x="1547" y="4310"/>
                  </a:lnTo>
                  <a:lnTo>
                    <a:pt x="1881" y="4310"/>
                  </a:lnTo>
                  <a:lnTo>
                    <a:pt x="1881" y="4472"/>
                  </a:lnTo>
                  <a:close/>
                  <a:moveTo>
                    <a:pt x="1881" y="4298"/>
                  </a:moveTo>
                  <a:lnTo>
                    <a:pt x="1547" y="4298"/>
                  </a:lnTo>
                  <a:lnTo>
                    <a:pt x="1547" y="4138"/>
                  </a:lnTo>
                  <a:lnTo>
                    <a:pt x="1881" y="4138"/>
                  </a:lnTo>
                  <a:lnTo>
                    <a:pt x="1881" y="4298"/>
                  </a:lnTo>
                  <a:close/>
                  <a:moveTo>
                    <a:pt x="1881" y="4126"/>
                  </a:moveTo>
                  <a:lnTo>
                    <a:pt x="1547" y="4126"/>
                  </a:lnTo>
                  <a:lnTo>
                    <a:pt x="1547" y="3966"/>
                  </a:lnTo>
                  <a:lnTo>
                    <a:pt x="1881" y="3966"/>
                  </a:lnTo>
                  <a:lnTo>
                    <a:pt x="1881" y="4126"/>
                  </a:lnTo>
                  <a:close/>
                  <a:moveTo>
                    <a:pt x="1881" y="3954"/>
                  </a:moveTo>
                  <a:lnTo>
                    <a:pt x="1547" y="3954"/>
                  </a:lnTo>
                  <a:lnTo>
                    <a:pt x="1547" y="3792"/>
                  </a:lnTo>
                  <a:lnTo>
                    <a:pt x="1881" y="3792"/>
                  </a:lnTo>
                  <a:lnTo>
                    <a:pt x="1881" y="3954"/>
                  </a:lnTo>
                  <a:close/>
                  <a:moveTo>
                    <a:pt x="1881" y="3780"/>
                  </a:moveTo>
                  <a:lnTo>
                    <a:pt x="1547" y="3780"/>
                  </a:lnTo>
                  <a:lnTo>
                    <a:pt x="1547" y="3620"/>
                  </a:lnTo>
                  <a:lnTo>
                    <a:pt x="1881" y="3620"/>
                  </a:lnTo>
                  <a:lnTo>
                    <a:pt x="1881" y="3780"/>
                  </a:lnTo>
                  <a:close/>
                  <a:moveTo>
                    <a:pt x="1881" y="3608"/>
                  </a:moveTo>
                  <a:lnTo>
                    <a:pt x="1547" y="3608"/>
                  </a:lnTo>
                  <a:lnTo>
                    <a:pt x="1547" y="3274"/>
                  </a:lnTo>
                  <a:lnTo>
                    <a:pt x="1881" y="3274"/>
                  </a:lnTo>
                  <a:lnTo>
                    <a:pt x="1881" y="3608"/>
                  </a:lnTo>
                  <a:close/>
                  <a:moveTo>
                    <a:pt x="1881" y="3262"/>
                  </a:moveTo>
                  <a:lnTo>
                    <a:pt x="1547" y="3262"/>
                  </a:lnTo>
                  <a:lnTo>
                    <a:pt x="1547" y="3102"/>
                  </a:lnTo>
                  <a:lnTo>
                    <a:pt x="1881" y="3102"/>
                  </a:lnTo>
                  <a:lnTo>
                    <a:pt x="1881" y="3262"/>
                  </a:lnTo>
                  <a:close/>
                  <a:moveTo>
                    <a:pt x="1881" y="3090"/>
                  </a:moveTo>
                  <a:lnTo>
                    <a:pt x="1547" y="3090"/>
                  </a:lnTo>
                  <a:lnTo>
                    <a:pt x="1547" y="2928"/>
                  </a:lnTo>
                  <a:lnTo>
                    <a:pt x="1881" y="2928"/>
                  </a:lnTo>
                  <a:lnTo>
                    <a:pt x="1881" y="3090"/>
                  </a:lnTo>
                  <a:close/>
                  <a:moveTo>
                    <a:pt x="1881" y="2916"/>
                  </a:moveTo>
                  <a:lnTo>
                    <a:pt x="1547" y="2916"/>
                  </a:lnTo>
                  <a:lnTo>
                    <a:pt x="1547" y="2756"/>
                  </a:lnTo>
                  <a:lnTo>
                    <a:pt x="1881" y="2756"/>
                  </a:lnTo>
                  <a:lnTo>
                    <a:pt x="1881" y="2916"/>
                  </a:lnTo>
                  <a:close/>
                  <a:moveTo>
                    <a:pt x="1881" y="2744"/>
                  </a:moveTo>
                  <a:lnTo>
                    <a:pt x="1547" y="2744"/>
                  </a:lnTo>
                  <a:lnTo>
                    <a:pt x="1547" y="2582"/>
                  </a:lnTo>
                  <a:lnTo>
                    <a:pt x="1881" y="2582"/>
                  </a:lnTo>
                  <a:lnTo>
                    <a:pt x="1881" y="2744"/>
                  </a:lnTo>
                  <a:close/>
                  <a:moveTo>
                    <a:pt x="1881" y="2570"/>
                  </a:moveTo>
                  <a:lnTo>
                    <a:pt x="1547" y="2570"/>
                  </a:lnTo>
                  <a:lnTo>
                    <a:pt x="1547" y="2410"/>
                  </a:lnTo>
                  <a:lnTo>
                    <a:pt x="1881" y="2410"/>
                  </a:lnTo>
                  <a:lnTo>
                    <a:pt x="1881" y="2570"/>
                  </a:lnTo>
                  <a:close/>
                  <a:moveTo>
                    <a:pt x="1881" y="2398"/>
                  </a:moveTo>
                  <a:lnTo>
                    <a:pt x="1547" y="2398"/>
                  </a:lnTo>
                  <a:lnTo>
                    <a:pt x="1547" y="2238"/>
                  </a:lnTo>
                  <a:lnTo>
                    <a:pt x="1881" y="2238"/>
                  </a:lnTo>
                  <a:lnTo>
                    <a:pt x="1881" y="2398"/>
                  </a:lnTo>
                  <a:close/>
                  <a:moveTo>
                    <a:pt x="1881" y="2226"/>
                  </a:moveTo>
                  <a:lnTo>
                    <a:pt x="1547" y="2226"/>
                  </a:lnTo>
                  <a:lnTo>
                    <a:pt x="1547" y="2064"/>
                  </a:lnTo>
                  <a:lnTo>
                    <a:pt x="1881" y="2064"/>
                  </a:lnTo>
                  <a:lnTo>
                    <a:pt x="1881" y="2226"/>
                  </a:lnTo>
                  <a:close/>
                  <a:moveTo>
                    <a:pt x="1881" y="2052"/>
                  </a:moveTo>
                  <a:lnTo>
                    <a:pt x="1547" y="2052"/>
                  </a:lnTo>
                  <a:lnTo>
                    <a:pt x="1547" y="1892"/>
                  </a:lnTo>
                  <a:lnTo>
                    <a:pt x="1881" y="1892"/>
                  </a:lnTo>
                  <a:lnTo>
                    <a:pt x="1881" y="2052"/>
                  </a:lnTo>
                  <a:close/>
                  <a:moveTo>
                    <a:pt x="1881" y="1880"/>
                  </a:moveTo>
                  <a:lnTo>
                    <a:pt x="1547" y="1880"/>
                  </a:lnTo>
                  <a:lnTo>
                    <a:pt x="1547" y="1546"/>
                  </a:lnTo>
                  <a:lnTo>
                    <a:pt x="1881" y="1546"/>
                  </a:lnTo>
                  <a:lnTo>
                    <a:pt x="1881" y="1880"/>
                  </a:lnTo>
                  <a:close/>
                  <a:moveTo>
                    <a:pt x="1881" y="1534"/>
                  </a:moveTo>
                  <a:lnTo>
                    <a:pt x="1547" y="1534"/>
                  </a:lnTo>
                  <a:lnTo>
                    <a:pt x="1547" y="1372"/>
                  </a:lnTo>
                  <a:lnTo>
                    <a:pt x="1881" y="1372"/>
                  </a:lnTo>
                  <a:lnTo>
                    <a:pt x="1881" y="1534"/>
                  </a:lnTo>
                  <a:close/>
                  <a:moveTo>
                    <a:pt x="1881" y="1360"/>
                  </a:moveTo>
                  <a:lnTo>
                    <a:pt x="1547" y="1360"/>
                  </a:lnTo>
                  <a:lnTo>
                    <a:pt x="1547" y="1200"/>
                  </a:lnTo>
                  <a:lnTo>
                    <a:pt x="1881" y="1200"/>
                  </a:lnTo>
                  <a:lnTo>
                    <a:pt x="1881" y="1360"/>
                  </a:lnTo>
                  <a:close/>
                  <a:moveTo>
                    <a:pt x="1881" y="1188"/>
                  </a:moveTo>
                  <a:lnTo>
                    <a:pt x="1547" y="1188"/>
                  </a:lnTo>
                  <a:lnTo>
                    <a:pt x="1547" y="1028"/>
                  </a:lnTo>
                  <a:lnTo>
                    <a:pt x="1881" y="1028"/>
                  </a:lnTo>
                  <a:lnTo>
                    <a:pt x="1881" y="1188"/>
                  </a:lnTo>
                  <a:close/>
                  <a:moveTo>
                    <a:pt x="1881" y="1016"/>
                  </a:moveTo>
                  <a:lnTo>
                    <a:pt x="1547" y="1016"/>
                  </a:lnTo>
                  <a:lnTo>
                    <a:pt x="1547" y="854"/>
                  </a:lnTo>
                  <a:lnTo>
                    <a:pt x="1881" y="854"/>
                  </a:lnTo>
                  <a:lnTo>
                    <a:pt x="1881" y="1016"/>
                  </a:lnTo>
                  <a:close/>
                  <a:moveTo>
                    <a:pt x="1881" y="842"/>
                  </a:moveTo>
                  <a:lnTo>
                    <a:pt x="1547" y="842"/>
                  </a:lnTo>
                  <a:lnTo>
                    <a:pt x="1547" y="682"/>
                  </a:lnTo>
                  <a:lnTo>
                    <a:pt x="1881" y="682"/>
                  </a:lnTo>
                  <a:lnTo>
                    <a:pt x="1881" y="842"/>
                  </a:lnTo>
                  <a:close/>
                  <a:moveTo>
                    <a:pt x="1881" y="670"/>
                  </a:moveTo>
                  <a:lnTo>
                    <a:pt x="1547" y="670"/>
                  </a:lnTo>
                  <a:lnTo>
                    <a:pt x="1547" y="508"/>
                  </a:lnTo>
                  <a:lnTo>
                    <a:pt x="1881" y="508"/>
                  </a:lnTo>
                  <a:lnTo>
                    <a:pt x="1881" y="670"/>
                  </a:lnTo>
                  <a:close/>
                  <a:moveTo>
                    <a:pt x="1881" y="496"/>
                  </a:moveTo>
                  <a:lnTo>
                    <a:pt x="1547" y="496"/>
                  </a:lnTo>
                  <a:lnTo>
                    <a:pt x="1547" y="336"/>
                  </a:lnTo>
                  <a:lnTo>
                    <a:pt x="1881" y="336"/>
                  </a:lnTo>
                  <a:lnTo>
                    <a:pt x="1881" y="496"/>
                  </a:lnTo>
                  <a:close/>
                  <a:moveTo>
                    <a:pt x="1881" y="324"/>
                  </a:moveTo>
                  <a:lnTo>
                    <a:pt x="1547" y="324"/>
                  </a:lnTo>
                  <a:lnTo>
                    <a:pt x="1547" y="164"/>
                  </a:lnTo>
                  <a:lnTo>
                    <a:pt x="1881" y="164"/>
                  </a:lnTo>
                  <a:lnTo>
                    <a:pt x="1881" y="324"/>
                  </a:lnTo>
                  <a:close/>
                  <a:moveTo>
                    <a:pt x="2054" y="4990"/>
                  </a:moveTo>
                  <a:lnTo>
                    <a:pt x="1893" y="4990"/>
                  </a:lnTo>
                  <a:lnTo>
                    <a:pt x="1893" y="4830"/>
                  </a:lnTo>
                  <a:lnTo>
                    <a:pt x="2054" y="4830"/>
                  </a:lnTo>
                  <a:lnTo>
                    <a:pt x="2054" y="4990"/>
                  </a:lnTo>
                  <a:close/>
                  <a:moveTo>
                    <a:pt x="2054" y="4818"/>
                  </a:moveTo>
                  <a:lnTo>
                    <a:pt x="1893" y="4818"/>
                  </a:lnTo>
                  <a:lnTo>
                    <a:pt x="1893" y="4656"/>
                  </a:lnTo>
                  <a:lnTo>
                    <a:pt x="2054" y="4656"/>
                  </a:lnTo>
                  <a:lnTo>
                    <a:pt x="2054" y="4818"/>
                  </a:lnTo>
                  <a:close/>
                  <a:moveTo>
                    <a:pt x="2054" y="4644"/>
                  </a:moveTo>
                  <a:lnTo>
                    <a:pt x="1893" y="4644"/>
                  </a:lnTo>
                  <a:lnTo>
                    <a:pt x="1893" y="4484"/>
                  </a:lnTo>
                  <a:lnTo>
                    <a:pt x="2054" y="4484"/>
                  </a:lnTo>
                  <a:lnTo>
                    <a:pt x="2054" y="4644"/>
                  </a:lnTo>
                  <a:close/>
                  <a:moveTo>
                    <a:pt x="2054" y="4472"/>
                  </a:moveTo>
                  <a:lnTo>
                    <a:pt x="1893" y="4472"/>
                  </a:lnTo>
                  <a:lnTo>
                    <a:pt x="1893" y="4310"/>
                  </a:lnTo>
                  <a:lnTo>
                    <a:pt x="2054" y="4310"/>
                  </a:lnTo>
                  <a:lnTo>
                    <a:pt x="2054" y="4472"/>
                  </a:lnTo>
                  <a:close/>
                  <a:moveTo>
                    <a:pt x="2054" y="4298"/>
                  </a:moveTo>
                  <a:lnTo>
                    <a:pt x="1893" y="4298"/>
                  </a:lnTo>
                  <a:lnTo>
                    <a:pt x="1893" y="4138"/>
                  </a:lnTo>
                  <a:lnTo>
                    <a:pt x="2054" y="4138"/>
                  </a:lnTo>
                  <a:lnTo>
                    <a:pt x="2054" y="4298"/>
                  </a:lnTo>
                  <a:close/>
                  <a:moveTo>
                    <a:pt x="2054" y="4126"/>
                  </a:moveTo>
                  <a:lnTo>
                    <a:pt x="1893" y="4126"/>
                  </a:lnTo>
                  <a:lnTo>
                    <a:pt x="1893" y="3966"/>
                  </a:lnTo>
                  <a:lnTo>
                    <a:pt x="2054" y="3966"/>
                  </a:lnTo>
                  <a:lnTo>
                    <a:pt x="2054" y="4126"/>
                  </a:lnTo>
                  <a:close/>
                  <a:moveTo>
                    <a:pt x="2054" y="3954"/>
                  </a:moveTo>
                  <a:lnTo>
                    <a:pt x="1893" y="3954"/>
                  </a:lnTo>
                  <a:lnTo>
                    <a:pt x="1893" y="3792"/>
                  </a:lnTo>
                  <a:lnTo>
                    <a:pt x="2054" y="3792"/>
                  </a:lnTo>
                  <a:lnTo>
                    <a:pt x="2054" y="3954"/>
                  </a:lnTo>
                  <a:close/>
                  <a:moveTo>
                    <a:pt x="2054" y="3780"/>
                  </a:moveTo>
                  <a:lnTo>
                    <a:pt x="1893" y="3780"/>
                  </a:lnTo>
                  <a:lnTo>
                    <a:pt x="1893" y="3620"/>
                  </a:lnTo>
                  <a:lnTo>
                    <a:pt x="2054" y="3620"/>
                  </a:lnTo>
                  <a:lnTo>
                    <a:pt x="2054" y="3780"/>
                  </a:lnTo>
                  <a:close/>
                  <a:moveTo>
                    <a:pt x="2054" y="3608"/>
                  </a:moveTo>
                  <a:lnTo>
                    <a:pt x="1893" y="3608"/>
                  </a:lnTo>
                  <a:lnTo>
                    <a:pt x="1893" y="3274"/>
                  </a:lnTo>
                  <a:lnTo>
                    <a:pt x="2054" y="3274"/>
                  </a:lnTo>
                  <a:lnTo>
                    <a:pt x="2054" y="3608"/>
                  </a:lnTo>
                  <a:close/>
                  <a:moveTo>
                    <a:pt x="2054" y="3262"/>
                  </a:moveTo>
                  <a:lnTo>
                    <a:pt x="1893" y="3262"/>
                  </a:lnTo>
                  <a:lnTo>
                    <a:pt x="1893" y="3102"/>
                  </a:lnTo>
                  <a:lnTo>
                    <a:pt x="2054" y="3102"/>
                  </a:lnTo>
                  <a:lnTo>
                    <a:pt x="2054" y="3262"/>
                  </a:lnTo>
                  <a:close/>
                  <a:moveTo>
                    <a:pt x="2054" y="3090"/>
                  </a:moveTo>
                  <a:lnTo>
                    <a:pt x="1893" y="3090"/>
                  </a:lnTo>
                  <a:lnTo>
                    <a:pt x="1893" y="2928"/>
                  </a:lnTo>
                  <a:lnTo>
                    <a:pt x="2054" y="2928"/>
                  </a:lnTo>
                  <a:lnTo>
                    <a:pt x="2054" y="3090"/>
                  </a:lnTo>
                  <a:close/>
                  <a:moveTo>
                    <a:pt x="2054" y="2916"/>
                  </a:moveTo>
                  <a:lnTo>
                    <a:pt x="1893" y="2916"/>
                  </a:lnTo>
                  <a:lnTo>
                    <a:pt x="1893" y="2756"/>
                  </a:lnTo>
                  <a:lnTo>
                    <a:pt x="2054" y="2756"/>
                  </a:lnTo>
                  <a:lnTo>
                    <a:pt x="2054" y="2916"/>
                  </a:lnTo>
                  <a:close/>
                  <a:moveTo>
                    <a:pt x="2054" y="2744"/>
                  </a:moveTo>
                  <a:lnTo>
                    <a:pt x="1893" y="2744"/>
                  </a:lnTo>
                  <a:lnTo>
                    <a:pt x="1893" y="2582"/>
                  </a:lnTo>
                  <a:lnTo>
                    <a:pt x="2054" y="2582"/>
                  </a:lnTo>
                  <a:lnTo>
                    <a:pt x="2054" y="2744"/>
                  </a:lnTo>
                  <a:close/>
                  <a:moveTo>
                    <a:pt x="2054" y="2570"/>
                  </a:moveTo>
                  <a:lnTo>
                    <a:pt x="1893" y="2570"/>
                  </a:lnTo>
                  <a:lnTo>
                    <a:pt x="1893" y="2410"/>
                  </a:lnTo>
                  <a:lnTo>
                    <a:pt x="2054" y="2410"/>
                  </a:lnTo>
                  <a:lnTo>
                    <a:pt x="2054" y="2570"/>
                  </a:lnTo>
                  <a:close/>
                  <a:moveTo>
                    <a:pt x="2054" y="2398"/>
                  </a:moveTo>
                  <a:lnTo>
                    <a:pt x="1893" y="2398"/>
                  </a:lnTo>
                  <a:lnTo>
                    <a:pt x="1893" y="2238"/>
                  </a:lnTo>
                  <a:lnTo>
                    <a:pt x="2054" y="2238"/>
                  </a:lnTo>
                  <a:lnTo>
                    <a:pt x="2054" y="2398"/>
                  </a:lnTo>
                  <a:close/>
                  <a:moveTo>
                    <a:pt x="2054" y="2226"/>
                  </a:moveTo>
                  <a:lnTo>
                    <a:pt x="1893" y="2226"/>
                  </a:lnTo>
                  <a:lnTo>
                    <a:pt x="1893" y="2064"/>
                  </a:lnTo>
                  <a:lnTo>
                    <a:pt x="2054" y="2064"/>
                  </a:lnTo>
                  <a:lnTo>
                    <a:pt x="2054" y="2226"/>
                  </a:lnTo>
                  <a:close/>
                  <a:moveTo>
                    <a:pt x="2054" y="2052"/>
                  </a:moveTo>
                  <a:lnTo>
                    <a:pt x="1893" y="2052"/>
                  </a:lnTo>
                  <a:lnTo>
                    <a:pt x="1893" y="1892"/>
                  </a:lnTo>
                  <a:lnTo>
                    <a:pt x="2054" y="1892"/>
                  </a:lnTo>
                  <a:lnTo>
                    <a:pt x="2054" y="2052"/>
                  </a:lnTo>
                  <a:close/>
                  <a:moveTo>
                    <a:pt x="2054" y="1880"/>
                  </a:moveTo>
                  <a:lnTo>
                    <a:pt x="1893" y="1880"/>
                  </a:lnTo>
                  <a:lnTo>
                    <a:pt x="1893" y="1546"/>
                  </a:lnTo>
                  <a:lnTo>
                    <a:pt x="2054" y="1546"/>
                  </a:lnTo>
                  <a:lnTo>
                    <a:pt x="2054" y="1880"/>
                  </a:lnTo>
                  <a:close/>
                  <a:moveTo>
                    <a:pt x="2054" y="1534"/>
                  </a:moveTo>
                  <a:lnTo>
                    <a:pt x="1893" y="1534"/>
                  </a:lnTo>
                  <a:lnTo>
                    <a:pt x="1893" y="1372"/>
                  </a:lnTo>
                  <a:lnTo>
                    <a:pt x="2054" y="1372"/>
                  </a:lnTo>
                  <a:lnTo>
                    <a:pt x="2054" y="1534"/>
                  </a:lnTo>
                  <a:close/>
                  <a:moveTo>
                    <a:pt x="2054" y="1360"/>
                  </a:moveTo>
                  <a:lnTo>
                    <a:pt x="1893" y="1360"/>
                  </a:lnTo>
                  <a:lnTo>
                    <a:pt x="1893" y="1200"/>
                  </a:lnTo>
                  <a:lnTo>
                    <a:pt x="2054" y="1200"/>
                  </a:lnTo>
                  <a:lnTo>
                    <a:pt x="2054" y="1360"/>
                  </a:lnTo>
                  <a:close/>
                  <a:moveTo>
                    <a:pt x="2054" y="1188"/>
                  </a:moveTo>
                  <a:lnTo>
                    <a:pt x="1893" y="1188"/>
                  </a:lnTo>
                  <a:lnTo>
                    <a:pt x="1893" y="1028"/>
                  </a:lnTo>
                  <a:lnTo>
                    <a:pt x="2054" y="1028"/>
                  </a:lnTo>
                  <a:lnTo>
                    <a:pt x="2054" y="1188"/>
                  </a:lnTo>
                  <a:close/>
                  <a:moveTo>
                    <a:pt x="2054" y="1016"/>
                  </a:moveTo>
                  <a:lnTo>
                    <a:pt x="1893" y="1016"/>
                  </a:lnTo>
                  <a:lnTo>
                    <a:pt x="1893" y="854"/>
                  </a:lnTo>
                  <a:lnTo>
                    <a:pt x="2054" y="854"/>
                  </a:lnTo>
                  <a:lnTo>
                    <a:pt x="2054" y="1016"/>
                  </a:lnTo>
                  <a:close/>
                  <a:moveTo>
                    <a:pt x="2054" y="842"/>
                  </a:moveTo>
                  <a:lnTo>
                    <a:pt x="1893" y="842"/>
                  </a:lnTo>
                  <a:lnTo>
                    <a:pt x="1893" y="682"/>
                  </a:lnTo>
                  <a:lnTo>
                    <a:pt x="2054" y="682"/>
                  </a:lnTo>
                  <a:lnTo>
                    <a:pt x="2054" y="842"/>
                  </a:lnTo>
                  <a:close/>
                  <a:moveTo>
                    <a:pt x="2054" y="670"/>
                  </a:moveTo>
                  <a:lnTo>
                    <a:pt x="1893" y="670"/>
                  </a:lnTo>
                  <a:lnTo>
                    <a:pt x="1893" y="508"/>
                  </a:lnTo>
                  <a:lnTo>
                    <a:pt x="2054" y="508"/>
                  </a:lnTo>
                  <a:lnTo>
                    <a:pt x="2054" y="670"/>
                  </a:lnTo>
                  <a:close/>
                  <a:moveTo>
                    <a:pt x="2054" y="496"/>
                  </a:moveTo>
                  <a:lnTo>
                    <a:pt x="1893" y="496"/>
                  </a:lnTo>
                  <a:lnTo>
                    <a:pt x="1893" y="336"/>
                  </a:lnTo>
                  <a:lnTo>
                    <a:pt x="2054" y="336"/>
                  </a:lnTo>
                  <a:lnTo>
                    <a:pt x="2054" y="496"/>
                  </a:lnTo>
                  <a:close/>
                  <a:moveTo>
                    <a:pt x="2054" y="324"/>
                  </a:moveTo>
                  <a:lnTo>
                    <a:pt x="1893" y="324"/>
                  </a:lnTo>
                  <a:lnTo>
                    <a:pt x="1893" y="164"/>
                  </a:lnTo>
                  <a:lnTo>
                    <a:pt x="2054" y="164"/>
                  </a:lnTo>
                  <a:lnTo>
                    <a:pt x="2054" y="324"/>
                  </a:lnTo>
                  <a:close/>
                  <a:moveTo>
                    <a:pt x="2226" y="4990"/>
                  </a:moveTo>
                  <a:lnTo>
                    <a:pt x="2066" y="4990"/>
                  </a:lnTo>
                  <a:lnTo>
                    <a:pt x="2066" y="4830"/>
                  </a:lnTo>
                  <a:lnTo>
                    <a:pt x="2226" y="4830"/>
                  </a:lnTo>
                  <a:lnTo>
                    <a:pt x="2226" y="4990"/>
                  </a:lnTo>
                  <a:close/>
                  <a:moveTo>
                    <a:pt x="2226" y="4818"/>
                  </a:moveTo>
                  <a:lnTo>
                    <a:pt x="2066" y="4818"/>
                  </a:lnTo>
                  <a:lnTo>
                    <a:pt x="2066" y="4656"/>
                  </a:lnTo>
                  <a:lnTo>
                    <a:pt x="2226" y="4656"/>
                  </a:lnTo>
                  <a:lnTo>
                    <a:pt x="2226" y="4818"/>
                  </a:lnTo>
                  <a:close/>
                  <a:moveTo>
                    <a:pt x="2226" y="4644"/>
                  </a:moveTo>
                  <a:lnTo>
                    <a:pt x="2066" y="4644"/>
                  </a:lnTo>
                  <a:lnTo>
                    <a:pt x="2066" y="4484"/>
                  </a:lnTo>
                  <a:lnTo>
                    <a:pt x="2226" y="4484"/>
                  </a:lnTo>
                  <a:lnTo>
                    <a:pt x="2226" y="4644"/>
                  </a:lnTo>
                  <a:close/>
                  <a:moveTo>
                    <a:pt x="2226" y="4472"/>
                  </a:moveTo>
                  <a:lnTo>
                    <a:pt x="2066" y="4472"/>
                  </a:lnTo>
                  <a:lnTo>
                    <a:pt x="2066" y="4310"/>
                  </a:lnTo>
                  <a:lnTo>
                    <a:pt x="2226" y="4310"/>
                  </a:lnTo>
                  <a:lnTo>
                    <a:pt x="2226" y="4472"/>
                  </a:lnTo>
                  <a:close/>
                  <a:moveTo>
                    <a:pt x="2226" y="4298"/>
                  </a:moveTo>
                  <a:lnTo>
                    <a:pt x="2066" y="4298"/>
                  </a:lnTo>
                  <a:lnTo>
                    <a:pt x="2066" y="4138"/>
                  </a:lnTo>
                  <a:lnTo>
                    <a:pt x="2226" y="4138"/>
                  </a:lnTo>
                  <a:lnTo>
                    <a:pt x="2226" y="4298"/>
                  </a:lnTo>
                  <a:close/>
                  <a:moveTo>
                    <a:pt x="2226" y="4126"/>
                  </a:moveTo>
                  <a:lnTo>
                    <a:pt x="2066" y="4126"/>
                  </a:lnTo>
                  <a:lnTo>
                    <a:pt x="2066" y="3966"/>
                  </a:lnTo>
                  <a:lnTo>
                    <a:pt x="2226" y="3966"/>
                  </a:lnTo>
                  <a:lnTo>
                    <a:pt x="2226" y="4126"/>
                  </a:lnTo>
                  <a:close/>
                  <a:moveTo>
                    <a:pt x="2226" y="3954"/>
                  </a:moveTo>
                  <a:lnTo>
                    <a:pt x="2066" y="3954"/>
                  </a:lnTo>
                  <a:lnTo>
                    <a:pt x="2066" y="3792"/>
                  </a:lnTo>
                  <a:lnTo>
                    <a:pt x="2226" y="3792"/>
                  </a:lnTo>
                  <a:lnTo>
                    <a:pt x="2226" y="3954"/>
                  </a:lnTo>
                  <a:close/>
                  <a:moveTo>
                    <a:pt x="2226" y="3780"/>
                  </a:moveTo>
                  <a:lnTo>
                    <a:pt x="2066" y="3780"/>
                  </a:lnTo>
                  <a:lnTo>
                    <a:pt x="2066" y="3620"/>
                  </a:lnTo>
                  <a:lnTo>
                    <a:pt x="2226" y="3620"/>
                  </a:lnTo>
                  <a:lnTo>
                    <a:pt x="2226" y="3780"/>
                  </a:lnTo>
                  <a:close/>
                  <a:moveTo>
                    <a:pt x="2226" y="3608"/>
                  </a:moveTo>
                  <a:lnTo>
                    <a:pt x="2066" y="3608"/>
                  </a:lnTo>
                  <a:lnTo>
                    <a:pt x="2066" y="3274"/>
                  </a:lnTo>
                  <a:lnTo>
                    <a:pt x="2226" y="3274"/>
                  </a:lnTo>
                  <a:lnTo>
                    <a:pt x="2226" y="3608"/>
                  </a:lnTo>
                  <a:close/>
                  <a:moveTo>
                    <a:pt x="2226" y="3262"/>
                  </a:moveTo>
                  <a:lnTo>
                    <a:pt x="2066" y="3262"/>
                  </a:lnTo>
                  <a:lnTo>
                    <a:pt x="2066" y="3102"/>
                  </a:lnTo>
                  <a:lnTo>
                    <a:pt x="2226" y="3102"/>
                  </a:lnTo>
                  <a:lnTo>
                    <a:pt x="2226" y="3262"/>
                  </a:lnTo>
                  <a:close/>
                  <a:moveTo>
                    <a:pt x="2226" y="3090"/>
                  </a:moveTo>
                  <a:lnTo>
                    <a:pt x="2066" y="3090"/>
                  </a:lnTo>
                  <a:lnTo>
                    <a:pt x="2066" y="2928"/>
                  </a:lnTo>
                  <a:lnTo>
                    <a:pt x="2226" y="2928"/>
                  </a:lnTo>
                  <a:lnTo>
                    <a:pt x="2226" y="3090"/>
                  </a:lnTo>
                  <a:close/>
                  <a:moveTo>
                    <a:pt x="2226" y="2916"/>
                  </a:moveTo>
                  <a:lnTo>
                    <a:pt x="2066" y="2916"/>
                  </a:lnTo>
                  <a:lnTo>
                    <a:pt x="2066" y="2756"/>
                  </a:lnTo>
                  <a:lnTo>
                    <a:pt x="2226" y="2756"/>
                  </a:lnTo>
                  <a:lnTo>
                    <a:pt x="2226" y="2916"/>
                  </a:lnTo>
                  <a:close/>
                  <a:moveTo>
                    <a:pt x="2226" y="2744"/>
                  </a:moveTo>
                  <a:lnTo>
                    <a:pt x="2066" y="2744"/>
                  </a:lnTo>
                  <a:lnTo>
                    <a:pt x="2066" y="2582"/>
                  </a:lnTo>
                  <a:lnTo>
                    <a:pt x="2226" y="2582"/>
                  </a:lnTo>
                  <a:lnTo>
                    <a:pt x="2226" y="2744"/>
                  </a:lnTo>
                  <a:close/>
                  <a:moveTo>
                    <a:pt x="2226" y="2570"/>
                  </a:moveTo>
                  <a:lnTo>
                    <a:pt x="2066" y="2570"/>
                  </a:lnTo>
                  <a:lnTo>
                    <a:pt x="2066" y="2410"/>
                  </a:lnTo>
                  <a:lnTo>
                    <a:pt x="2226" y="2410"/>
                  </a:lnTo>
                  <a:lnTo>
                    <a:pt x="2226" y="2570"/>
                  </a:lnTo>
                  <a:close/>
                  <a:moveTo>
                    <a:pt x="2226" y="2398"/>
                  </a:moveTo>
                  <a:lnTo>
                    <a:pt x="2066" y="2398"/>
                  </a:lnTo>
                  <a:lnTo>
                    <a:pt x="2066" y="2238"/>
                  </a:lnTo>
                  <a:lnTo>
                    <a:pt x="2226" y="2238"/>
                  </a:lnTo>
                  <a:lnTo>
                    <a:pt x="2226" y="2398"/>
                  </a:lnTo>
                  <a:close/>
                  <a:moveTo>
                    <a:pt x="2226" y="2226"/>
                  </a:moveTo>
                  <a:lnTo>
                    <a:pt x="2066" y="2226"/>
                  </a:lnTo>
                  <a:lnTo>
                    <a:pt x="2066" y="2064"/>
                  </a:lnTo>
                  <a:lnTo>
                    <a:pt x="2226" y="2064"/>
                  </a:lnTo>
                  <a:lnTo>
                    <a:pt x="2226" y="2226"/>
                  </a:lnTo>
                  <a:close/>
                  <a:moveTo>
                    <a:pt x="2226" y="2052"/>
                  </a:moveTo>
                  <a:lnTo>
                    <a:pt x="2066" y="2052"/>
                  </a:lnTo>
                  <a:lnTo>
                    <a:pt x="2066" y="1892"/>
                  </a:lnTo>
                  <a:lnTo>
                    <a:pt x="2226" y="1892"/>
                  </a:lnTo>
                  <a:lnTo>
                    <a:pt x="2226" y="2052"/>
                  </a:lnTo>
                  <a:close/>
                  <a:moveTo>
                    <a:pt x="2226" y="1880"/>
                  </a:moveTo>
                  <a:lnTo>
                    <a:pt x="2066" y="1880"/>
                  </a:lnTo>
                  <a:lnTo>
                    <a:pt x="2066" y="1546"/>
                  </a:lnTo>
                  <a:lnTo>
                    <a:pt x="2226" y="1546"/>
                  </a:lnTo>
                  <a:lnTo>
                    <a:pt x="2226" y="1880"/>
                  </a:lnTo>
                  <a:close/>
                  <a:moveTo>
                    <a:pt x="2226" y="1534"/>
                  </a:moveTo>
                  <a:lnTo>
                    <a:pt x="2066" y="1534"/>
                  </a:lnTo>
                  <a:lnTo>
                    <a:pt x="2066" y="1372"/>
                  </a:lnTo>
                  <a:lnTo>
                    <a:pt x="2226" y="1372"/>
                  </a:lnTo>
                  <a:lnTo>
                    <a:pt x="2226" y="1534"/>
                  </a:lnTo>
                  <a:close/>
                  <a:moveTo>
                    <a:pt x="2226" y="1360"/>
                  </a:moveTo>
                  <a:lnTo>
                    <a:pt x="2066" y="1360"/>
                  </a:lnTo>
                  <a:lnTo>
                    <a:pt x="2066" y="1200"/>
                  </a:lnTo>
                  <a:lnTo>
                    <a:pt x="2226" y="1200"/>
                  </a:lnTo>
                  <a:lnTo>
                    <a:pt x="2226" y="1360"/>
                  </a:lnTo>
                  <a:close/>
                  <a:moveTo>
                    <a:pt x="2226" y="1188"/>
                  </a:moveTo>
                  <a:lnTo>
                    <a:pt x="2066" y="1188"/>
                  </a:lnTo>
                  <a:lnTo>
                    <a:pt x="2066" y="1028"/>
                  </a:lnTo>
                  <a:lnTo>
                    <a:pt x="2226" y="1028"/>
                  </a:lnTo>
                  <a:lnTo>
                    <a:pt x="2226" y="1188"/>
                  </a:lnTo>
                  <a:close/>
                  <a:moveTo>
                    <a:pt x="2226" y="1016"/>
                  </a:moveTo>
                  <a:lnTo>
                    <a:pt x="2066" y="1016"/>
                  </a:lnTo>
                  <a:lnTo>
                    <a:pt x="2066" y="854"/>
                  </a:lnTo>
                  <a:lnTo>
                    <a:pt x="2226" y="854"/>
                  </a:lnTo>
                  <a:lnTo>
                    <a:pt x="2226" y="1016"/>
                  </a:lnTo>
                  <a:close/>
                  <a:moveTo>
                    <a:pt x="2226" y="842"/>
                  </a:moveTo>
                  <a:lnTo>
                    <a:pt x="2066" y="842"/>
                  </a:lnTo>
                  <a:lnTo>
                    <a:pt x="2066" y="682"/>
                  </a:lnTo>
                  <a:lnTo>
                    <a:pt x="2226" y="682"/>
                  </a:lnTo>
                  <a:lnTo>
                    <a:pt x="2226" y="842"/>
                  </a:lnTo>
                  <a:close/>
                  <a:moveTo>
                    <a:pt x="2226" y="670"/>
                  </a:moveTo>
                  <a:lnTo>
                    <a:pt x="2066" y="670"/>
                  </a:lnTo>
                  <a:lnTo>
                    <a:pt x="2066" y="508"/>
                  </a:lnTo>
                  <a:lnTo>
                    <a:pt x="2226" y="508"/>
                  </a:lnTo>
                  <a:lnTo>
                    <a:pt x="2226" y="670"/>
                  </a:lnTo>
                  <a:close/>
                  <a:moveTo>
                    <a:pt x="2226" y="496"/>
                  </a:moveTo>
                  <a:lnTo>
                    <a:pt x="2066" y="496"/>
                  </a:lnTo>
                  <a:lnTo>
                    <a:pt x="2066" y="336"/>
                  </a:lnTo>
                  <a:lnTo>
                    <a:pt x="2226" y="336"/>
                  </a:lnTo>
                  <a:lnTo>
                    <a:pt x="2226" y="496"/>
                  </a:lnTo>
                  <a:close/>
                  <a:moveTo>
                    <a:pt x="2226" y="324"/>
                  </a:moveTo>
                  <a:lnTo>
                    <a:pt x="2066" y="324"/>
                  </a:lnTo>
                  <a:lnTo>
                    <a:pt x="2066" y="164"/>
                  </a:lnTo>
                  <a:lnTo>
                    <a:pt x="2226" y="164"/>
                  </a:lnTo>
                  <a:lnTo>
                    <a:pt x="2226" y="324"/>
                  </a:lnTo>
                  <a:close/>
                  <a:moveTo>
                    <a:pt x="2400" y="4990"/>
                  </a:moveTo>
                  <a:lnTo>
                    <a:pt x="2238" y="4990"/>
                  </a:lnTo>
                  <a:lnTo>
                    <a:pt x="2238" y="4830"/>
                  </a:lnTo>
                  <a:lnTo>
                    <a:pt x="2400" y="4830"/>
                  </a:lnTo>
                  <a:lnTo>
                    <a:pt x="2400" y="4990"/>
                  </a:lnTo>
                  <a:close/>
                  <a:moveTo>
                    <a:pt x="2400" y="4818"/>
                  </a:moveTo>
                  <a:lnTo>
                    <a:pt x="2238" y="4818"/>
                  </a:lnTo>
                  <a:lnTo>
                    <a:pt x="2238" y="4656"/>
                  </a:lnTo>
                  <a:lnTo>
                    <a:pt x="2400" y="4656"/>
                  </a:lnTo>
                  <a:lnTo>
                    <a:pt x="2400" y="4818"/>
                  </a:lnTo>
                  <a:close/>
                  <a:moveTo>
                    <a:pt x="2400" y="4644"/>
                  </a:moveTo>
                  <a:lnTo>
                    <a:pt x="2238" y="4644"/>
                  </a:lnTo>
                  <a:lnTo>
                    <a:pt x="2238" y="4484"/>
                  </a:lnTo>
                  <a:lnTo>
                    <a:pt x="2400" y="4484"/>
                  </a:lnTo>
                  <a:lnTo>
                    <a:pt x="2400" y="4644"/>
                  </a:lnTo>
                  <a:close/>
                  <a:moveTo>
                    <a:pt x="2400" y="4472"/>
                  </a:moveTo>
                  <a:lnTo>
                    <a:pt x="2238" y="4472"/>
                  </a:lnTo>
                  <a:lnTo>
                    <a:pt x="2238" y="4310"/>
                  </a:lnTo>
                  <a:lnTo>
                    <a:pt x="2400" y="4310"/>
                  </a:lnTo>
                  <a:lnTo>
                    <a:pt x="2400" y="4472"/>
                  </a:lnTo>
                  <a:close/>
                  <a:moveTo>
                    <a:pt x="2400" y="4298"/>
                  </a:moveTo>
                  <a:lnTo>
                    <a:pt x="2238" y="4298"/>
                  </a:lnTo>
                  <a:lnTo>
                    <a:pt x="2238" y="4138"/>
                  </a:lnTo>
                  <a:lnTo>
                    <a:pt x="2400" y="4138"/>
                  </a:lnTo>
                  <a:lnTo>
                    <a:pt x="2400" y="4298"/>
                  </a:lnTo>
                  <a:close/>
                  <a:moveTo>
                    <a:pt x="2400" y="4126"/>
                  </a:moveTo>
                  <a:lnTo>
                    <a:pt x="2238" y="4126"/>
                  </a:lnTo>
                  <a:lnTo>
                    <a:pt x="2238" y="3966"/>
                  </a:lnTo>
                  <a:lnTo>
                    <a:pt x="2400" y="3966"/>
                  </a:lnTo>
                  <a:lnTo>
                    <a:pt x="2400" y="4126"/>
                  </a:lnTo>
                  <a:close/>
                  <a:moveTo>
                    <a:pt x="2400" y="3954"/>
                  </a:moveTo>
                  <a:lnTo>
                    <a:pt x="2238" y="3954"/>
                  </a:lnTo>
                  <a:lnTo>
                    <a:pt x="2238" y="3792"/>
                  </a:lnTo>
                  <a:lnTo>
                    <a:pt x="2400" y="3792"/>
                  </a:lnTo>
                  <a:lnTo>
                    <a:pt x="2400" y="3954"/>
                  </a:lnTo>
                  <a:close/>
                  <a:moveTo>
                    <a:pt x="2400" y="3780"/>
                  </a:moveTo>
                  <a:lnTo>
                    <a:pt x="2238" y="3780"/>
                  </a:lnTo>
                  <a:lnTo>
                    <a:pt x="2238" y="3620"/>
                  </a:lnTo>
                  <a:lnTo>
                    <a:pt x="2400" y="3620"/>
                  </a:lnTo>
                  <a:lnTo>
                    <a:pt x="2400" y="3780"/>
                  </a:lnTo>
                  <a:close/>
                  <a:moveTo>
                    <a:pt x="2400" y="3608"/>
                  </a:moveTo>
                  <a:lnTo>
                    <a:pt x="2238" y="3608"/>
                  </a:lnTo>
                  <a:lnTo>
                    <a:pt x="2238" y="3274"/>
                  </a:lnTo>
                  <a:lnTo>
                    <a:pt x="2400" y="3274"/>
                  </a:lnTo>
                  <a:lnTo>
                    <a:pt x="2400" y="3608"/>
                  </a:lnTo>
                  <a:close/>
                  <a:moveTo>
                    <a:pt x="2400" y="3262"/>
                  </a:moveTo>
                  <a:lnTo>
                    <a:pt x="2238" y="3262"/>
                  </a:lnTo>
                  <a:lnTo>
                    <a:pt x="2238" y="3102"/>
                  </a:lnTo>
                  <a:lnTo>
                    <a:pt x="2400" y="3102"/>
                  </a:lnTo>
                  <a:lnTo>
                    <a:pt x="2400" y="3262"/>
                  </a:lnTo>
                  <a:close/>
                  <a:moveTo>
                    <a:pt x="2400" y="3090"/>
                  </a:moveTo>
                  <a:lnTo>
                    <a:pt x="2238" y="3090"/>
                  </a:lnTo>
                  <a:lnTo>
                    <a:pt x="2238" y="2928"/>
                  </a:lnTo>
                  <a:lnTo>
                    <a:pt x="2400" y="2928"/>
                  </a:lnTo>
                  <a:lnTo>
                    <a:pt x="2400" y="3090"/>
                  </a:lnTo>
                  <a:close/>
                  <a:moveTo>
                    <a:pt x="2400" y="2916"/>
                  </a:moveTo>
                  <a:lnTo>
                    <a:pt x="2238" y="2916"/>
                  </a:lnTo>
                  <a:lnTo>
                    <a:pt x="2238" y="2756"/>
                  </a:lnTo>
                  <a:lnTo>
                    <a:pt x="2400" y="2756"/>
                  </a:lnTo>
                  <a:lnTo>
                    <a:pt x="2400" y="2916"/>
                  </a:lnTo>
                  <a:close/>
                  <a:moveTo>
                    <a:pt x="2400" y="2744"/>
                  </a:moveTo>
                  <a:lnTo>
                    <a:pt x="2238" y="2744"/>
                  </a:lnTo>
                  <a:lnTo>
                    <a:pt x="2238" y="2582"/>
                  </a:lnTo>
                  <a:lnTo>
                    <a:pt x="2400" y="2582"/>
                  </a:lnTo>
                  <a:lnTo>
                    <a:pt x="2400" y="2744"/>
                  </a:lnTo>
                  <a:close/>
                  <a:moveTo>
                    <a:pt x="2400" y="2570"/>
                  </a:moveTo>
                  <a:lnTo>
                    <a:pt x="2238" y="2570"/>
                  </a:lnTo>
                  <a:lnTo>
                    <a:pt x="2238" y="2410"/>
                  </a:lnTo>
                  <a:lnTo>
                    <a:pt x="2400" y="2410"/>
                  </a:lnTo>
                  <a:lnTo>
                    <a:pt x="2400" y="2570"/>
                  </a:lnTo>
                  <a:close/>
                  <a:moveTo>
                    <a:pt x="2400" y="2398"/>
                  </a:moveTo>
                  <a:lnTo>
                    <a:pt x="2238" y="2398"/>
                  </a:lnTo>
                  <a:lnTo>
                    <a:pt x="2238" y="2238"/>
                  </a:lnTo>
                  <a:lnTo>
                    <a:pt x="2400" y="2238"/>
                  </a:lnTo>
                  <a:lnTo>
                    <a:pt x="2400" y="2398"/>
                  </a:lnTo>
                  <a:close/>
                  <a:moveTo>
                    <a:pt x="2400" y="2226"/>
                  </a:moveTo>
                  <a:lnTo>
                    <a:pt x="2238" y="2226"/>
                  </a:lnTo>
                  <a:lnTo>
                    <a:pt x="2238" y="2064"/>
                  </a:lnTo>
                  <a:lnTo>
                    <a:pt x="2400" y="2064"/>
                  </a:lnTo>
                  <a:lnTo>
                    <a:pt x="2400" y="2226"/>
                  </a:lnTo>
                  <a:close/>
                  <a:moveTo>
                    <a:pt x="2400" y="2052"/>
                  </a:moveTo>
                  <a:lnTo>
                    <a:pt x="2238" y="2052"/>
                  </a:lnTo>
                  <a:lnTo>
                    <a:pt x="2238" y="1892"/>
                  </a:lnTo>
                  <a:lnTo>
                    <a:pt x="2400" y="1892"/>
                  </a:lnTo>
                  <a:lnTo>
                    <a:pt x="2400" y="2052"/>
                  </a:lnTo>
                  <a:close/>
                  <a:moveTo>
                    <a:pt x="2400" y="1880"/>
                  </a:moveTo>
                  <a:lnTo>
                    <a:pt x="2238" y="1880"/>
                  </a:lnTo>
                  <a:lnTo>
                    <a:pt x="2238" y="1546"/>
                  </a:lnTo>
                  <a:lnTo>
                    <a:pt x="2400" y="1546"/>
                  </a:lnTo>
                  <a:lnTo>
                    <a:pt x="2400" y="1880"/>
                  </a:lnTo>
                  <a:close/>
                  <a:moveTo>
                    <a:pt x="2400" y="1534"/>
                  </a:moveTo>
                  <a:lnTo>
                    <a:pt x="2238" y="1534"/>
                  </a:lnTo>
                  <a:lnTo>
                    <a:pt x="2238" y="1372"/>
                  </a:lnTo>
                  <a:lnTo>
                    <a:pt x="2400" y="1372"/>
                  </a:lnTo>
                  <a:lnTo>
                    <a:pt x="2400" y="1534"/>
                  </a:lnTo>
                  <a:close/>
                  <a:moveTo>
                    <a:pt x="2400" y="1360"/>
                  </a:moveTo>
                  <a:lnTo>
                    <a:pt x="2238" y="1360"/>
                  </a:lnTo>
                  <a:lnTo>
                    <a:pt x="2238" y="1200"/>
                  </a:lnTo>
                  <a:lnTo>
                    <a:pt x="2400" y="1200"/>
                  </a:lnTo>
                  <a:lnTo>
                    <a:pt x="2400" y="1360"/>
                  </a:lnTo>
                  <a:close/>
                  <a:moveTo>
                    <a:pt x="2400" y="1188"/>
                  </a:moveTo>
                  <a:lnTo>
                    <a:pt x="2238" y="1188"/>
                  </a:lnTo>
                  <a:lnTo>
                    <a:pt x="2238" y="1028"/>
                  </a:lnTo>
                  <a:lnTo>
                    <a:pt x="2400" y="1028"/>
                  </a:lnTo>
                  <a:lnTo>
                    <a:pt x="2400" y="1188"/>
                  </a:lnTo>
                  <a:close/>
                  <a:moveTo>
                    <a:pt x="2400" y="1016"/>
                  </a:moveTo>
                  <a:lnTo>
                    <a:pt x="2238" y="1016"/>
                  </a:lnTo>
                  <a:lnTo>
                    <a:pt x="2238" y="854"/>
                  </a:lnTo>
                  <a:lnTo>
                    <a:pt x="2400" y="854"/>
                  </a:lnTo>
                  <a:lnTo>
                    <a:pt x="2400" y="1016"/>
                  </a:lnTo>
                  <a:close/>
                  <a:moveTo>
                    <a:pt x="2400" y="842"/>
                  </a:moveTo>
                  <a:lnTo>
                    <a:pt x="2238" y="842"/>
                  </a:lnTo>
                  <a:lnTo>
                    <a:pt x="2238" y="682"/>
                  </a:lnTo>
                  <a:lnTo>
                    <a:pt x="2400" y="682"/>
                  </a:lnTo>
                  <a:lnTo>
                    <a:pt x="2400" y="842"/>
                  </a:lnTo>
                  <a:close/>
                  <a:moveTo>
                    <a:pt x="2400" y="670"/>
                  </a:moveTo>
                  <a:lnTo>
                    <a:pt x="2238" y="670"/>
                  </a:lnTo>
                  <a:lnTo>
                    <a:pt x="2238" y="508"/>
                  </a:lnTo>
                  <a:lnTo>
                    <a:pt x="2400" y="508"/>
                  </a:lnTo>
                  <a:lnTo>
                    <a:pt x="2400" y="670"/>
                  </a:lnTo>
                  <a:close/>
                  <a:moveTo>
                    <a:pt x="2400" y="496"/>
                  </a:moveTo>
                  <a:lnTo>
                    <a:pt x="2238" y="496"/>
                  </a:lnTo>
                  <a:lnTo>
                    <a:pt x="2238" y="336"/>
                  </a:lnTo>
                  <a:lnTo>
                    <a:pt x="2400" y="336"/>
                  </a:lnTo>
                  <a:lnTo>
                    <a:pt x="2400" y="496"/>
                  </a:lnTo>
                  <a:close/>
                  <a:moveTo>
                    <a:pt x="2400" y="324"/>
                  </a:moveTo>
                  <a:lnTo>
                    <a:pt x="2238" y="324"/>
                  </a:lnTo>
                  <a:lnTo>
                    <a:pt x="2238" y="164"/>
                  </a:lnTo>
                  <a:lnTo>
                    <a:pt x="2400" y="164"/>
                  </a:lnTo>
                  <a:lnTo>
                    <a:pt x="2400" y="324"/>
                  </a:lnTo>
                  <a:close/>
                  <a:moveTo>
                    <a:pt x="2572" y="4990"/>
                  </a:moveTo>
                  <a:lnTo>
                    <a:pt x="2412" y="4990"/>
                  </a:lnTo>
                  <a:lnTo>
                    <a:pt x="2412" y="4830"/>
                  </a:lnTo>
                  <a:lnTo>
                    <a:pt x="2572" y="4830"/>
                  </a:lnTo>
                  <a:lnTo>
                    <a:pt x="2572" y="4990"/>
                  </a:lnTo>
                  <a:close/>
                  <a:moveTo>
                    <a:pt x="2572" y="4818"/>
                  </a:moveTo>
                  <a:lnTo>
                    <a:pt x="2412" y="4818"/>
                  </a:lnTo>
                  <a:lnTo>
                    <a:pt x="2412" y="4656"/>
                  </a:lnTo>
                  <a:lnTo>
                    <a:pt x="2572" y="4656"/>
                  </a:lnTo>
                  <a:lnTo>
                    <a:pt x="2572" y="4818"/>
                  </a:lnTo>
                  <a:close/>
                  <a:moveTo>
                    <a:pt x="2572" y="4644"/>
                  </a:moveTo>
                  <a:lnTo>
                    <a:pt x="2412" y="4644"/>
                  </a:lnTo>
                  <a:lnTo>
                    <a:pt x="2412" y="4484"/>
                  </a:lnTo>
                  <a:lnTo>
                    <a:pt x="2572" y="4484"/>
                  </a:lnTo>
                  <a:lnTo>
                    <a:pt x="2572" y="4644"/>
                  </a:lnTo>
                  <a:close/>
                  <a:moveTo>
                    <a:pt x="2572" y="4472"/>
                  </a:moveTo>
                  <a:lnTo>
                    <a:pt x="2412" y="4472"/>
                  </a:lnTo>
                  <a:lnTo>
                    <a:pt x="2412" y="4310"/>
                  </a:lnTo>
                  <a:lnTo>
                    <a:pt x="2572" y="4310"/>
                  </a:lnTo>
                  <a:lnTo>
                    <a:pt x="2572" y="4472"/>
                  </a:lnTo>
                  <a:close/>
                  <a:moveTo>
                    <a:pt x="2572" y="4298"/>
                  </a:moveTo>
                  <a:lnTo>
                    <a:pt x="2412" y="4298"/>
                  </a:lnTo>
                  <a:lnTo>
                    <a:pt x="2412" y="4138"/>
                  </a:lnTo>
                  <a:lnTo>
                    <a:pt x="2572" y="4138"/>
                  </a:lnTo>
                  <a:lnTo>
                    <a:pt x="2572" y="4298"/>
                  </a:lnTo>
                  <a:close/>
                  <a:moveTo>
                    <a:pt x="2572" y="4126"/>
                  </a:moveTo>
                  <a:lnTo>
                    <a:pt x="2412" y="4126"/>
                  </a:lnTo>
                  <a:lnTo>
                    <a:pt x="2412" y="3966"/>
                  </a:lnTo>
                  <a:lnTo>
                    <a:pt x="2572" y="3966"/>
                  </a:lnTo>
                  <a:lnTo>
                    <a:pt x="2572" y="4126"/>
                  </a:lnTo>
                  <a:close/>
                  <a:moveTo>
                    <a:pt x="2572" y="3954"/>
                  </a:moveTo>
                  <a:lnTo>
                    <a:pt x="2412" y="3954"/>
                  </a:lnTo>
                  <a:lnTo>
                    <a:pt x="2412" y="3792"/>
                  </a:lnTo>
                  <a:lnTo>
                    <a:pt x="2572" y="3792"/>
                  </a:lnTo>
                  <a:lnTo>
                    <a:pt x="2572" y="3954"/>
                  </a:lnTo>
                  <a:close/>
                  <a:moveTo>
                    <a:pt x="2572" y="3780"/>
                  </a:moveTo>
                  <a:lnTo>
                    <a:pt x="2412" y="3780"/>
                  </a:lnTo>
                  <a:lnTo>
                    <a:pt x="2412" y="3620"/>
                  </a:lnTo>
                  <a:lnTo>
                    <a:pt x="2572" y="3620"/>
                  </a:lnTo>
                  <a:lnTo>
                    <a:pt x="2572" y="3780"/>
                  </a:lnTo>
                  <a:close/>
                  <a:moveTo>
                    <a:pt x="2572" y="3608"/>
                  </a:moveTo>
                  <a:lnTo>
                    <a:pt x="2412" y="3608"/>
                  </a:lnTo>
                  <a:lnTo>
                    <a:pt x="2412" y="3274"/>
                  </a:lnTo>
                  <a:lnTo>
                    <a:pt x="2572" y="3274"/>
                  </a:lnTo>
                  <a:lnTo>
                    <a:pt x="2572" y="3608"/>
                  </a:lnTo>
                  <a:close/>
                  <a:moveTo>
                    <a:pt x="2572" y="3262"/>
                  </a:moveTo>
                  <a:lnTo>
                    <a:pt x="2412" y="3262"/>
                  </a:lnTo>
                  <a:lnTo>
                    <a:pt x="2412" y="3102"/>
                  </a:lnTo>
                  <a:lnTo>
                    <a:pt x="2572" y="3102"/>
                  </a:lnTo>
                  <a:lnTo>
                    <a:pt x="2572" y="3262"/>
                  </a:lnTo>
                  <a:close/>
                  <a:moveTo>
                    <a:pt x="2572" y="3090"/>
                  </a:moveTo>
                  <a:lnTo>
                    <a:pt x="2412" y="3090"/>
                  </a:lnTo>
                  <a:lnTo>
                    <a:pt x="2412" y="2928"/>
                  </a:lnTo>
                  <a:lnTo>
                    <a:pt x="2572" y="2928"/>
                  </a:lnTo>
                  <a:lnTo>
                    <a:pt x="2572" y="3090"/>
                  </a:lnTo>
                  <a:close/>
                  <a:moveTo>
                    <a:pt x="2572" y="2916"/>
                  </a:moveTo>
                  <a:lnTo>
                    <a:pt x="2412" y="2916"/>
                  </a:lnTo>
                  <a:lnTo>
                    <a:pt x="2412" y="2756"/>
                  </a:lnTo>
                  <a:lnTo>
                    <a:pt x="2572" y="2756"/>
                  </a:lnTo>
                  <a:lnTo>
                    <a:pt x="2572" y="2916"/>
                  </a:lnTo>
                  <a:close/>
                  <a:moveTo>
                    <a:pt x="2572" y="2744"/>
                  </a:moveTo>
                  <a:lnTo>
                    <a:pt x="2412" y="2744"/>
                  </a:lnTo>
                  <a:lnTo>
                    <a:pt x="2412" y="2582"/>
                  </a:lnTo>
                  <a:lnTo>
                    <a:pt x="2572" y="2582"/>
                  </a:lnTo>
                  <a:lnTo>
                    <a:pt x="2572" y="2744"/>
                  </a:lnTo>
                  <a:close/>
                  <a:moveTo>
                    <a:pt x="2572" y="2570"/>
                  </a:moveTo>
                  <a:lnTo>
                    <a:pt x="2412" y="2570"/>
                  </a:lnTo>
                  <a:lnTo>
                    <a:pt x="2412" y="2410"/>
                  </a:lnTo>
                  <a:lnTo>
                    <a:pt x="2572" y="2410"/>
                  </a:lnTo>
                  <a:lnTo>
                    <a:pt x="2572" y="2570"/>
                  </a:lnTo>
                  <a:close/>
                  <a:moveTo>
                    <a:pt x="2572" y="2398"/>
                  </a:moveTo>
                  <a:lnTo>
                    <a:pt x="2412" y="2398"/>
                  </a:lnTo>
                  <a:lnTo>
                    <a:pt x="2412" y="2238"/>
                  </a:lnTo>
                  <a:lnTo>
                    <a:pt x="2572" y="2238"/>
                  </a:lnTo>
                  <a:lnTo>
                    <a:pt x="2572" y="2398"/>
                  </a:lnTo>
                  <a:close/>
                  <a:moveTo>
                    <a:pt x="2572" y="2226"/>
                  </a:moveTo>
                  <a:lnTo>
                    <a:pt x="2412" y="2226"/>
                  </a:lnTo>
                  <a:lnTo>
                    <a:pt x="2412" y="2064"/>
                  </a:lnTo>
                  <a:lnTo>
                    <a:pt x="2572" y="2064"/>
                  </a:lnTo>
                  <a:lnTo>
                    <a:pt x="2572" y="2226"/>
                  </a:lnTo>
                  <a:close/>
                  <a:moveTo>
                    <a:pt x="2572" y="2052"/>
                  </a:moveTo>
                  <a:lnTo>
                    <a:pt x="2412" y="2052"/>
                  </a:lnTo>
                  <a:lnTo>
                    <a:pt x="2412" y="1892"/>
                  </a:lnTo>
                  <a:lnTo>
                    <a:pt x="2572" y="1892"/>
                  </a:lnTo>
                  <a:lnTo>
                    <a:pt x="2572" y="2052"/>
                  </a:lnTo>
                  <a:close/>
                  <a:moveTo>
                    <a:pt x="2572" y="1880"/>
                  </a:moveTo>
                  <a:lnTo>
                    <a:pt x="2412" y="1880"/>
                  </a:lnTo>
                  <a:lnTo>
                    <a:pt x="2412" y="1546"/>
                  </a:lnTo>
                  <a:lnTo>
                    <a:pt x="2572" y="1546"/>
                  </a:lnTo>
                  <a:lnTo>
                    <a:pt x="2572" y="1880"/>
                  </a:lnTo>
                  <a:close/>
                  <a:moveTo>
                    <a:pt x="2572" y="1534"/>
                  </a:moveTo>
                  <a:lnTo>
                    <a:pt x="2412" y="1534"/>
                  </a:lnTo>
                  <a:lnTo>
                    <a:pt x="2412" y="1372"/>
                  </a:lnTo>
                  <a:lnTo>
                    <a:pt x="2572" y="1372"/>
                  </a:lnTo>
                  <a:lnTo>
                    <a:pt x="2572" y="1534"/>
                  </a:lnTo>
                  <a:close/>
                  <a:moveTo>
                    <a:pt x="2572" y="1360"/>
                  </a:moveTo>
                  <a:lnTo>
                    <a:pt x="2412" y="1360"/>
                  </a:lnTo>
                  <a:lnTo>
                    <a:pt x="2412" y="1200"/>
                  </a:lnTo>
                  <a:lnTo>
                    <a:pt x="2572" y="1200"/>
                  </a:lnTo>
                  <a:lnTo>
                    <a:pt x="2572" y="1360"/>
                  </a:lnTo>
                  <a:close/>
                  <a:moveTo>
                    <a:pt x="2572" y="1188"/>
                  </a:moveTo>
                  <a:lnTo>
                    <a:pt x="2412" y="1188"/>
                  </a:lnTo>
                  <a:lnTo>
                    <a:pt x="2412" y="1028"/>
                  </a:lnTo>
                  <a:lnTo>
                    <a:pt x="2572" y="1028"/>
                  </a:lnTo>
                  <a:lnTo>
                    <a:pt x="2572" y="1188"/>
                  </a:lnTo>
                  <a:close/>
                  <a:moveTo>
                    <a:pt x="2572" y="1016"/>
                  </a:moveTo>
                  <a:lnTo>
                    <a:pt x="2412" y="1016"/>
                  </a:lnTo>
                  <a:lnTo>
                    <a:pt x="2412" y="854"/>
                  </a:lnTo>
                  <a:lnTo>
                    <a:pt x="2572" y="854"/>
                  </a:lnTo>
                  <a:lnTo>
                    <a:pt x="2572" y="1016"/>
                  </a:lnTo>
                  <a:close/>
                  <a:moveTo>
                    <a:pt x="2572" y="842"/>
                  </a:moveTo>
                  <a:lnTo>
                    <a:pt x="2412" y="842"/>
                  </a:lnTo>
                  <a:lnTo>
                    <a:pt x="2412" y="682"/>
                  </a:lnTo>
                  <a:lnTo>
                    <a:pt x="2572" y="682"/>
                  </a:lnTo>
                  <a:lnTo>
                    <a:pt x="2572" y="842"/>
                  </a:lnTo>
                  <a:close/>
                  <a:moveTo>
                    <a:pt x="2572" y="670"/>
                  </a:moveTo>
                  <a:lnTo>
                    <a:pt x="2412" y="670"/>
                  </a:lnTo>
                  <a:lnTo>
                    <a:pt x="2412" y="508"/>
                  </a:lnTo>
                  <a:lnTo>
                    <a:pt x="2572" y="508"/>
                  </a:lnTo>
                  <a:lnTo>
                    <a:pt x="2572" y="670"/>
                  </a:lnTo>
                  <a:close/>
                  <a:moveTo>
                    <a:pt x="2572" y="496"/>
                  </a:moveTo>
                  <a:lnTo>
                    <a:pt x="2412" y="496"/>
                  </a:lnTo>
                  <a:lnTo>
                    <a:pt x="2412" y="336"/>
                  </a:lnTo>
                  <a:lnTo>
                    <a:pt x="2572" y="336"/>
                  </a:lnTo>
                  <a:lnTo>
                    <a:pt x="2572" y="496"/>
                  </a:lnTo>
                  <a:close/>
                  <a:moveTo>
                    <a:pt x="2572" y="324"/>
                  </a:moveTo>
                  <a:lnTo>
                    <a:pt x="2412" y="324"/>
                  </a:lnTo>
                  <a:lnTo>
                    <a:pt x="2412" y="164"/>
                  </a:lnTo>
                  <a:lnTo>
                    <a:pt x="2572" y="164"/>
                  </a:lnTo>
                  <a:lnTo>
                    <a:pt x="2572" y="324"/>
                  </a:lnTo>
                  <a:close/>
                  <a:moveTo>
                    <a:pt x="2747" y="4990"/>
                  </a:moveTo>
                  <a:lnTo>
                    <a:pt x="2585" y="4990"/>
                  </a:lnTo>
                  <a:lnTo>
                    <a:pt x="2585" y="4830"/>
                  </a:lnTo>
                  <a:lnTo>
                    <a:pt x="2747" y="4830"/>
                  </a:lnTo>
                  <a:lnTo>
                    <a:pt x="2747" y="4990"/>
                  </a:lnTo>
                  <a:close/>
                  <a:moveTo>
                    <a:pt x="2747" y="4818"/>
                  </a:moveTo>
                  <a:lnTo>
                    <a:pt x="2585" y="4818"/>
                  </a:lnTo>
                  <a:lnTo>
                    <a:pt x="2585" y="4656"/>
                  </a:lnTo>
                  <a:lnTo>
                    <a:pt x="2747" y="4656"/>
                  </a:lnTo>
                  <a:lnTo>
                    <a:pt x="2747" y="4818"/>
                  </a:lnTo>
                  <a:close/>
                  <a:moveTo>
                    <a:pt x="2747" y="4644"/>
                  </a:moveTo>
                  <a:lnTo>
                    <a:pt x="2585" y="4644"/>
                  </a:lnTo>
                  <a:lnTo>
                    <a:pt x="2585" y="4484"/>
                  </a:lnTo>
                  <a:lnTo>
                    <a:pt x="2747" y="4484"/>
                  </a:lnTo>
                  <a:lnTo>
                    <a:pt x="2747" y="4644"/>
                  </a:lnTo>
                  <a:close/>
                  <a:moveTo>
                    <a:pt x="2747" y="4472"/>
                  </a:moveTo>
                  <a:lnTo>
                    <a:pt x="2585" y="4472"/>
                  </a:lnTo>
                  <a:lnTo>
                    <a:pt x="2585" y="4310"/>
                  </a:lnTo>
                  <a:lnTo>
                    <a:pt x="2747" y="4310"/>
                  </a:lnTo>
                  <a:lnTo>
                    <a:pt x="2747" y="4472"/>
                  </a:lnTo>
                  <a:close/>
                  <a:moveTo>
                    <a:pt x="2747" y="4298"/>
                  </a:moveTo>
                  <a:lnTo>
                    <a:pt x="2585" y="4298"/>
                  </a:lnTo>
                  <a:lnTo>
                    <a:pt x="2585" y="4138"/>
                  </a:lnTo>
                  <a:lnTo>
                    <a:pt x="2747" y="4138"/>
                  </a:lnTo>
                  <a:lnTo>
                    <a:pt x="2747" y="4298"/>
                  </a:lnTo>
                  <a:close/>
                  <a:moveTo>
                    <a:pt x="2747" y="4126"/>
                  </a:moveTo>
                  <a:lnTo>
                    <a:pt x="2585" y="4126"/>
                  </a:lnTo>
                  <a:lnTo>
                    <a:pt x="2585" y="3966"/>
                  </a:lnTo>
                  <a:lnTo>
                    <a:pt x="2747" y="3966"/>
                  </a:lnTo>
                  <a:lnTo>
                    <a:pt x="2747" y="4126"/>
                  </a:lnTo>
                  <a:close/>
                  <a:moveTo>
                    <a:pt x="2747" y="3954"/>
                  </a:moveTo>
                  <a:lnTo>
                    <a:pt x="2585" y="3954"/>
                  </a:lnTo>
                  <a:lnTo>
                    <a:pt x="2585" y="3792"/>
                  </a:lnTo>
                  <a:lnTo>
                    <a:pt x="2747" y="3792"/>
                  </a:lnTo>
                  <a:lnTo>
                    <a:pt x="2747" y="3954"/>
                  </a:lnTo>
                  <a:close/>
                  <a:moveTo>
                    <a:pt x="2747" y="3780"/>
                  </a:moveTo>
                  <a:lnTo>
                    <a:pt x="2585" y="3780"/>
                  </a:lnTo>
                  <a:lnTo>
                    <a:pt x="2585" y="3620"/>
                  </a:lnTo>
                  <a:lnTo>
                    <a:pt x="2747" y="3620"/>
                  </a:lnTo>
                  <a:lnTo>
                    <a:pt x="2747" y="3780"/>
                  </a:lnTo>
                  <a:close/>
                  <a:moveTo>
                    <a:pt x="2747" y="3608"/>
                  </a:moveTo>
                  <a:lnTo>
                    <a:pt x="2585" y="3608"/>
                  </a:lnTo>
                  <a:lnTo>
                    <a:pt x="2585" y="3274"/>
                  </a:lnTo>
                  <a:lnTo>
                    <a:pt x="2747" y="3274"/>
                  </a:lnTo>
                  <a:lnTo>
                    <a:pt x="2747" y="3608"/>
                  </a:lnTo>
                  <a:close/>
                  <a:moveTo>
                    <a:pt x="2747" y="3262"/>
                  </a:moveTo>
                  <a:lnTo>
                    <a:pt x="2585" y="3262"/>
                  </a:lnTo>
                  <a:lnTo>
                    <a:pt x="2585" y="3102"/>
                  </a:lnTo>
                  <a:lnTo>
                    <a:pt x="2747" y="3102"/>
                  </a:lnTo>
                  <a:lnTo>
                    <a:pt x="2747" y="3262"/>
                  </a:lnTo>
                  <a:close/>
                  <a:moveTo>
                    <a:pt x="2747" y="3090"/>
                  </a:moveTo>
                  <a:lnTo>
                    <a:pt x="2585" y="3090"/>
                  </a:lnTo>
                  <a:lnTo>
                    <a:pt x="2585" y="2928"/>
                  </a:lnTo>
                  <a:lnTo>
                    <a:pt x="2747" y="2928"/>
                  </a:lnTo>
                  <a:lnTo>
                    <a:pt x="2747" y="3090"/>
                  </a:lnTo>
                  <a:close/>
                  <a:moveTo>
                    <a:pt x="2747" y="2916"/>
                  </a:moveTo>
                  <a:lnTo>
                    <a:pt x="2585" y="2916"/>
                  </a:lnTo>
                  <a:lnTo>
                    <a:pt x="2585" y="2756"/>
                  </a:lnTo>
                  <a:lnTo>
                    <a:pt x="2747" y="2756"/>
                  </a:lnTo>
                  <a:lnTo>
                    <a:pt x="2747" y="2916"/>
                  </a:lnTo>
                  <a:close/>
                  <a:moveTo>
                    <a:pt x="2747" y="2744"/>
                  </a:moveTo>
                  <a:lnTo>
                    <a:pt x="2585" y="2744"/>
                  </a:lnTo>
                  <a:lnTo>
                    <a:pt x="2585" y="2582"/>
                  </a:lnTo>
                  <a:lnTo>
                    <a:pt x="2747" y="2582"/>
                  </a:lnTo>
                  <a:lnTo>
                    <a:pt x="2747" y="2744"/>
                  </a:lnTo>
                  <a:close/>
                  <a:moveTo>
                    <a:pt x="2747" y="2570"/>
                  </a:moveTo>
                  <a:lnTo>
                    <a:pt x="2585" y="2570"/>
                  </a:lnTo>
                  <a:lnTo>
                    <a:pt x="2585" y="2410"/>
                  </a:lnTo>
                  <a:lnTo>
                    <a:pt x="2747" y="2410"/>
                  </a:lnTo>
                  <a:lnTo>
                    <a:pt x="2747" y="2570"/>
                  </a:lnTo>
                  <a:close/>
                  <a:moveTo>
                    <a:pt x="2747" y="2398"/>
                  </a:moveTo>
                  <a:lnTo>
                    <a:pt x="2585" y="2398"/>
                  </a:lnTo>
                  <a:lnTo>
                    <a:pt x="2585" y="2238"/>
                  </a:lnTo>
                  <a:lnTo>
                    <a:pt x="2747" y="2238"/>
                  </a:lnTo>
                  <a:lnTo>
                    <a:pt x="2747" y="2398"/>
                  </a:lnTo>
                  <a:close/>
                  <a:moveTo>
                    <a:pt x="2747" y="2226"/>
                  </a:moveTo>
                  <a:lnTo>
                    <a:pt x="2585" y="2226"/>
                  </a:lnTo>
                  <a:lnTo>
                    <a:pt x="2585" y="2064"/>
                  </a:lnTo>
                  <a:lnTo>
                    <a:pt x="2747" y="2064"/>
                  </a:lnTo>
                  <a:lnTo>
                    <a:pt x="2747" y="2226"/>
                  </a:lnTo>
                  <a:close/>
                  <a:moveTo>
                    <a:pt x="2747" y="2052"/>
                  </a:moveTo>
                  <a:lnTo>
                    <a:pt x="2585" y="2052"/>
                  </a:lnTo>
                  <a:lnTo>
                    <a:pt x="2585" y="1892"/>
                  </a:lnTo>
                  <a:lnTo>
                    <a:pt x="2747" y="1892"/>
                  </a:lnTo>
                  <a:lnTo>
                    <a:pt x="2747" y="2052"/>
                  </a:lnTo>
                  <a:close/>
                  <a:moveTo>
                    <a:pt x="2747" y="1880"/>
                  </a:moveTo>
                  <a:lnTo>
                    <a:pt x="2585" y="1880"/>
                  </a:lnTo>
                  <a:lnTo>
                    <a:pt x="2585" y="1546"/>
                  </a:lnTo>
                  <a:lnTo>
                    <a:pt x="2747" y="1546"/>
                  </a:lnTo>
                  <a:lnTo>
                    <a:pt x="2747" y="1880"/>
                  </a:lnTo>
                  <a:close/>
                  <a:moveTo>
                    <a:pt x="2747" y="1534"/>
                  </a:moveTo>
                  <a:lnTo>
                    <a:pt x="2585" y="1534"/>
                  </a:lnTo>
                  <a:lnTo>
                    <a:pt x="2585" y="1372"/>
                  </a:lnTo>
                  <a:lnTo>
                    <a:pt x="2747" y="1372"/>
                  </a:lnTo>
                  <a:lnTo>
                    <a:pt x="2747" y="1534"/>
                  </a:lnTo>
                  <a:close/>
                  <a:moveTo>
                    <a:pt x="2747" y="1360"/>
                  </a:moveTo>
                  <a:lnTo>
                    <a:pt x="2585" y="1360"/>
                  </a:lnTo>
                  <a:lnTo>
                    <a:pt x="2585" y="1200"/>
                  </a:lnTo>
                  <a:lnTo>
                    <a:pt x="2747" y="1200"/>
                  </a:lnTo>
                  <a:lnTo>
                    <a:pt x="2747" y="1360"/>
                  </a:lnTo>
                  <a:close/>
                  <a:moveTo>
                    <a:pt x="2747" y="1188"/>
                  </a:moveTo>
                  <a:lnTo>
                    <a:pt x="2585" y="1188"/>
                  </a:lnTo>
                  <a:lnTo>
                    <a:pt x="2585" y="1028"/>
                  </a:lnTo>
                  <a:lnTo>
                    <a:pt x="2747" y="1028"/>
                  </a:lnTo>
                  <a:lnTo>
                    <a:pt x="2747" y="1188"/>
                  </a:lnTo>
                  <a:close/>
                  <a:moveTo>
                    <a:pt x="2747" y="1016"/>
                  </a:moveTo>
                  <a:lnTo>
                    <a:pt x="2585" y="1016"/>
                  </a:lnTo>
                  <a:lnTo>
                    <a:pt x="2585" y="854"/>
                  </a:lnTo>
                  <a:lnTo>
                    <a:pt x="2747" y="854"/>
                  </a:lnTo>
                  <a:lnTo>
                    <a:pt x="2747" y="1016"/>
                  </a:lnTo>
                  <a:close/>
                  <a:moveTo>
                    <a:pt x="2747" y="842"/>
                  </a:moveTo>
                  <a:lnTo>
                    <a:pt x="2585" y="842"/>
                  </a:lnTo>
                  <a:lnTo>
                    <a:pt x="2585" y="682"/>
                  </a:lnTo>
                  <a:lnTo>
                    <a:pt x="2747" y="682"/>
                  </a:lnTo>
                  <a:lnTo>
                    <a:pt x="2747" y="842"/>
                  </a:lnTo>
                  <a:close/>
                  <a:moveTo>
                    <a:pt x="2747" y="670"/>
                  </a:moveTo>
                  <a:lnTo>
                    <a:pt x="2585" y="670"/>
                  </a:lnTo>
                  <a:lnTo>
                    <a:pt x="2585" y="508"/>
                  </a:lnTo>
                  <a:lnTo>
                    <a:pt x="2747" y="508"/>
                  </a:lnTo>
                  <a:lnTo>
                    <a:pt x="2747" y="670"/>
                  </a:lnTo>
                  <a:close/>
                  <a:moveTo>
                    <a:pt x="2747" y="496"/>
                  </a:moveTo>
                  <a:lnTo>
                    <a:pt x="2585" y="496"/>
                  </a:lnTo>
                  <a:lnTo>
                    <a:pt x="2585" y="336"/>
                  </a:lnTo>
                  <a:lnTo>
                    <a:pt x="2747" y="336"/>
                  </a:lnTo>
                  <a:lnTo>
                    <a:pt x="2747" y="496"/>
                  </a:lnTo>
                  <a:close/>
                  <a:moveTo>
                    <a:pt x="2747" y="324"/>
                  </a:moveTo>
                  <a:lnTo>
                    <a:pt x="2585" y="324"/>
                  </a:lnTo>
                  <a:lnTo>
                    <a:pt x="2585" y="164"/>
                  </a:lnTo>
                  <a:lnTo>
                    <a:pt x="2747" y="164"/>
                  </a:lnTo>
                  <a:lnTo>
                    <a:pt x="2747" y="324"/>
                  </a:lnTo>
                  <a:close/>
                  <a:moveTo>
                    <a:pt x="2919" y="4990"/>
                  </a:moveTo>
                  <a:lnTo>
                    <a:pt x="2759" y="4990"/>
                  </a:lnTo>
                  <a:lnTo>
                    <a:pt x="2759" y="4830"/>
                  </a:lnTo>
                  <a:lnTo>
                    <a:pt x="2919" y="4830"/>
                  </a:lnTo>
                  <a:lnTo>
                    <a:pt x="2919" y="4990"/>
                  </a:lnTo>
                  <a:close/>
                  <a:moveTo>
                    <a:pt x="2919" y="4818"/>
                  </a:moveTo>
                  <a:lnTo>
                    <a:pt x="2759" y="4818"/>
                  </a:lnTo>
                  <a:lnTo>
                    <a:pt x="2759" y="4656"/>
                  </a:lnTo>
                  <a:lnTo>
                    <a:pt x="2919" y="4656"/>
                  </a:lnTo>
                  <a:lnTo>
                    <a:pt x="2919" y="4818"/>
                  </a:lnTo>
                  <a:close/>
                  <a:moveTo>
                    <a:pt x="2919" y="4644"/>
                  </a:moveTo>
                  <a:lnTo>
                    <a:pt x="2759" y="4644"/>
                  </a:lnTo>
                  <a:lnTo>
                    <a:pt x="2759" y="4484"/>
                  </a:lnTo>
                  <a:lnTo>
                    <a:pt x="2919" y="4484"/>
                  </a:lnTo>
                  <a:lnTo>
                    <a:pt x="2919" y="4644"/>
                  </a:lnTo>
                  <a:close/>
                  <a:moveTo>
                    <a:pt x="2919" y="4472"/>
                  </a:moveTo>
                  <a:lnTo>
                    <a:pt x="2759" y="4472"/>
                  </a:lnTo>
                  <a:lnTo>
                    <a:pt x="2759" y="4310"/>
                  </a:lnTo>
                  <a:lnTo>
                    <a:pt x="2919" y="4310"/>
                  </a:lnTo>
                  <a:lnTo>
                    <a:pt x="2919" y="4472"/>
                  </a:lnTo>
                  <a:close/>
                  <a:moveTo>
                    <a:pt x="2919" y="4298"/>
                  </a:moveTo>
                  <a:lnTo>
                    <a:pt x="2759" y="4298"/>
                  </a:lnTo>
                  <a:lnTo>
                    <a:pt x="2759" y="4138"/>
                  </a:lnTo>
                  <a:lnTo>
                    <a:pt x="2919" y="4138"/>
                  </a:lnTo>
                  <a:lnTo>
                    <a:pt x="2919" y="4298"/>
                  </a:lnTo>
                  <a:close/>
                  <a:moveTo>
                    <a:pt x="2919" y="4126"/>
                  </a:moveTo>
                  <a:lnTo>
                    <a:pt x="2759" y="4126"/>
                  </a:lnTo>
                  <a:lnTo>
                    <a:pt x="2759" y="3966"/>
                  </a:lnTo>
                  <a:lnTo>
                    <a:pt x="2919" y="3966"/>
                  </a:lnTo>
                  <a:lnTo>
                    <a:pt x="2919" y="4126"/>
                  </a:lnTo>
                  <a:close/>
                  <a:moveTo>
                    <a:pt x="2919" y="3954"/>
                  </a:moveTo>
                  <a:lnTo>
                    <a:pt x="2759" y="3954"/>
                  </a:lnTo>
                  <a:lnTo>
                    <a:pt x="2759" y="3792"/>
                  </a:lnTo>
                  <a:lnTo>
                    <a:pt x="2919" y="3792"/>
                  </a:lnTo>
                  <a:lnTo>
                    <a:pt x="2919" y="3954"/>
                  </a:lnTo>
                  <a:close/>
                  <a:moveTo>
                    <a:pt x="2919" y="3780"/>
                  </a:moveTo>
                  <a:lnTo>
                    <a:pt x="2759" y="3780"/>
                  </a:lnTo>
                  <a:lnTo>
                    <a:pt x="2759" y="3620"/>
                  </a:lnTo>
                  <a:lnTo>
                    <a:pt x="2919" y="3620"/>
                  </a:lnTo>
                  <a:lnTo>
                    <a:pt x="2919" y="3780"/>
                  </a:lnTo>
                  <a:close/>
                  <a:moveTo>
                    <a:pt x="2919" y="3608"/>
                  </a:moveTo>
                  <a:lnTo>
                    <a:pt x="2759" y="3608"/>
                  </a:lnTo>
                  <a:lnTo>
                    <a:pt x="2759" y="3274"/>
                  </a:lnTo>
                  <a:lnTo>
                    <a:pt x="2919" y="3274"/>
                  </a:lnTo>
                  <a:lnTo>
                    <a:pt x="2919" y="3608"/>
                  </a:lnTo>
                  <a:close/>
                  <a:moveTo>
                    <a:pt x="2919" y="3262"/>
                  </a:moveTo>
                  <a:lnTo>
                    <a:pt x="2759" y="3262"/>
                  </a:lnTo>
                  <a:lnTo>
                    <a:pt x="2759" y="3102"/>
                  </a:lnTo>
                  <a:lnTo>
                    <a:pt x="2919" y="3102"/>
                  </a:lnTo>
                  <a:lnTo>
                    <a:pt x="2919" y="3262"/>
                  </a:lnTo>
                  <a:close/>
                  <a:moveTo>
                    <a:pt x="2919" y="3090"/>
                  </a:moveTo>
                  <a:lnTo>
                    <a:pt x="2759" y="3090"/>
                  </a:lnTo>
                  <a:lnTo>
                    <a:pt x="2759" y="2928"/>
                  </a:lnTo>
                  <a:lnTo>
                    <a:pt x="2919" y="2928"/>
                  </a:lnTo>
                  <a:lnTo>
                    <a:pt x="2919" y="3090"/>
                  </a:lnTo>
                  <a:close/>
                  <a:moveTo>
                    <a:pt x="2919" y="2916"/>
                  </a:moveTo>
                  <a:lnTo>
                    <a:pt x="2759" y="2916"/>
                  </a:lnTo>
                  <a:lnTo>
                    <a:pt x="2759" y="2756"/>
                  </a:lnTo>
                  <a:lnTo>
                    <a:pt x="2919" y="2756"/>
                  </a:lnTo>
                  <a:lnTo>
                    <a:pt x="2919" y="2916"/>
                  </a:lnTo>
                  <a:close/>
                  <a:moveTo>
                    <a:pt x="2919" y="2744"/>
                  </a:moveTo>
                  <a:lnTo>
                    <a:pt x="2759" y="2744"/>
                  </a:lnTo>
                  <a:lnTo>
                    <a:pt x="2759" y="2582"/>
                  </a:lnTo>
                  <a:lnTo>
                    <a:pt x="2919" y="2582"/>
                  </a:lnTo>
                  <a:lnTo>
                    <a:pt x="2919" y="2744"/>
                  </a:lnTo>
                  <a:close/>
                  <a:moveTo>
                    <a:pt x="2919" y="2570"/>
                  </a:moveTo>
                  <a:lnTo>
                    <a:pt x="2759" y="2570"/>
                  </a:lnTo>
                  <a:lnTo>
                    <a:pt x="2759" y="2410"/>
                  </a:lnTo>
                  <a:lnTo>
                    <a:pt x="2919" y="2410"/>
                  </a:lnTo>
                  <a:lnTo>
                    <a:pt x="2919" y="2570"/>
                  </a:lnTo>
                  <a:close/>
                  <a:moveTo>
                    <a:pt x="2919" y="2398"/>
                  </a:moveTo>
                  <a:lnTo>
                    <a:pt x="2759" y="2398"/>
                  </a:lnTo>
                  <a:lnTo>
                    <a:pt x="2759" y="2238"/>
                  </a:lnTo>
                  <a:lnTo>
                    <a:pt x="2919" y="2238"/>
                  </a:lnTo>
                  <a:lnTo>
                    <a:pt x="2919" y="2398"/>
                  </a:lnTo>
                  <a:close/>
                  <a:moveTo>
                    <a:pt x="2919" y="2226"/>
                  </a:moveTo>
                  <a:lnTo>
                    <a:pt x="2759" y="2226"/>
                  </a:lnTo>
                  <a:lnTo>
                    <a:pt x="2759" y="2064"/>
                  </a:lnTo>
                  <a:lnTo>
                    <a:pt x="2919" y="2064"/>
                  </a:lnTo>
                  <a:lnTo>
                    <a:pt x="2919" y="2226"/>
                  </a:lnTo>
                  <a:close/>
                  <a:moveTo>
                    <a:pt x="2919" y="2052"/>
                  </a:moveTo>
                  <a:lnTo>
                    <a:pt x="2759" y="2052"/>
                  </a:lnTo>
                  <a:lnTo>
                    <a:pt x="2759" y="1892"/>
                  </a:lnTo>
                  <a:lnTo>
                    <a:pt x="2919" y="1892"/>
                  </a:lnTo>
                  <a:lnTo>
                    <a:pt x="2919" y="2052"/>
                  </a:lnTo>
                  <a:close/>
                  <a:moveTo>
                    <a:pt x="2919" y="1880"/>
                  </a:moveTo>
                  <a:lnTo>
                    <a:pt x="2759" y="1880"/>
                  </a:lnTo>
                  <a:lnTo>
                    <a:pt x="2759" y="1546"/>
                  </a:lnTo>
                  <a:lnTo>
                    <a:pt x="2919" y="1546"/>
                  </a:lnTo>
                  <a:lnTo>
                    <a:pt x="2919" y="1880"/>
                  </a:lnTo>
                  <a:close/>
                  <a:moveTo>
                    <a:pt x="2919" y="1534"/>
                  </a:moveTo>
                  <a:lnTo>
                    <a:pt x="2759" y="1534"/>
                  </a:lnTo>
                  <a:lnTo>
                    <a:pt x="2759" y="1372"/>
                  </a:lnTo>
                  <a:lnTo>
                    <a:pt x="2919" y="1372"/>
                  </a:lnTo>
                  <a:lnTo>
                    <a:pt x="2919" y="1534"/>
                  </a:lnTo>
                  <a:close/>
                  <a:moveTo>
                    <a:pt x="2919" y="1360"/>
                  </a:moveTo>
                  <a:lnTo>
                    <a:pt x="2759" y="1360"/>
                  </a:lnTo>
                  <a:lnTo>
                    <a:pt x="2759" y="1200"/>
                  </a:lnTo>
                  <a:lnTo>
                    <a:pt x="2919" y="1200"/>
                  </a:lnTo>
                  <a:lnTo>
                    <a:pt x="2919" y="1360"/>
                  </a:lnTo>
                  <a:close/>
                  <a:moveTo>
                    <a:pt x="2919" y="1188"/>
                  </a:moveTo>
                  <a:lnTo>
                    <a:pt x="2759" y="1188"/>
                  </a:lnTo>
                  <a:lnTo>
                    <a:pt x="2759" y="1028"/>
                  </a:lnTo>
                  <a:lnTo>
                    <a:pt x="2919" y="1028"/>
                  </a:lnTo>
                  <a:lnTo>
                    <a:pt x="2919" y="1188"/>
                  </a:lnTo>
                  <a:close/>
                  <a:moveTo>
                    <a:pt x="2919" y="1016"/>
                  </a:moveTo>
                  <a:lnTo>
                    <a:pt x="2759" y="1016"/>
                  </a:lnTo>
                  <a:lnTo>
                    <a:pt x="2759" y="854"/>
                  </a:lnTo>
                  <a:lnTo>
                    <a:pt x="2919" y="854"/>
                  </a:lnTo>
                  <a:lnTo>
                    <a:pt x="2919" y="1016"/>
                  </a:lnTo>
                  <a:close/>
                  <a:moveTo>
                    <a:pt x="2919" y="842"/>
                  </a:moveTo>
                  <a:lnTo>
                    <a:pt x="2759" y="842"/>
                  </a:lnTo>
                  <a:lnTo>
                    <a:pt x="2759" y="682"/>
                  </a:lnTo>
                  <a:lnTo>
                    <a:pt x="2919" y="682"/>
                  </a:lnTo>
                  <a:lnTo>
                    <a:pt x="2919" y="842"/>
                  </a:lnTo>
                  <a:close/>
                  <a:moveTo>
                    <a:pt x="2919" y="670"/>
                  </a:moveTo>
                  <a:lnTo>
                    <a:pt x="2759" y="670"/>
                  </a:lnTo>
                  <a:lnTo>
                    <a:pt x="2759" y="508"/>
                  </a:lnTo>
                  <a:lnTo>
                    <a:pt x="2919" y="508"/>
                  </a:lnTo>
                  <a:lnTo>
                    <a:pt x="2919" y="670"/>
                  </a:lnTo>
                  <a:close/>
                  <a:moveTo>
                    <a:pt x="2919" y="496"/>
                  </a:moveTo>
                  <a:lnTo>
                    <a:pt x="2759" y="496"/>
                  </a:lnTo>
                  <a:lnTo>
                    <a:pt x="2759" y="336"/>
                  </a:lnTo>
                  <a:lnTo>
                    <a:pt x="2919" y="336"/>
                  </a:lnTo>
                  <a:lnTo>
                    <a:pt x="2919" y="496"/>
                  </a:lnTo>
                  <a:close/>
                  <a:moveTo>
                    <a:pt x="2919" y="324"/>
                  </a:moveTo>
                  <a:lnTo>
                    <a:pt x="2759" y="324"/>
                  </a:lnTo>
                  <a:lnTo>
                    <a:pt x="2759" y="164"/>
                  </a:lnTo>
                  <a:lnTo>
                    <a:pt x="2919" y="164"/>
                  </a:lnTo>
                  <a:lnTo>
                    <a:pt x="2919" y="324"/>
                  </a:lnTo>
                  <a:close/>
                  <a:moveTo>
                    <a:pt x="3093" y="4990"/>
                  </a:moveTo>
                  <a:lnTo>
                    <a:pt x="2931" y="4990"/>
                  </a:lnTo>
                  <a:lnTo>
                    <a:pt x="2931" y="4830"/>
                  </a:lnTo>
                  <a:lnTo>
                    <a:pt x="3093" y="4830"/>
                  </a:lnTo>
                  <a:lnTo>
                    <a:pt x="3093" y="4990"/>
                  </a:lnTo>
                  <a:close/>
                  <a:moveTo>
                    <a:pt x="3093" y="4818"/>
                  </a:moveTo>
                  <a:lnTo>
                    <a:pt x="2931" y="4818"/>
                  </a:lnTo>
                  <a:lnTo>
                    <a:pt x="2931" y="4656"/>
                  </a:lnTo>
                  <a:lnTo>
                    <a:pt x="3093" y="4656"/>
                  </a:lnTo>
                  <a:lnTo>
                    <a:pt x="3093" y="4818"/>
                  </a:lnTo>
                  <a:close/>
                  <a:moveTo>
                    <a:pt x="3093" y="4644"/>
                  </a:moveTo>
                  <a:lnTo>
                    <a:pt x="2931" y="4644"/>
                  </a:lnTo>
                  <a:lnTo>
                    <a:pt x="2931" y="4484"/>
                  </a:lnTo>
                  <a:lnTo>
                    <a:pt x="3093" y="4484"/>
                  </a:lnTo>
                  <a:lnTo>
                    <a:pt x="3093" y="4644"/>
                  </a:lnTo>
                  <a:close/>
                  <a:moveTo>
                    <a:pt x="3093" y="4472"/>
                  </a:moveTo>
                  <a:lnTo>
                    <a:pt x="2931" y="4472"/>
                  </a:lnTo>
                  <a:lnTo>
                    <a:pt x="2931" y="4310"/>
                  </a:lnTo>
                  <a:lnTo>
                    <a:pt x="3093" y="4310"/>
                  </a:lnTo>
                  <a:lnTo>
                    <a:pt x="3093" y="4472"/>
                  </a:lnTo>
                  <a:close/>
                  <a:moveTo>
                    <a:pt x="3093" y="4298"/>
                  </a:moveTo>
                  <a:lnTo>
                    <a:pt x="2931" y="4298"/>
                  </a:lnTo>
                  <a:lnTo>
                    <a:pt x="2931" y="4138"/>
                  </a:lnTo>
                  <a:lnTo>
                    <a:pt x="3093" y="4138"/>
                  </a:lnTo>
                  <a:lnTo>
                    <a:pt x="3093" y="4298"/>
                  </a:lnTo>
                  <a:close/>
                  <a:moveTo>
                    <a:pt x="3093" y="4126"/>
                  </a:moveTo>
                  <a:lnTo>
                    <a:pt x="2931" y="4126"/>
                  </a:lnTo>
                  <a:lnTo>
                    <a:pt x="2931" y="3966"/>
                  </a:lnTo>
                  <a:lnTo>
                    <a:pt x="3093" y="3966"/>
                  </a:lnTo>
                  <a:lnTo>
                    <a:pt x="3093" y="4126"/>
                  </a:lnTo>
                  <a:close/>
                  <a:moveTo>
                    <a:pt x="3093" y="3954"/>
                  </a:moveTo>
                  <a:lnTo>
                    <a:pt x="2931" y="3954"/>
                  </a:lnTo>
                  <a:lnTo>
                    <a:pt x="2931" y="3792"/>
                  </a:lnTo>
                  <a:lnTo>
                    <a:pt x="3093" y="3792"/>
                  </a:lnTo>
                  <a:lnTo>
                    <a:pt x="3093" y="3954"/>
                  </a:lnTo>
                  <a:close/>
                  <a:moveTo>
                    <a:pt x="3093" y="3780"/>
                  </a:moveTo>
                  <a:lnTo>
                    <a:pt x="2931" y="3780"/>
                  </a:lnTo>
                  <a:lnTo>
                    <a:pt x="2931" y="3620"/>
                  </a:lnTo>
                  <a:lnTo>
                    <a:pt x="3093" y="3620"/>
                  </a:lnTo>
                  <a:lnTo>
                    <a:pt x="3093" y="3780"/>
                  </a:lnTo>
                  <a:close/>
                  <a:moveTo>
                    <a:pt x="3093" y="3608"/>
                  </a:moveTo>
                  <a:lnTo>
                    <a:pt x="2931" y="3608"/>
                  </a:lnTo>
                  <a:lnTo>
                    <a:pt x="2931" y="3274"/>
                  </a:lnTo>
                  <a:lnTo>
                    <a:pt x="3093" y="3274"/>
                  </a:lnTo>
                  <a:lnTo>
                    <a:pt x="3093" y="3608"/>
                  </a:lnTo>
                  <a:close/>
                  <a:moveTo>
                    <a:pt x="3093" y="3262"/>
                  </a:moveTo>
                  <a:lnTo>
                    <a:pt x="2931" y="3262"/>
                  </a:lnTo>
                  <a:lnTo>
                    <a:pt x="2931" y="3102"/>
                  </a:lnTo>
                  <a:lnTo>
                    <a:pt x="3093" y="3102"/>
                  </a:lnTo>
                  <a:lnTo>
                    <a:pt x="3093" y="3262"/>
                  </a:lnTo>
                  <a:close/>
                  <a:moveTo>
                    <a:pt x="3093" y="3090"/>
                  </a:moveTo>
                  <a:lnTo>
                    <a:pt x="2931" y="3090"/>
                  </a:lnTo>
                  <a:lnTo>
                    <a:pt x="2931" y="2928"/>
                  </a:lnTo>
                  <a:lnTo>
                    <a:pt x="3093" y="2928"/>
                  </a:lnTo>
                  <a:lnTo>
                    <a:pt x="3093" y="3090"/>
                  </a:lnTo>
                  <a:close/>
                  <a:moveTo>
                    <a:pt x="3093" y="2916"/>
                  </a:moveTo>
                  <a:lnTo>
                    <a:pt x="2931" y="2916"/>
                  </a:lnTo>
                  <a:lnTo>
                    <a:pt x="2931" y="2756"/>
                  </a:lnTo>
                  <a:lnTo>
                    <a:pt x="3093" y="2756"/>
                  </a:lnTo>
                  <a:lnTo>
                    <a:pt x="3093" y="2916"/>
                  </a:lnTo>
                  <a:close/>
                  <a:moveTo>
                    <a:pt x="3093" y="2744"/>
                  </a:moveTo>
                  <a:lnTo>
                    <a:pt x="2931" y="2744"/>
                  </a:lnTo>
                  <a:lnTo>
                    <a:pt x="2931" y="2582"/>
                  </a:lnTo>
                  <a:lnTo>
                    <a:pt x="3093" y="2582"/>
                  </a:lnTo>
                  <a:lnTo>
                    <a:pt x="3093" y="2744"/>
                  </a:lnTo>
                  <a:close/>
                  <a:moveTo>
                    <a:pt x="3093" y="2570"/>
                  </a:moveTo>
                  <a:lnTo>
                    <a:pt x="2931" y="2570"/>
                  </a:lnTo>
                  <a:lnTo>
                    <a:pt x="2931" y="2410"/>
                  </a:lnTo>
                  <a:lnTo>
                    <a:pt x="3093" y="2410"/>
                  </a:lnTo>
                  <a:lnTo>
                    <a:pt x="3093" y="2570"/>
                  </a:lnTo>
                  <a:close/>
                  <a:moveTo>
                    <a:pt x="3093" y="2398"/>
                  </a:moveTo>
                  <a:lnTo>
                    <a:pt x="2931" y="2398"/>
                  </a:lnTo>
                  <a:lnTo>
                    <a:pt x="2931" y="2238"/>
                  </a:lnTo>
                  <a:lnTo>
                    <a:pt x="3093" y="2238"/>
                  </a:lnTo>
                  <a:lnTo>
                    <a:pt x="3093" y="2398"/>
                  </a:lnTo>
                  <a:close/>
                  <a:moveTo>
                    <a:pt x="3093" y="2226"/>
                  </a:moveTo>
                  <a:lnTo>
                    <a:pt x="2931" y="2226"/>
                  </a:lnTo>
                  <a:lnTo>
                    <a:pt x="2931" y="2064"/>
                  </a:lnTo>
                  <a:lnTo>
                    <a:pt x="3093" y="2064"/>
                  </a:lnTo>
                  <a:lnTo>
                    <a:pt x="3093" y="2226"/>
                  </a:lnTo>
                  <a:close/>
                  <a:moveTo>
                    <a:pt x="3093" y="2052"/>
                  </a:moveTo>
                  <a:lnTo>
                    <a:pt x="2931" y="2052"/>
                  </a:lnTo>
                  <a:lnTo>
                    <a:pt x="2931" y="1892"/>
                  </a:lnTo>
                  <a:lnTo>
                    <a:pt x="3093" y="1892"/>
                  </a:lnTo>
                  <a:lnTo>
                    <a:pt x="3093" y="2052"/>
                  </a:lnTo>
                  <a:close/>
                  <a:moveTo>
                    <a:pt x="3093" y="1880"/>
                  </a:moveTo>
                  <a:lnTo>
                    <a:pt x="2931" y="1880"/>
                  </a:lnTo>
                  <a:lnTo>
                    <a:pt x="2931" y="1546"/>
                  </a:lnTo>
                  <a:lnTo>
                    <a:pt x="3093" y="1546"/>
                  </a:lnTo>
                  <a:lnTo>
                    <a:pt x="3093" y="1880"/>
                  </a:lnTo>
                  <a:close/>
                  <a:moveTo>
                    <a:pt x="3093" y="1534"/>
                  </a:moveTo>
                  <a:lnTo>
                    <a:pt x="2931" y="1534"/>
                  </a:lnTo>
                  <a:lnTo>
                    <a:pt x="2931" y="1372"/>
                  </a:lnTo>
                  <a:lnTo>
                    <a:pt x="3093" y="1372"/>
                  </a:lnTo>
                  <a:lnTo>
                    <a:pt x="3093" y="1534"/>
                  </a:lnTo>
                  <a:close/>
                  <a:moveTo>
                    <a:pt x="3093" y="1360"/>
                  </a:moveTo>
                  <a:lnTo>
                    <a:pt x="2931" y="1360"/>
                  </a:lnTo>
                  <a:lnTo>
                    <a:pt x="2931" y="1200"/>
                  </a:lnTo>
                  <a:lnTo>
                    <a:pt x="3093" y="1200"/>
                  </a:lnTo>
                  <a:lnTo>
                    <a:pt x="3093" y="1360"/>
                  </a:lnTo>
                  <a:close/>
                  <a:moveTo>
                    <a:pt x="3093" y="1188"/>
                  </a:moveTo>
                  <a:lnTo>
                    <a:pt x="2931" y="1188"/>
                  </a:lnTo>
                  <a:lnTo>
                    <a:pt x="2931" y="1028"/>
                  </a:lnTo>
                  <a:lnTo>
                    <a:pt x="3093" y="1028"/>
                  </a:lnTo>
                  <a:lnTo>
                    <a:pt x="3093" y="1188"/>
                  </a:lnTo>
                  <a:close/>
                  <a:moveTo>
                    <a:pt x="3093" y="1016"/>
                  </a:moveTo>
                  <a:lnTo>
                    <a:pt x="2931" y="1016"/>
                  </a:lnTo>
                  <a:lnTo>
                    <a:pt x="2931" y="854"/>
                  </a:lnTo>
                  <a:lnTo>
                    <a:pt x="3093" y="854"/>
                  </a:lnTo>
                  <a:lnTo>
                    <a:pt x="3093" y="1016"/>
                  </a:lnTo>
                  <a:close/>
                  <a:moveTo>
                    <a:pt x="3093" y="842"/>
                  </a:moveTo>
                  <a:lnTo>
                    <a:pt x="2931" y="842"/>
                  </a:lnTo>
                  <a:lnTo>
                    <a:pt x="2931" y="682"/>
                  </a:lnTo>
                  <a:lnTo>
                    <a:pt x="3093" y="682"/>
                  </a:lnTo>
                  <a:lnTo>
                    <a:pt x="3093" y="842"/>
                  </a:lnTo>
                  <a:close/>
                  <a:moveTo>
                    <a:pt x="3093" y="670"/>
                  </a:moveTo>
                  <a:lnTo>
                    <a:pt x="2931" y="670"/>
                  </a:lnTo>
                  <a:lnTo>
                    <a:pt x="2931" y="508"/>
                  </a:lnTo>
                  <a:lnTo>
                    <a:pt x="3093" y="508"/>
                  </a:lnTo>
                  <a:lnTo>
                    <a:pt x="3093" y="670"/>
                  </a:lnTo>
                  <a:close/>
                  <a:moveTo>
                    <a:pt x="3093" y="496"/>
                  </a:moveTo>
                  <a:lnTo>
                    <a:pt x="2931" y="496"/>
                  </a:lnTo>
                  <a:lnTo>
                    <a:pt x="2931" y="336"/>
                  </a:lnTo>
                  <a:lnTo>
                    <a:pt x="3093" y="336"/>
                  </a:lnTo>
                  <a:lnTo>
                    <a:pt x="3093" y="496"/>
                  </a:lnTo>
                  <a:close/>
                  <a:moveTo>
                    <a:pt x="3093" y="324"/>
                  </a:moveTo>
                  <a:lnTo>
                    <a:pt x="2931" y="324"/>
                  </a:lnTo>
                  <a:lnTo>
                    <a:pt x="2931" y="164"/>
                  </a:lnTo>
                  <a:lnTo>
                    <a:pt x="3093" y="164"/>
                  </a:lnTo>
                  <a:lnTo>
                    <a:pt x="3093" y="324"/>
                  </a:lnTo>
                  <a:close/>
                  <a:moveTo>
                    <a:pt x="3266" y="4990"/>
                  </a:moveTo>
                  <a:lnTo>
                    <a:pt x="3105" y="4990"/>
                  </a:lnTo>
                  <a:lnTo>
                    <a:pt x="3105" y="4830"/>
                  </a:lnTo>
                  <a:lnTo>
                    <a:pt x="3266" y="4830"/>
                  </a:lnTo>
                  <a:lnTo>
                    <a:pt x="3266" y="4990"/>
                  </a:lnTo>
                  <a:close/>
                  <a:moveTo>
                    <a:pt x="3266" y="4818"/>
                  </a:moveTo>
                  <a:lnTo>
                    <a:pt x="3105" y="4818"/>
                  </a:lnTo>
                  <a:lnTo>
                    <a:pt x="3105" y="4656"/>
                  </a:lnTo>
                  <a:lnTo>
                    <a:pt x="3266" y="4656"/>
                  </a:lnTo>
                  <a:lnTo>
                    <a:pt x="3266" y="4818"/>
                  </a:lnTo>
                  <a:close/>
                  <a:moveTo>
                    <a:pt x="3266" y="4644"/>
                  </a:moveTo>
                  <a:lnTo>
                    <a:pt x="3105" y="4644"/>
                  </a:lnTo>
                  <a:lnTo>
                    <a:pt x="3105" y="4484"/>
                  </a:lnTo>
                  <a:lnTo>
                    <a:pt x="3266" y="4484"/>
                  </a:lnTo>
                  <a:lnTo>
                    <a:pt x="3266" y="4644"/>
                  </a:lnTo>
                  <a:close/>
                  <a:moveTo>
                    <a:pt x="3266" y="4472"/>
                  </a:moveTo>
                  <a:lnTo>
                    <a:pt x="3105" y="4472"/>
                  </a:lnTo>
                  <a:lnTo>
                    <a:pt x="3105" y="4310"/>
                  </a:lnTo>
                  <a:lnTo>
                    <a:pt x="3266" y="4310"/>
                  </a:lnTo>
                  <a:lnTo>
                    <a:pt x="3266" y="4472"/>
                  </a:lnTo>
                  <a:close/>
                  <a:moveTo>
                    <a:pt x="3266" y="4298"/>
                  </a:moveTo>
                  <a:lnTo>
                    <a:pt x="3105" y="4298"/>
                  </a:lnTo>
                  <a:lnTo>
                    <a:pt x="3105" y="4138"/>
                  </a:lnTo>
                  <a:lnTo>
                    <a:pt x="3266" y="4138"/>
                  </a:lnTo>
                  <a:lnTo>
                    <a:pt x="3266" y="4298"/>
                  </a:lnTo>
                  <a:close/>
                  <a:moveTo>
                    <a:pt x="3266" y="4126"/>
                  </a:moveTo>
                  <a:lnTo>
                    <a:pt x="3105" y="4126"/>
                  </a:lnTo>
                  <a:lnTo>
                    <a:pt x="3105" y="3966"/>
                  </a:lnTo>
                  <a:lnTo>
                    <a:pt x="3266" y="3966"/>
                  </a:lnTo>
                  <a:lnTo>
                    <a:pt x="3266" y="4126"/>
                  </a:lnTo>
                  <a:close/>
                  <a:moveTo>
                    <a:pt x="3266" y="3954"/>
                  </a:moveTo>
                  <a:lnTo>
                    <a:pt x="3105" y="3954"/>
                  </a:lnTo>
                  <a:lnTo>
                    <a:pt x="3105" y="3792"/>
                  </a:lnTo>
                  <a:lnTo>
                    <a:pt x="3266" y="3792"/>
                  </a:lnTo>
                  <a:lnTo>
                    <a:pt x="3266" y="3954"/>
                  </a:lnTo>
                  <a:close/>
                  <a:moveTo>
                    <a:pt x="3266" y="3780"/>
                  </a:moveTo>
                  <a:lnTo>
                    <a:pt x="3105" y="3780"/>
                  </a:lnTo>
                  <a:lnTo>
                    <a:pt x="3105" y="3620"/>
                  </a:lnTo>
                  <a:lnTo>
                    <a:pt x="3266" y="3620"/>
                  </a:lnTo>
                  <a:lnTo>
                    <a:pt x="3266" y="3780"/>
                  </a:lnTo>
                  <a:close/>
                  <a:moveTo>
                    <a:pt x="3266" y="3608"/>
                  </a:moveTo>
                  <a:lnTo>
                    <a:pt x="3105" y="3608"/>
                  </a:lnTo>
                  <a:lnTo>
                    <a:pt x="3105" y="3274"/>
                  </a:lnTo>
                  <a:lnTo>
                    <a:pt x="3266" y="3274"/>
                  </a:lnTo>
                  <a:lnTo>
                    <a:pt x="3266" y="3608"/>
                  </a:lnTo>
                  <a:close/>
                  <a:moveTo>
                    <a:pt x="3266" y="3262"/>
                  </a:moveTo>
                  <a:lnTo>
                    <a:pt x="3105" y="3262"/>
                  </a:lnTo>
                  <a:lnTo>
                    <a:pt x="3105" y="3102"/>
                  </a:lnTo>
                  <a:lnTo>
                    <a:pt x="3266" y="3102"/>
                  </a:lnTo>
                  <a:lnTo>
                    <a:pt x="3266" y="3262"/>
                  </a:lnTo>
                  <a:close/>
                  <a:moveTo>
                    <a:pt x="3266" y="3090"/>
                  </a:moveTo>
                  <a:lnTo>
                    <a:pt x="3105" y="3090"/>
                  </a:lnTo>
                  <a:lnTo>
                    <a:pt x="3105" y="2928"/>
                  </a:lnTo>
                  <a:lnTo>
                    <a:pt x="3266" y="2928"/>
                  </a:lnTo>
                  <a:lnTo>
                    <a:pt x="3266" y="3090"/>
                  </a:lnTo>
                  <a:close/>
                  <a:moveTo>
                    <a:pt x="3266" y="2916"/>
                  </a:moveTo>
                  <a:lnTo>
                    <a:pt x="3105" y="2916"/>
                  </a:lnTo>
                  <a:lnTo>
                    <a:pt x="3105" y="2756"/>
                  </a:lnTo>
                  <a:lnTo>
                    <a:pt x="3266" y="2756"/>
                  </a:lnTo>
                  <a:lnTo>
                    <a:pt x="3266" y="2916"/>
                  </a:lnTo>
                  <a:close/>
                  <a:moveTo>
                    <a:pt x="3266" y="2744"/>
                  </a:moveTo>
                  <a:lnTo>
                    <a:pt x="3105" y="2744"/>
                  </a:lnTo>
                  <a:lnTo>
                    <a:pt x="3105" y="2582"/>
                  </a:lnTo>
                  <a:lnTo>
                    <a:pt x="3266" y="2582"/>
                  </a:lnTo>
                  <a:lnTo>
                    <a:pt x="3266" y="2744"/>
                  </a:lnTo>
                  <a:close/>
                  <a:moveTo>
                    <a:pt x="3266" y="2570"/>
                  </a:moveTo>
                  <a:lnTo>
                    <a:pt x="3105" y="2570"/>
                  </a:lnTo>
                  <a:lnTo>
                    <a:pt x="3105" y="2410"/>
                  </a:lnTo>
                  <a:lnTo>
                    <a:pt x="3266" y="2410"/>
                  </a:lnTo>
                  <a:lnTo>
                    <a:pt x="3266" y="2570"/>
                  </a:lnTo>
                  <a:close/>
                  <a:moveTo>
                    <a:pt x="3266" y="2398"/>
                  </a:moveTo>
                  <a:lnTo>
                    <a:pt x="3105" y="2398"/>
                  </a:lnTo>
                  <a:lnTo>
                    <a:pt x="3105" y="2238"/>
                  </a:lnTo>
                  <a:lnTo>
                    <a:pt x="3266" y="2238"/>
                  </a:lnTo>
                  <a:lnTo>
                    <a:pt x="3266" y="2398"/>
                  </a:lnTo>
                  <a:close/>
                  <a:moveTo>
                    <a:pt x="3266" y="2226"/>
                  </a:moveTo>
                  <a:lnTo>
                    <a:pt x="3105" y="2226"/>
                  </a:lnTo>
                  <a:lnTo>
                    <a:pt x="3105" y="2064"/>
                  </a:lnTo>
                  <a:lnTo>
                    <a:pt x="3266" y="2064"/>
                  </a:lnTo>
                  <a:lnTo>
                    <a:pt x="3266" y="2226"/>
                  </a:lnTo>
                  <a:close/>
                  <a:moveTo>
                    <a:pt x="3266" y="2052"/>
                  </a:moveTo>
                  <a:lnTo>
                    <a:pt x="3105" y="2052"/>
                  </a:lnTo>
                  <a:lnTo>
                    <a:pt x="3105" y="1892"/>
                  </a:lnTo>
                  <a:lnTo>
                    <a:pt x="3266" y="1892"/>
                  </a:lnTo>
                  <a:lnTo>
                    <a:pt x="3266" y="2052"/>
                  </a:lnTo>
                  <a:close/>
                  <a:moveTo>
                    <a:pt x="3266" y="1880"/>
                  </a:moveTo>
                  <a:lnTo>
                    <a:pt x="3105" y="1880"/>
                  </a:lnTo>
                  <a:lnTo>
                    <a:pt x="3105" y="1546"/>
                  </a:lnTo>
                  <a:lnTo>
                    <a:pt x="3266" y="1546"/>
                  </a:lnTo>
                  <a:lnTo>
                    <a:pt x="3266" y="1880"/>
                  </a:lnTo>
                  <a:close/>
                  <a:moveTo>
                    <a:pt x="3266" y="1534"/>
                  </a:moveTo>
                  <a:lnTo>
                    <a:pt x="3105" y="1534"/>
                  </a:lnTo>
                  <a:lnTo>
                    <a:pt x="3105" y="1372"/>
                  </a:lnTo>
                  <a:lnTo>
                    <a:pt x="3266" y="1372"/>
                  </a:lnTo>
                  <a:lnTo>
                    <a:pt x="3266" y="1534"/>
                  </a:lnTo>
                  <a:close/>
                  <a:moveTo>
                    <a:pt x="3266" y="1360"/>
                  </a:moveTo>
                  <a:lnTo>
                    <a:pt x="3105" y="1360"/>
                  </a:lnTo>
                  <a:lnTo>
                    <a:pt x="3105" y="1200"/>
                  </a:lnTo>
                  <a:lnTo>
                    <a:pt x="3266" y="1200"/>
                  </a:lnTo>
                  <a:lnTo>
                    <a:pt x="3266" y="1360"/>
                  </a:lnTo>
                  <a:close/>
                  <a:moveTo>
                    <a:pt x="3266" y="1188"/>
                  </a:moveTo>
                  <a:lnTo>
                    <a:pt x="3105" y="1188"/>
                  </a:lnTo>
                  <a:lnTo>
                    <a:pt x="3105" y="1028"/>
                  </a:lnTo>
                  <a:lnTo>
                    <a:pt x="3266" y="1028"/>
                  </a:lnTo>
                  <a:lnTo>
                    <a:pt x="3266" y="1188"/>
                  </a:lnTo>
                  <a:close/>
                  <a:moveTo>
                    <a:pt x="3266" y="1016"/>
                  </a:moveTo>
                  <a:lnTo>
                    <a:pt x="3105" y="1016"/>
                  </a:lnTo>
                  <a:lnTo>
                    <a:pt x="3105" y="854"/>
                  </a:lnTo>
                  <a:lnTo>
                    <a:pt x="3266" y="854"/>
                  </a:lnTo>
                  <a:lnTo>
                    <a:pt x="3266" y="1016"/>
                  </a:lnTo>
                  <a:close/>
                  <a:moveTo>
                    <a:pt x="3266" y="842"/>
                  </a:moveTo>
                  <a:lnTo>
                    <a:pt x="3105" y="842"/>
                  </a:lnTo>
                  <a:lnTo>
                    <a:pt x="3105" y="682"/>
                  </a:lnTo>
                  <a:lnTo>
                    <a:pt x="3266" y="682"/>
                  </a:lnTo>
                  <a:lnTo>
                    <a:pt x="3266" y="842"/>
                  </a:lnTo>
                  <a:close/>
                  <a:moveTo>
                    <a:pt x="3266" y="670"/>
                  </a:moveTo>
                  <a:lnTo>
                    <a:pt x="3105" y="670"/>
                  </a:lnTo>
                  <a:lnTo>
                    <a:pt x="3105" y="508"/>
                  </a:lnTo>
                  <a:lnTo>
                    <a:pt x="3266" y="508"/>
                  </a:lnTo>
                  <a:lnTo>
                    <a:pt x="3266" y="670"/>
                  </a:lnTo>
                  <a:close/>
                  <a:moveTo>
                    <a:pt x="3266" y="496"/>
                  </a:moveTo>
                  <a:lnTo>
                    <a:pt x="3105" y="496"/>
                  </a:lnTo>
                  <a:lnTo>
                    <a:pt x="3105" y="336"/>
                  </a:lnTo>
                  <a:lnTo>
                    <a:pt x="3266" y="336"/>
                  </a:lnTo>
                  <a:lnTo>
                    <a:pt x="3266" y="496"/>
                  </a:lnTo>
                  <a:close/>
                  <a:moveTo>
                    <a:pt x="3266" y="324"/>
                  </a:moveTo>
                  <a:lnTo>
                    <a:pt x="3105" y="324"/>
                  </a:lnTo>
                  <a:lnTo>
                    <a:pt x="3105" y="164"/>
                  </a:lnTo>
                  <a:lnTo>
                    <a:pt x="3266" y="164"/>
                  </a:lnTo>
                  <a:lnTo>
                    <a:pt x="3266" y="324"/>
                  </a:lnTo>
                  <a:close/>
                  <a:moveTo>
                    <a:pt x="3612" y="4990"/>
                  </a:moveTo>
                  <a:lnTo>
                    <a:pt x="3278" y="4990"/>
                  </a:lnTo>
                  <a:lnTo>
                    <a:pt x="3278" y="4830"/>
                  </a:lnTo>
                  <a:lnTo>
                    <a:pt x="3612" y="4830"/>
                  </a:lnTo>
                  <a:lnTo>
                    <a:pt x="3612" y="4990"/>
                  </a:lnTo>
                  <a:close/>
                  <a:moveTo>
                    <a:pt x="3612" y="4818"/>
                  </a:moveTo>
                  <a:lnTo>
                    <a:pt x="3278" y="4818"/>
                  </a:lnTo>
                  <a:lnTo>
                    <a:pt x="3278" y="4656"/>
                  </a:lnTo>
                  <a:lnTo>
                    <a:pt x="3612" y="4656"/>
                  </a:lnTo>
                  <a:lnTo>
                    <a:pt x="3612" y="4818"/>
                  </a:lnTo>
                  <a:close/>
                  <a:moveTo>
                    <a:pt x="3612" y="4644"/>
                  </a:moveTo>
                  <a:lnTo>
                    <a:pt x="3278" y="4644"/>
                  </a:lnTo>
                  <a:lnTo>
                    <a:pt x="3278" y="4484"/>
                  </a:lnTo>
                  <a:lnTo>
                    <a:pt x="3612" y="4484"/>
                  </a:lnTo>
                  <a:lnTo>
                    <a:pt x="3612" y="4644"/>
                  </a:lnTo>
                  <a:close/>
                  <a:moveTo>
                    <a:pt x="3612" y="4472"/>
                  </a:moveTo>
                  <a:lnTo>
                    <a:pt x="3278" y="4472"/>
                  </a:lnTo>
                  <a:lnTo>
                    <a:pt x="3278" y="4310"/>
                  </a:lnTo>
                  <a:lnTo>
                    <a:pt x="3612" y="4310"/>
                  </a:lnTo>
                  <a:lnTo>
                    <a:pt x="3612" y="4472"/>
                  </a:lnTo>
                  <a:close/>
                  <a:moveTo>
                    <a:pt x="3612" y="4298"/>
                  </a:moveTo>
                  <a:lnTo>
                    <a:pt x="3278" y="4298"/>
                  </a:lnTo>
                  <a:lnTo>
                    <a:pt x="3278" y="4138"/>
                  </a:lnTo>
                  <a:lnTo>
                    <a:pt x="3612" y="4138"/>
                  </a:lnTo>
                  <a:lnTo>
                    <a:pt x="3612" y="4298"/>
                  </a:lnTo>
                  <a:close/>
                  <a:moveTo>
                    <a:pt x="3612" y="4126"/>
                  </a:moveTo>
                  <a:lnTo>
                    <a:pt x="3278" y="4126"/>
                  </a:lnTo>
                  <a:lnTo>
                    <a:pt x="3278" y="3966"/>
                  </a:lnTo>
                  <a:lnTo>
                    <a:pt x="3612" y="3966"/>
                  </a:lnTo>
                  <a:lnTo>
                    <a:pt x="3612" y="4126"/>
                  </a:lnTo>
                  <a:close/>
                  <a:moveTo>
                    <a:pt x="3612" y="3954"/>
                  </a:moveTo>
                  <a:lnTo>
                    <a:pt x="3278" y="3954"/>
                  </a:lnTo>
                  <a:lnTo>
                    <a:pt x="3278" y="3792"/>
                  </a:lnTo>
                  <a:lnTo>
                    <a:pt x="3612" y="3792"/>
                  </a:lnTo>
                  <a:lnTo>
                    <a:pt x="3612" y="3954"/>
                  </a:lnTo>
                  <a:close/>
                  <a:moveTo>
                    <a:pt x="3612" y="3780"/>
                  </a:moveTo>
                  <a:lnTo>
                    <a:pt x="3278" y="3780"/>
                  </a:lnTo>
                  <a:lnTo>
                    <a:pt x="3278" y="3620"/>
                  </a:lnTo>
                  <a:lnTo>
                    <a:pt x="3612" y="3620"/>
                  </a:lnTo>
                  <a:lnTo>
                    <a:pt x="3612" y="3780"/>
                  </a:lnTo>
                  <a:close/>
                  <a:moveTo>
                    <a:pt x="3612" y="3608"/>
                  </a:moveTo>
                  <a:lnTo>
                    <a:pt x="3278" y="3608"/>
                  </a:lnTo>
                  <a:lnTo>
                    <a:pt x="3278" y="3274"/>
                  </a:lnTo>
                  <a:lnTo>
                    <a:pt x="3612" y="3274"/>
                  </a:lnTo>
                  <a:lnTo>
                    <a:pt x="3612" y="3608"/>
                  </a:lnTo>
                  <a:close/>
                  <a:moveTo>
                    <a:pt x="3612" y="3262"/>
                  </a:moveTo>
                  <a:lnTo>
                    <a:pt x="3278" y="3262"/>
                  </a:lnTo>
                  <a:lnTo>
                    <a:pt x="3278" y="3102"/>
                  </a:lnTo>
                  <a:lnTo>
                    <a:pt x="3612" y="3102"/>
                  </a:lnTo>
                  <a:lnTo>
                    <a:pt x="3612" y="3262"/>
                  </a:lnTo>
                  <a:close/>
                  <a:moveTo>
                    <a:pt x="3612" y="3090"/>
                  </a:moveTo>
                  <a:lnTo>
                    <a:pt x="3278" y="3090"/>
                  </a:lnTo>
                  <a:lnTo>
                    <a:pt x="3278" y="2928"/>
                  </a:lnTo>
                  <a:lnTo>
                    <a:pt x="3612" y="2928"/>
                  </a:lnTo>
                  <a:lnTo>
                    <a:pt x="3612" y="3090"/>
                  </a:lnTo>
                  <a:close/>
                  <a:moveTo>
                    <a:pt x="3612" y="2916"/>
                  </a:moveTo>
                  <a:lnTo>
                    <a:pt x="3278" y="2916"/>
                  </a:lnTo>
                  <a:lnTo>
                    <a:pt x="3278" y="2756"/>
                  </a:lnTo>
                  <a:lnTo>
                    <a:pt x="3612" y="2756"/>
                  </a:lnTo>
                  <a:lnTo>
                    <a:pt x="3612" y="2916"/>
                  </a:lnTo>
                  <a:close/>
                  <a:moveTo>
                    <a:pt x="3612" y="2744"/>
                  </a:moveTo>
                  <a:lnTo>
                    <a:pt x="3278" y="2744"/>
                  </a:lnTo>
                  <a:lnTo>
                    <a:pt x="3278" y="2582"/>
                  </a:lnTo>
                  <a:lnTo>
                    <a:pt x="3612" y="2582"/>
                  </a:lnTo>
                  <a:lnTo>
                    <a:pt x="3612" y="2744"/>
                  </a:lnTo>
                  <a:close/>
                  <a:moveTo>
                    <a:pt x="3612" y="2570"/>
                  </a:moveTo>
                  <a:lnTo>
                    <a:pt x="3278" y="2570"/>
                  </a:lnTo>
                  <a:lnTo>
                    <a:pt x="3278" y="2410"/>
                  </a:lnTo>
                  <a:lnTo>
                    <a:pt x="3612" y="2410"/>
                  </a:lnTo>
                  <a:lnTo>
                    <a:pt x="3612" y="2570"/>
                  </a:lnTo>
                  <a:close/>
                  <a:moveTo>
                    <a:pt x="3612" y="2398"/>
                  </a:moveTo>
                  <a:lnTo>
                    <a:pt x="3278" y="2398"/>
                  </a:lnTo>
                  <a:lnTo>
                    <a:pt x="3278" y="2238"/>
                  </a:lnTo>
                  <a:lnTo>
                    <a:pt x="3612" y="2238"/>
                  </a:lnTo>
                  <a:lnTo>
                    <a:pt x="3612" y="2398"/>
                  </a:lnTo>
                  <a:close/>
                  <a:moveTo>
                    <a:pt x="3612" y="2226"/>
                  </a:moveTo>
                  <a:lnTo>
                    <a:pt x="3278" y="2226"/>
                  </a:lnTo>
                  <a:lnTo>
                    <a:pt x="3278" y="2064"/>
                  </a:lnTo>
                  <a:lnTo>
                    <a:pt x="3612" y="2064"/>
                  </a:lnTo>
                  <a:lnTo>
                    <a:pt x="3612" y="2226"/>
                  </a:lnTo>
                  <a:close/>
                  <a:moveTo>
                    <a:pt x="3612" y="2052"/>
                  </a:moveTo>
                  <a:lnTo>
                    <a:pt x="3278" y="2052"/>
                  </a:lnTo>
                  <a:lnTo>
                    <a:pt x="3278" y="1892"/>
                  </a:lnTo>
                  <a:lnTo>
                    <a:pt x="3612" y="1892"/>
                  </a:lnTo>
                  <a:lnTo>
                    <a:pt x="3612" y="2052"/>
                  </a:lnTo>
                  <a:close/>
                  <a:moveTo>
                    <a:pt x="3612" y="1880"/>
                  </a:moveTo>
                  <a:lnTo>
                    <a:pt x="3278" y="1880"/>
                  </a:lnTo>
                  <a:lnTo>
                    <a:pt x="3278" y="1546"/>
                  </a:lnTo>
                  <a:lnTo>
                    <a:pt x="3612" y="1546"/>
                  </a:lnTo>
                  <a:lnTo>
                    <a:pt x="3612" y="1880"/>
                  </a:lnTo>
                  <a:close/>
                  <a:moveTo>
                    <a:pt x="3612" y="1534"/>
                  </a:moveTo>
                  <a:lnTo>
                    <a:pt x="3278" y="1534"/>
                  </a:lnTo>
                  <a:lnTo>
                    <a:pt x="3278" y="1372"/>
                  </a:lnTo>
                  <a:lnTo>
                    <a:pt x="3612" y="1372"/>
                  </a:lnTo>
                  <a:lnTo>
                    <a:pt x="3612" y="1534"/>
                  </a:lnTo>
                  <a:close/>
                  <a:moveTo>
                    <a:pt x="3612" y="1360"/>
                  </a:moveTo>
                  <a:lnTo>
                    <a:pt x="3278" y="1360"/>
                  </a:lnTo>
                  <a:lnTo>
                    <a:pt x="3278" y="1200"/>
                  </a:lnTo>
                  <a:lnTo>
                    <a:pt x="3612" y="1200"/>
                  </a:lnTo>
                  <a:lnTo>
                    <a:pt x="3612" y="1360"/>
                  </a:lnTo>
                  <a:close/>
                  <a:moveTo>
                    <a:pt x="3612" y="1188"/>
                  </a:moveTo>
                  <a:lnTo>
                    <a:pt x="3278" y="1188"/>
                  </a:lnTo>
                  <a:lnTo>
                    <a:pt x="3278" y="1028"/>
                  </a:lnTo>
                  <a:lnTo>
                    <a:pt x="3612" y="1028"/>
                  </a:lnTo>
                  <a:lnTo>
                    <a:pt x="3612" y="1188"/>
                  </a:lnTo>
                  <a:close/>
                  <a:moveTo>
                    <a:pt x="3612" y="1016"/>
                  </a:moveTo>
                  <a:lnTo>
                    <a:pt x="3278" y="1016"/>
                  </a:lnTo>
                  <a:lnTo>
                    <a:pt x="3278" y="854"/>
                  </a:lnTo>
                  <a:lnTo>
                    <a:pt x="3612" y="854"/>
                  </a:lnTo>
                  <a:lnTo>
                    <a:pt x="3612" y="1016"/>
                  </a:lnTo>
                  <a:close/>
                  <a:moveTo>
                    <a:pt x="3612" y="842"/>
                  </a:moveTo>
                  <a:lnTo>
                    <a:pt x="3278" y="842"/>
                  </a:lnTo>
                  <a:lnTo>
                    <a:pt x="3278" y="682"/>
                  </a:lnTo>
                  <a:lnTo>
                    <a:pt x="3612" y="682"/>
                  </a:lnTo>
                  <a:lnTo>
                    <a:pt x="3612" y="842"/>
                  </a:lnTo>
                  <a:close/>
                  <a:moveTo>
                    <a:pt x="3612" y="670"/>
                  </a:moveTo>
                  <a:lnTo>
                    <a:pt x="3278" y="670"/>
                  </a:lnTo>
                  <a:lnTo>
                    <a:pt x="3278" y="508"/>
                  </a:lnTo>
                  <a:lnTo>
                    <a:pt x="3612" y="508"/>
                  </a:lnTo>
                  <a:lnTo>
                    <a:pt x="3612" y="670"/>
                  </a:lnTo>
                  <a:close/>
                  <a:moveTo>
                    <a:pt x="3612" y="496"/>
                  </a:moveTo>
                  <a:lnTo>
                    <a:pt x="3278" y="496"/>
                  </a:lnTo>
                  <a:lnTo>
                    <a:pt x="3278" y="336"/>
                  </a:lnTo>
                  <a:lnTo>
                    <a:pt x="3612" y="336"/>
                  </a:lnTo>
                  <a:lnTo>
                    <a:pt x="3612" y="496"/>
                  </a:lnTo>
                  <a:close/>
                  <a:moveTo>
                    <a:pt x="3612" y="324"/>
                  </a:moveTo>
                  <a:lnTo>
                    <a:pt x="3278" y="324"/>
                  </a:lnTo>
                  <a:lnTo>
                    <a:pt x="3278" y="164"/>
                  </a:lnTo>
                  <a:lnTo>
                    <a:pt x="3612" y="164"/>
                  </a:lnTo>
                  <a:lnTo>
                    <a:pt x="3612" y="324"/>
                  </a:lnTo>
                  <a:close/>
                  <a:moveTo>
                    <a:pt x="3785" y="4990"/>
                  </a:moveTo>
                  <a:lnTo>
                    <a:pt x="3624" y="4990"/>
                  </a:lnTo>
                  <a:lnTo>
                    <a:pt x="3624" y="4830"/>
                  </a:lnTo>
                  <a:lnTo>
                    <a:pt x="3785" y="4830"/>
                  </a:lnTo>
                  <a:lnTo>
                    <a:pt x="3785" y="4990"/>
                  </a:lnTo>
                  <a:close/>
                  <a:moveTo>
                    <a:pt x="3785" y="4818"/>
                  </a:moveTo>
                  <a:lnTo>
                    <a:pt x="3624" y="4818"/>
                  </a:lnTo>
                  <a:lnTo>
                    <a:pt x="3624" y="4656"/>
                  </a:lnTo>
                  <a:lnTo>
                    <a:pt x="3785" y="4656"/>
                  </a:lnTo>
                  <a:lnTo>
                    <a:pt x="3785" y="4818"/>
                  </a:lnTo>
                  <a:close/>
                  <a:moveTo>
                    <a:pt x="3785" y="4644"/>
                  </a:moveTo>
                  <a:lnTo>
                    <a:pt x="3624" y="4644"/>
                  </a:lnTo>
                  <a:lnTo>
                    <a:pt x="3624" y="4484"/>
                  </a:lnTo>
                  <a:lnTo>
                    <a:pt x="3785" y="4484"/>
                  </a:lnTo>
                  <a:lnTo>
                    <a:pt x="3785" y="4644"/>
                  </a:lnTo>
                  <a:close/>
                  <a:moveTo>
                    <a:pt x="3785" y="4472"/>
                  </a:moveTo>
                  <a:lnTo>
                    <a:pt x="3624" y="4472"/>
                  </a:lnTo>
                  <a:lnTo>
                    <a:pt x="3624" y="4310"/>
                  </a:lnTo>
                  <a:lnTo>
                    <a:pt x="3785" y="4310"/>
                  </a:lnTo>
                  <a:lnTo>
                    <a:pt x="3785" y="4472"/>
                  </a:lnTo>
                  <a:close/>
                  <a:moveTo>
                    <a:pt x="3785" y="4298"/>
                  </a:moveTo>
                  <a:lnTo>
                    <a:pt x="3624" y="4298"/>
                  </a:lnTo>
                  <a:lnTo>
                    <a:pt x="3624" y="4138"/>
                  </a:lnTo>
                  <a:lnTo>
                    <a:pt x="3785" y="4138"/>
                  </a:lnTo>
                  <a:lnTo>
                    <a:pt x="3785" y="4298"/>
                  </a:lnTo>
                  <a:close/>
                  <a:moveTo>
                    <a:pt x="3785" y="4126"/>
                  </a:moveTo>
                  <a:lnTo>
                    <a:pt x="3624" y="4126"/>
                  </a:lnTo>
                  <a:lnTo>
                    <a:pt x="3624" y="3966"/>
                  </a:lnTo>
                  <a:lnTo>
                    <a:pt x="3785" y="3966"/>
                  </a:lnTo>
                  <a:lnTo>
                    <a:pt x="3785" y="4126"/>
                  </a:lnTo>
                  <a:close/>
                  <a:moveTo>
                    <a:pt x="3785" y="3954"/>
                  </a:moveTo>
                  <a:lnTo>
                    <a:pt x="3624" y="3954"/>
                  </a:lnTo>
                  <a:lnTo>
                    <a:pt x="3624" y="3792"/>
                  </a:lnTo>
                  <a:lnTo>
                    <a:pt x="3785" y="3792"/>
                  </a:lnTo>
                  <a:lnTo>
                    <a:pt x="3785" y="3954"/>
                  </a:lnTo>
                  <a:close/>
                  <a:moveTo>
                    <a:pt x="3785" y="3780"/>
                  </a:moveTo>
                  <a:lnTo>
                    <a:pt x="3624" y="3780"/>
                  </a:lnTo>
                  <a:lnTo>
                    <a:pt x="3624" y="3620"/>
                  </a:lnTo>
                  <a:lnTo>
                    <a:pt x="3785" y="3620"/>
                  </a:lnTo>
                  <a:lnTo>
                    <a:pt x="3785" y="3780"/>
                  </a:lnTo>
                  <a:close/>
                  <a:moveTo>
                    <a:pt x="3785" y="3608"/>
                  </a:moveTo>
                  <a:lnTo>
                    <a:pt x="3624" y="3608"/>
                  </a:lnTo>
                  <a:lnTo>
                    <a:pt x="3624" y="3274"/>
                  </a:lnTo>
                  <a:lnTo>
                    <a:pt x="3785" y="3274"/>
                  </a:lnTo>
                  <a:lnTo>
                    <a:pt x="3785" y="3608"/>
                  </a:lnTo>
                  <a:close/>
                  <a:moveTo>
                    <a:pt x="3785" y="3262"/>
                  </a:moveTo>
                  <a:lnTo>
                    <a:pt x="3624" y="3262"/>
                  </a:lnTo>
                  <a:lnTo>
                    <a:pt x="3624" y="3102"/>
                  </a:lnTo>
                  <a:lnTo>
                    <a:pt x="3785" y="3102"/>
                  </a:lnTo>
                  <a:lnTo>
                    <a:pt x="3785" y="3262"/>
                  </a:lnTo>
                  <a:close/>
                  <a:moveTo>
                    <a:pt x="3785" y="3090"/>
                  </a:moveTo>
                  <a:lnTo>
                    <a:pt x="3624" y="3090"/>
                  </a:lnTo>
                  <a:lnTo>
                    <a:pt x="3624" y="2928"/>
                  </a:lnTo>
                  <a:lnTo>
                    <a:pt x="3785" y="2928"/>
                  </a:lnTo>
                  <a:lnTo>
                    <a:pt x="3785" y="3090"/>
                  </a:lnTo>
                  <a:close/>
                  <a:moveTo>
                    <a:pt x="3785" y="2916"/>
                  </a:moveTo>
                  <a:lnTo>
                    <a:pt x="3624" y="2916"/>
                  </a:lnTo>
                  <a:lnTo>
                    <a:pt x="3624" y="2756"/>
                  </a:lnTo>
                  <a:lnTo>
                    <a:pt x="3785" y="2756"/>
                  </a:lnTo>
                  <a:lnTo>
                    <a:pt x="3785" y="2916"/>
                  </a:lnTo>
                  <a:close/>
                  <a:moveTo>
                    <a:pt x="3785" y="2744"/>
                  </a:moveTo>
                  <a:lnTo>
                    <a:pt x="3624" y="2744"/>
                  </a:lnTo>
                  <a:lnTo>
                    <a:pt x="3624" y="2582"/>
                  </a:lnTo>
                  <a:lnTo>
                    <a:pt x="3785" y="2582"/>
                  </a:lnTo>
                  <a:lnTo>
                    <a:pt x="3785" y="2744"/>
                  </a:lnTo>
                  <a:close/>
                  <a:moveTo>
                    <a:pt x="3785" y="2570"/>
                  </a:moveTo>
                  <a:lnTo>
                    <a:pt x="3624" y="2570"/>
                  </a:lnTo>
                  <a:lnTo>
                    <a:pt x="3624" y="2410"/>
                  </a:lnTo>
                  <a:lnTo>
                    <a:pt x="3785" y="2410"/>
                  </a:lnTo>
                  <a:lnTo>
                    <a:pt x="3785" y="2570"/>
                  </a:lnTo>
                  <a:close/>
                  <a:moveTo>
                    <a:pt x="3785" y="2398"/>
                  </a:moveTo>
                  <a:lnTo>
                    <a:pt x="3624" y="2398"/>
                  </a:lnTo>
                  <a:lnTo>
                    <a:pt x="3624" y="2238"/>
                  </a:lnTo>
                  <a:lnTo>
                    <a:pt x="3785" y="2238"/>
                  </a:lnTo>
                  <a:lnTo>
                    <a:pt x="3785" y="2398"/>
                  </a:lnTo>
                  <a:close/>
                  <a:moveTo>
                    <a:pt x="3785" y="2226"/>
                  </a:moveTo>
                  <a:lnTo>
                    <a:pt x="3624" y="2226"/>
                  </a:lnTo>
                  <a:lnTo>
                    <a:pt x="3624" y="2064"/>
                  </a:lnTo>
                  <a:lnTo>
                    <a:pt x="3785" y="2064"/>
                  </a:lnTo>
                  <a:lnTo>
                    <a:pt x="3785" y="2226"/>
                  </a:lnTo>
                  <a:close/>
                  <a:moveTo>
                    <a:pt x="3785" y="2052"/>
                  </a:moveTo>
                  <a:lnTo>
                    <a:pt x="3624" y="2052"/>
                  </a:lnTo>
                  <a:lnTo>
                    <a:pt x="3624" y="1892"/>
                  </a:lnTo>
                  <a:lnTo>
                    <a:pt x="3785" y="1892"/>
                  </a:lnTo>
                  <a:lnTo>
                    <a:pt x="3785" y="2052"/>
                  </a:lnTo>
                  <a:close/>
                  <a:moveTo>
                    <a:pt x="3785" y="1880"/>
                  </a:moveTo>
                  <a:lnTo>
                    <a:pt x="3624" y="1880"/>
                  </a:lnTo>
                  <a:lnTo>
                    <a:pt x="3624" y="1546"/>
                  </a:lnTo>
                  <a:lnTo>
                    <a:pt x="3785" y="1546"/>
                  </a:lnTo>
                  <a:lnTo>
                    <a:pt x="3785" y="1880"/>
                  </a:lnTo>
                  <a:close/>
                  <a:moveTo>
                    <a:pt x="3785" y="1534"/>
                  </a:moveTo>
                  <a:lnTo>
                    <a:pt x="3624" y="1534"/>
                  </a:lnTo>
                  <a:lnTo>
                    <a:pt x="3624" y="1372"/>
                  </a:lnTo>
                  <a:lnTo>
                    <a:pt x="3785" y="1372"/>
                  </a:lnTo>
                  <a:lnTo>
                    <a:pt x="3785" y="1534"/>
                  </a:lnTo>
                  <a:close/>
                  <a:moveTo>
                    <a:pt x="3785" y="1360"/>
                  </a:moveTo>
                  <a:lnTo>
                    <a:pt x="3624" y="1360"/>
                  </a:lnTo>
                  <a:lnTo>
                    <a:pt x="3624" y="1200"/>
                  </a:lnTo>
                  <a:lnTo>
                    <a:pt x="3785" y="1200"/>
                  </a:lnTo>
                  <a:lnTo>
                    <a:pt x="3785" y="1360"/>
                  </a:lnTo>
                  <a:close/>
                  <a:moveTo>
                    <a:pt x="3785" y="1188"/>
                  </a:moveTo>
                  <a:lnTo>
                    <a:pt x="3624" y="1188"/>
                  </a:lnTo>
                  <a:lnTo>
                    <a:pt x="3624" y="1028"/>
                  </a:lnTo>
                  <a:lnTo>
                    <a:pt x="3785" y="1028"/>
                  </a:lnTo>
                  <a:lnTo>
                    <a:pt x="3785" y="1188"/>
                  </a:lnTo>
                  <a:close/>
                  <a:moveTo>
                    <a:pt x="3785" y="1016"/>
                  </a:moveTo>
                  <a:lnTo>
                    <a:pt x="3624" y="1016"/>
                  </a:lnTo>
                  <a:lnTo>
                    <a:pt x="3624" y="854"/>
                  </a:lnTo>
                  <a:lnTo>
                    <a:pt x="3785" y="854"/>
                  </a:lnTo>
                  <a:lnTo>
                    <a:pt x="3785" y="1016"/>
                  </a:lnTo>
                  <a:close/>
                  <a:moveTo>
                    <a:pt x="3785" y="842"/>
                  </a:moveTo>
                  <a:lnTo>
                    <a:pt x="3624" y="842"/>
                  </a:lnTo>
                  <a:lnTo>
                    <a:pt x="3624" y="682"/>
                  </a:lnTo>
                  <a:lnTo>
                    <a:pt x="3785" y="682"/>
                  </a:lnTo>
                  <a:lnTo>
                    <a:pt x="3785" y="842"/>
                  </a:lnTo>
                  <a:close/>
                  <a:moveTo>
                    <a:pt x="3785" y="670"/>
                  </a:moveTo>
                  <a:lnTo>
                    <a:pt x="3624" y="670"/>
                  </a:lnTo>
                  <a:lnTo>
                    <a:pt x="3624" y="508"/>
                  </a:lnTo>
                  <a:lnTo>
                    <a:pt x="3785" y="508"/>
                  </a:lnTo>
                  <a:lnTo>
                    <a:pt x="3785" y="670"/>
                  </a:lnTo>
                  <a:close/>
                  <a:moveTo>
                    <a:pt x="3785" y="496"/>
                  </a:moveTo>
                  <a:lnTo>
                    <a:pt x="3624" y="496"/>
                  </a:lnTo>
                  <a:lnTo>
                    <a:pt x="3624" y="336"/>
                  </a:lnTo>
                  <a:lnTo>
                    <a:pt x="3785" y="336"/>
                  </a:lnTo>
                  <a:lnTo>
                    <a:pt x="3785" y="496"/>
                  </a:lnTo>
                  <a:close/>
                  <a:moveTo>
                    <a:pt x="3785" y="324"/>
                  </a:moveTo>
                  <a:lnTo>
                    <a:pt x="3624" y="324"/>
                  </a:lnTo>
                  <a:lnTo>
                    <a:pt x="3624" y="164"/>
                  </a:lnTo>
                  <a:lnTo>
                    <a:pt x="3785" y="164"/>
                  </a:lnTo>
                  <a:lnTo>
                    <a:pt x="3785" y="324"/>
                  </a:lnTo>
                  <a:close/>
                  <a:moveTo>
                    <a:pt x="3959" y="4990"/>
                  </a:moveTo>
                  <a:lnTo>
                    <a:pt x="3797" y="4990"/>
                  </a:lnTo>
                  <a:lnTo>
                    <a:pt x="3797" y="4830"/>
                  </a:lnTo>
                  <a:lnTo>
                    <a:pt x="3959" y="4830"/>
                  </a:lnTo>
                  <a:lnTo>
                    <a:pt x="3959" y="4990"/>
                  </a:lnTo>
                  <a:close/>
                  <a:moveTo>
                    <a:pt x="3959" y="4818"/>
                  </a:moveTo>
                  <a:lnTo>
                    <a:pt x="3797" y="4818"/>
                  </a:lnTo>
                  <a:lnTo>
                    <a:pt x="3797" y="4656"/>
                  </a:lnTo>
                  <a:lnTo>
                    <a:pt x="3959" y="4656"/>
                  </a:lnTo>
                  <a:lnTo>
                    <a:pt x="3959" y="4818"/>
                  </a:lnTo>
                  <a:close/>
                  <a:moveTo>
                    <a:pt x="3959" y="4644"/>
                  </a:moveTo>
                  <a:lnTo>
                    <a:pt x="3797" y="4644"/>
                  </a:lnTo>
                  <a:lnTo>
                    <a:pt x="3797" y="4484"/>
                  </a:lnTo>
                  <a:lnTo>
                    <a:pt x="3959" y="4484"/>
                  </a:lnTo>
                  <a:lnTo>
                    <a:pt x="3959" y="4644"/>
                  </a:lnTo>
                  <a:close/>
                  <a:moveTo>
                    <a:pt x="3959" y="4472"/>
                  </a:moveTo>
                  <a:lnTo>
                    <a:pt x="3797" y="4472"/>
                  </a:lnTo>
                  <a:lnTo>
                    <a:pt x="3797" y="4310"/>
                  </a:lnTo>
                  <a:lnTo>
                    <a:pt x="3959" y="4310"/>
                  </a:lnTo>
                  <a:lnTo>
                    <a:pt x="3959" y="4472"/>
                  </a:lnTo>
                  <a:close/>
                  <a:moveTo>
                    <a:pt x="3959" y="4298"/>
                  </a:moveTo>
                  <a:lnTo>
                    <a:pt x="3797" y="4298"/>
                  </a:lnTo>
                  <a:lnTo>
                    <a:pt x="3797" y="4138"/>
                  </a:lnTo>
                  <a:lnTo>
                    <a:pt x="3959" y="4138"/>
                  </a:lnTo>
                  <a:lnTo>
                    <a:pt x="3959" y="4298"/>
                  </a:lnTo>
                  <a:close/>
                  <a:moveTo>
                    <a:pt x="3959" y="4126"/>
                  </a:moveTo>
                  <a:lnTo>
                    <a:pt x="3797" y="4126"/>
                  </a:lnTo>
                  <a:lnTo>
                    <a:pt x="3797" y="3966"/>
                  </a:lnTo>
                  <a:lnTo>
                    <a:pt x="3959" y="3966"/>
                  </a:lnTo>
                  <a:lnTo>
                    <a:pt x="3959" y="4126"/>
                  </a:lnTo>
                  <a:close/>
                  <a:moveTo>
                    <a:pt x="3959" y="3954"/>
                  </a:moveTo>
                  <a:lnTo>
                    <a:pt x="3797" y="3954"/>
                  </a:lnTo>
                  <a:lnTo>
                    <a:pt x="3797" y="3792"/>
                  </a:lnTo>
                  <a:lnTo>
                    <a:pt x="3959" y="3792"/>
                  </a:lnTo>
                  <a:lnTo>
                    <a:pt x="3959" y="3954"/>
                  </a:lnTo>
                  <a:close/>
                  <a:moveTo>
                    <a:pt x="3959" y="3780"/>
                  </a:moveTo>
                  <a:lnTo>
                    <a:pt x="3797" y="3780"/>
                  </a:lnTo>
                  <a:lnTo>
                    <a:pt x="3797" y="3620"/>
                  </a:lnTo>
                  <a:lnTo>
                    <a:pt x="3959" y="3620"/>
                  </a:lnTo>
                  <a:lnTo>
                    <a:pt x="3959" y="3780"/>
                  </a:lnTo>
                  <a:close/>
                  <a:moveTo>
                    <a:pt x="3959" y="3608"/>
                  </a:moveTo>
                  <a:lnTo>
                    <a:pt x="3797" y="3608"/>
                  </a:lnTo>
                  <a:lnTo>
                    <a:pt x="3797" y="3274"/>
                  </a:lnTo>
                  <a:lnTo>
                    <a:pt x="3959" y="3274"/>
                  </a:lnTo>
                  <a:lnTo>
                    <a:pt x="3959" y="3608"/>
                  </a:lnTo>
                  <a:close/>
                  <a:moveTo>
                    <a:pt x="3959" y="3262"/>
                  </a:moveTo>
                  <a:lnTo>
                    <a:pt x="3797" y="3262"/>
                  </a:lnTo>
                  <a:lnTo>
                    <a:pt x="3797" y="3102"/>
                  </a:lnTo>
                  <a:lnTo>
                    <a:pt x="3959" y="3102"/>
                  </a:lnTo>
                  <a:lnTo>
                    <a:pt x="3959" y="3262"/>
                  </a:lnTo>
                  <a:close/>
                  <a:moveTo>
                    <a:pt x="3959" y="3090"/>
                  </a:moveTo>
                  <a:lnTo>
                    <a:pt x="3797" y="3090"/>
                  </a:lnTo>
                  <a:lnTo>
                    <a:pt x="3797" y="2928"/>
                  </a:lnTo>
                  <a:lnTo>
                    <a:pt x="3959" y="2928"/>
                  </a:lnTo>
                  <a:lnTo>
                    <a:pt x="3959" y="3090"/>
                  </a:lnTo>
                  <a:close/>
                  <a:moveTo>
                    <a:pt x="3959" y="2916"/>
                  </a:moveTo>
                  <a:lnTo>
                    <a:pt x="3797" y="2916"/>
                  </a:lnTo>
                  <a:lnTo>
                    <a:pt x="3797" y="2756"/>
                  </a:lnTo>
                  <a:lnTo>
                    <a:pt x="3959" y="2756"/>
                  </a:lnTo>
                  <a:lnTo>
                    <a:pt x="3959" y="2916"/>
                  </a:lnTo>
                  <a:close/>
                  <a:moveTo>
                    <a:pt x="3959" y="2744"/>
                  </a:moveTo>
                  <a:lnTo>
                    <a:pt x="3797" y="2744"/>
                  </a:lnTo>
                  <a:lnTo>
                    <a:pt x="3797" y="2582"/>
                  </a:lnTo>
                  <a:lnTo>
                    <a:pt x="3959" y="2582"/>
                  </a:lnTo>
                  <a:lnTo>
                    <a:pt x="3959" y="2744"/>
                  </a:lnTo>
                  <a:close/>
                  <a:moveTo>
                    <a:pt x="3959" y="2570"/>
                  </a:moveTo>
                  <a:lnTo>
                    <a:pt x="3797" y="2570"/>
                  </a:lnTo>
                  <a:lnTo>
                    <a:pt x="3797" y="2410"/>
                  </a:lnTo>
                  <a:lnTo>
                    <a:pt x="3959" y="2410"/>
                  </a:lnTo>
                  <a:lnTo>
                    <a:pt x="3959" y="2570"/>
                  </a:lnTo>
                  <a:close/>
                  <a:moveTo>
                    <a:pt x="3959" y="2398"/>
                  </a:moveTo>
                  <a:lnTo>
                    <a:pt x="3797" y="2398"/>
                  </a:lnTo>
                  <a:lnTo>
                    <a:pt x="3797" y="2238"/>
                  </a:lnTo>
                  <a:lnTo>
                    <a:pt x="3959" y="2238"/>
                  </a:lnTo>
                  <a:lnTo>
                    <a:pt x="3959" y="2398"/>
                  </a:lnTo>
                  <a:close/>
                  <a:moveTo>
                    <a:pt x="3959" y="2226"/>
                  </a:moveTo>
                  <a:lnTo>
                    <a:pt x="3797" y="2226"/>
                  </a:lnTo>
                  <a:lnTo>
                    <a:pt x="3797" y="2064"/>
                  </a:lnTo>
                  <a:lnTo>
                    <a:pt x="3959" y="2064"/>
                  </a:lnTo>
                  <a:lnTo>
                    <a:pt x="3959" y="2226"/>
                  </a:lnTo>
                  <a:close/>
                  <a:moveTo>
                    <a:pt x="3959" y="2052"/>
                  </a:moveTo>
                  <a:lnTo>
                    <a:pt x="3797" y="2052"/>
                  </a:lnTo>
                  <a:lnTo>
                    <a:pt x="3797" y="1892"/>
                  </a:lnTo>
                  <a:lnTo>
                    <a:pt x="3959" y="1892"/>
                  </a:lnTo>
                  <a:lnTo>
                    <a:pt x="3959" y="2052"/>
                  </a:lnTo>
                  <a:close/>
                  <a:moveTo>
                    <a:pt x="3959" y="1880"/>
                  </a:moveTo>
                  <a:lnTo>
                    <a:pt x="3797" y="1880"/>
                  </a:lnTo>
                  <a:lnTo>
                    <a:pt x="3797" y="1546"/>
                  </a:lnTo>
                  <a:lnTo>
                    <a:pt x="3959" y="1546"/>
                  </a:lnTo>
                  <a:lnTo>
                    <a:pt x="3959" y="1880"/>
                  </a:lnTo>
                  <a:close/>
                  <a:moveTo>
                    <a:pt x="3959" y="1534"/>
                  </a:moveTo>
                  <a:lnTo>
                    <a:pt x="3797" y="1534"/>
                  </a:lnTo>
                  <a:lnTo>
                    <a:pt x="3797" y="1372"/>
                  </a:lnTo>
                  <a:lnTo>
                    <a:pt x="3959" y="1372"/>
                  </a:lnTo>
                  <a:lnTo>
                    <a:pt x="3959" y="1534"/>
                  </a:lnTo>
                  <a:close/>
                  <a:moveTo>
                    <a:pt x="3959" y="1360"/>
                  </a:moveTo>
                  <a:lnTo>
                    <a:pt x="3797" y="1360"/>
                  </a:lnTo>
                  <a:lnTo>
                    <a:pt x="3797" y="1200"/>
                  </a:lnTo>
                  <a:lnTo>
                    <a:pt x="3959" y="1200"/>
                  </a:lnTo>
                  <a:lnTo>
                    <a:pt x="3959" y="1360"/>
                  </a:lnTo>
                  <a:close/>
                  <a:moveTo>
                    <a:pt x="3959" y="1188"/>
                  </a:moveTo>
                  <a:lnTo>
                    <a:pt x="3797" y="1188"/>
                  </a:lnTo>
                  <a:lnTo>
                    <a:pt x="3797" y="1028"/>
                  </a:lnTo>
                  <a:lnTo>
                    <a:pt x="3959" y="1028"/>
                  </a:lnTo>
                  <a:lnTo>
                    <a:pt x="3959" y="1188"/>
                  </a:lnTo>
                  <a:close/>
                  <a:moveTo>
                    <a:pt x="3959" y="1016"/>
                  </a:moveTo>
                  <a:lnTo>
                    <a:pt x="3797" y="1016"/>
                  </a:lnTo>
                  <a:lnTo>
                    <a:pt x="3797" y="854"/>
                  </a:lnTo>
                  <a:lnTo>
                    <a:pt x="3959" y="854"/>
                  </a:lnTo>
                  <a:lnTo>
                    <a:pt x="3959" y="1016"/>
                  </a:lnTo>
                  <a:close/>
                  <a:moveTo>
                    <a:pt x="3959" y="842"/>
                  </a:moveTo>
                  <a:lnTo>
                    <a:pt x="3797" y="842"/>
                  </a:lnTo>
                  <a:lnTo>
                    <a:pt x="3797" y="682"/>
                  </a:lnTo>
                  <a:lnTo>
                    <a:pt x="3959" y="682"/>
                  </a:lnTo>
                  <a:lnTo>
                    <a:pt x="3959" y="842"/>
                  </a:lnTo>
                  <a:close/>
                  <a:moveTo>
                    <a:pt x="3959" y="670"/>
                  </a:moveTo>
                  <a:lnTo>
                    <a:pt x="3797" y="670"/>
                  </a:lnTo>
                  <a:lnTo>
                    <a:pt x="3797" y="508"/>
                  </a:lnTo>
                  <a:lnTo>
                    <a:pt x="3959" y="508"/>
                  </a:lnTo>
                  <a:lnTo>
                    <a:pt x="3959" y="670"/>
                  </a:lnTo>
                  <a:close/>
                  <a:moveTo>
                    <a:pt x="3959" y="496"/>
                  </a:moveTo>
                  <a:lnTo>
                    <a:pt x="3797" y="496"/>
                  </a:lnTo>
                  <a:lnTo>
                    <a:pt x="3797" y="336"/>
                  </a:lnTo>
                  <a:lnTo>
                    <a:pt x="3959" y="336"/>
                  </a:lnTo>
                  <a:lnTo>
                    <a:pt x="3959" y="496"/>
                  </a:lnTo>
                  <a:close/>
                  <a:moveTo>
                    <a:pt x="3959" y="324"/>
                  </a:moveTo>
                  <a:lnTo>
                    <a:pt x="3797" y="324"/>
                  </a:lnTo>
                  <a:lnTo>
                    <a:pt x="3797" y="164"/>
                  </a:lnTo>
                  <a:lnTo>
                    <a:pt x="3959" y="164"/>
                  </a:lnTo>
                  <a:lnTo>
                    <a:pt x="3959" y="324"/>
                  </a:lnTo>
                  <a:close/>
                  <a:moveTo>
                    <a:pt x="4131" y="4990"/>
                  </a:moveTo>
                  <a:lnTo>
                    <a:pt x="3971" y="4990"/>
                  </a:lnTo>
                  <a:lnTo>
                    <a:pt x="3971" y="4830"/>
                  </a:lnTo>
                  <a:lnTo>
                    <a:pt x="4131" y="4830"/>
                  </a:lnTo>
                  <a:lnTo>
                    <a:pt x="4131" y="4990"/>
                  </a:lnTo>
                  <a:close/>
                  <a:moveTo>
                    <a:pt x="4131" y="4818"/>
                  </a:moveTo>
                  <a:lnTo>
                    <a:pt x="3971" y="4818"/>
                  </a:lnTo>
                  <a:lnTo>
                    <a:pt x="3971" y="4656"/>
                  </a:lnTo>
                  <a:lnTo>
                    <a:pt x="4131" y="4656"/>
                  </a:lnTo>
                  <a:lnTo>
                    <a:pt x="4131" y="4818"/>
                  </a:lnTo>
                  <a:close/>
                  <a:moveTo>
                    <a:pt x="4131" y="4644"/>
                  </a:moveTo>
                  <a:lnTo>
                    <a:pt x="3971" y="4644"/>
                  </a:lnTo>
                  <a:lnTo>
                    <a:pt x="3971" y="4484"/>
                  </a:lnTo>
                  <a:lnTo>
                    <a:pt x="4131" y="4484"/>
                  </a:lnTo>
                  <a:lnTo>
                    <a:pt x="4131" y="4644"/>
                  </a:lnTo>
                  <a:close/>
                  <a:moveTo>
                    <a:pt x="4131" y="4472"/>
                  </a:moveTo>
                  <a:lnTo>
                    <a:pt x="3971" y="4472"/>
                  </a:lnTo>
                  <a:lnTo>
                    <a:pt x="3971" y="4310"/>
                  </a:lnTo>
                  <a:lnTo>
                    <a:pt x="4131" y="4310"/>
                  </a:lnTo>
                  <a:lnTo>
                    <a:pt x="4131" y="4472"/>
                  </a:lnTo>
                  <a:close/>
                  <a:moveTo>
                    <a:pt x="4131" y="4298"/>
                  </a:moveTo>
                  <a:lnTo>
                    <a:pt x="3971" y="4298"/>
                  </a:lnTo>
                  <a:lnTo>
                    <a:pt x="3971" y="4138"/>
                  </a:lnTo>
                  <a:lnTo>
                    <a:pt x="4131" y="4138"/>
                  </a:lnTo>
                  <a:lnTo>
                    <a:pt x="4131" y="4298"/>
                  </a:lnTo>
                  <a:close/>
                  <a:moveTo>
                    <a:pt x="4131" y="4126"/>
                  </a:moveTo>
                  <a:lnTo>
                    <a:pt x="3971" y="4126"/>
                  </a:lnTo>
                  <a:lnTo>
                    <a:pt x="3971" y="3966"/>
                  </a:lnTo>
                  <a:lnTo>
                    <a:pt x="4131" y="3966"/>
                  </a:lnTo>
                  <a:lnTo>
                    <a:pt x="4131" y="4126"/>
                  </a:lnTo>
                  <a:close/>
                  <a:moveTo>
                    <a:pt x="4131" y="3954"/>
                  </a:moveTo>
                  <a:lnTo>
                    <a:pt x="3971" y="3954"/>
                  </a:lnTo>
                  <a:lnTo>
                    <a:pt x="3971" y="3792"/>
                  </a:lnTo>
                  <a:lnTo>
                    <a:pt x="4131" y="3792"/>
                  </a:lnTo>
                  <a:lnTo>
                    <a:pt x="4131" y="3954"/>
                  </a:lnTo>
                  <a:close/>
                  <a:moveTo>
                    <a:pt x="4131" y="3780"/>
                  </a:moveTo>
                  <a:lnTo>
                    <a:pt x="3971" y="3780"/>
                  </a:lnTo>
                  <a:lnTo>
                    <a:pt x="3971" y="3620"/>
                  </a:lnTo>
                  <a:lnTo>
                    <a:pt x="4131" y="3620"/>
                  </a:lnTo>
                  <a:lnTo>
                    <a:pt x="4131" y="3780"/>
                  </a:lnTo>
                  <a:close/>
                  <a:moveTo>
                    <a:pt x="4131" y="3608"/>
                  </a:moveTo>
                  <a:lnTo>
                    <a:pt x="3971" y="3608"/>
                  </a:lnTo>
                  <a:lnTo>
                    <a:pt x="3971" y="3274"/>
                  </a:lnTo>
                  <a:lnTo>
                    <a:pt x="4131" y="3274"/>
                  </a:lnTo>
                  <a:lnTo>
                    <a:pt x="4131" y="3608"/>
                  </a:lnTo>
                  <a:close/>
                  <a:moveTo>
                    <a:pt x="4131" y="3262"/>
                  </a:moveTo>
                  <a:lnTo>
                    <a:pt x="3971" y="3262"/>
                  </a:lnTo>
                  <a:lnTo>
                    <a:pt x="3971" y="3102"/>
                  </a:lnTo>
                  <a:lnTo>
                    <a:pt x="4131" y="3102"/>
                  </a:lnTo>
                  <a:lnTo>
                    <a:pt x="4131" y="3262"/>
                  </a:lnTo>
                  <a:close/>
                  <a:moveTo>
                    <a:pt x="4131" y="3090"/>
                  </a:moveTo>
                  <a:lnTo>
                    <a:pt x="3971" y="3090"/>
                  </a:lnTo>
                  <a:lnTo>
                    <a:pt x="3971" y="2928"/>
                  </a:lnTo>
                  <a:lnTo>
                    <a:pt x="4131" y="2928"/>
                  </a:lnTo>
                  <a:lnTo>
                    <a:pt x="4131" y="3090"/>
                  </a:lnTo>
                  <a:close/>
                  <a:moveTo>
                    <a:pt x="4131" y="2916"/>
                  </a:moveTo>
                  <a:lnTo>
                    <a:pt x="3971" y="2916"/>
                  </a:lnTo>
                  <a:lnTo>
                    <a:pt x="3971" y="2756"/>
                  </a:lnTo>
                  <a:lnTo>
                    <a:pt x="4131" y="2756"/>
                  </a:lnTo>
                  <a:lnTo>
                    <a:pt x="4131" y="2916"/>
                  </a:lnTo>
                  <a:close/>
                  <a:moveTo>
                    <a:pt x="4131" y="2744"/>
                  </a:moveTo>
                  <a:lnTo>
                    <a:pt x="3971" y="2744"/>
                  </a:lnTo>
                  <a:lnTo>
                    <a:pt x="3971" y="2582"/>
                  </a:lnTo>
                  <a:lnTo>
                    <a:pt x="4131" y="2582"/>
                  </a:lnTo>
                  <a:lnTo>
                    <a:pt x="4131" y="2744"/>
                  </a:lnTo>
                  <a:close/>
                  <a:moveTo>
                    <a:pt x="4131" y="2570"/>
                  </a:moveTo>
                  <a:lnTo>
                    <a:pt x="3971" y="2570"/>
                  </a:lnTo>
                  <a:lnTo>
                    <a:pt x="3971" y="2410"/>
                  </a:lnTo>
                  <a:lnTo>
                    <a:pt x="4131" y="2410"/>
                  </a:lnTo>
                  <a:lnTo>
                    <a:pt x="4131" y="2570"/>
                  </a:lnTo>
                  <a:close/>
                  <a:moveTo>
                    <a:pt x="4131" y="2398"/>
                  </a:moveTo>
                  <a:lnTo>
                    <a:pt x="3971" y="2398"/>
                  </a:lnTo>
                  <a:lnTo>
                    <a:pt x="3971" y="2238"/>
                  </a:lnTo>
                  <a:lnTo>
                    <a:pt x="4131" y="2238"/>
                  </a:lnTo>
                  <a:lnTo>
                    <a:pt x="4131" y="2398"/>
                  </a:lnTo>
                  <a:close/>
                  <a:moveTo>
                    <a:pt x="4131" y="2226"/>
                  </a:moveTo>
                  <a:lnTo>
                    <a:pt x="3971" y="2226"/>
                  </a:lnTo>
                  <a:lnTo>
                    <a:pt x="3971" y="2064"/>
                  </a:lnTo>
                  <a:lnTo>
                    <a:pt x="4131" y="2064"/>
                  </a:lnTo>
                  <a:lnTo>
                    <a:pt x="4131" y="2226"/>
                  </a:lnTo>
                  <a:close/>
                  <a:moveTo>
                    <a:pt x="4131" y="2052"/>
                  </a:moveTo>
                  <a:lnTo>
                    <a:pt x="3971" y="2052"/>
                  </a:lnTo>
                  <a:lnTo>
                    <a:pt x="3971" y="1892"/>
                  </a:lnTo>
                  <a:lnTo>
                    <a:pt x="4131" y="1892"/>
                  </a:lnTo>
                  <a:lnTo>
                    <a:pt x="4131" y="2052"/>
                  </a:lnTo>
                  <a:close/>
                  <a:moveTo>
                    <a:pt x="4131" y="1880"/>
                  </a:moveTo>
                  <a:lnTo>
                    <a:pt x="3971" y="1880"/>
                  </a:lnTo>
                  <a:lnTo>
                    <a:pt x="3971" y="1546"/>
                  </a:lnTo>
                  <a:lnTo>
                    <a:pt x="4131" y="1546"/>
                  </a:lnTo>
                  <a:lnTo>
                    <a:pt x="4131" y="1880"/>
                  </a:lnTo>
                  <a:close/>
                  <a:moveTo>
                    <a:pt x="4131" y="1534"/>
                  </a:moveTo>
                  <a:lnTo>
                    <a:pt x="3971" y="1534"/>
                  </a:lnTo>
                  <a:lnTo>
                    <a:pt x="3971" y="1372"/>
                  </a:lnTo>
                  <a:lnTo>
                    <a:pt x="4131" y="1372"/>
                  </a:lnTo>
                  <a:lnTo>
                    <a:pt x="4131" y="1534"/>
                  </a:lnTo>
                  <a:close/>
                  <a:moveTo>
                    <a:pt x="4131" y="1360"/>
                  </a:moveTo>
                  <a:lnTo>
                    <a:pt x="3971" y="1360"/>
                  </a:lnTo>
                  <a:lnTo>
                    <a:pt x="3971" y="1200"/>
                  </a:lnTo>
                  <a:lnTo>
                    <a:pt x="4131" y="1200"/>
                  </a:lnTo>
                  <a:lnTo>
                    <a:pt x="4131" y="1360"/>
                  </a:lnTo>
                  <a:close/>
                  <a:moveTo>
                    <a:pt x="4131" y="1188"/>
                  </a:moveTo>
                  <a:lnTo>
                    <a:pt x="3971" y="1188"/>
                  </a:lnTo>
                  <a:lnTo>
                    <a:pt x="3971" y="1028"/>
                  </a:lnTo>
                  <a:lnTo>
                    <a:pt x="4131" y="1028"/>
                  </a:lnTo>
                  <a:lnTo>
                    <a:pt x="4131" y="1188"/>
                  </a:lnTo>
                  <a:close/>
                  <a:moveTo>
                    <a:pt x="4131" y="1016"/>
                  </a:moveTo>
                  <a:lnTo>
                    <a:pt x="3971" y="1016"/>
                  </a:lnTo>
                  <a:lnTo>
                    <a:pt x="3971" y="854"/>
                  </a:lnTo>
                  <a:lnTo>
                    <a:pt x="4131" y="854"/>
                  </a:lnTo>
                  <a:lnTo>
                    <a:pt x="4131" y="1016"/>
                  </a:lnTo>
                  <a:close/>
                  <a:moveTo>
                    <a:pt x="4131" y="842"/>
                  </a:moveTo>
                  <a:lnTo>
                    <a:pt x="3971" y="842"/>
                  </a:lnTo>
                  <a:lnTo>
                    <a:pt x="3971" y="682"/>
                  </a:lnTo>
                  <a:lnTo>
                    <a:pt x="4131" y="682"/>
                  </a:lnTo>
                  <a:lnTo>
                    <a:pt x="4131" y="842"/>
                  </a:lnTo>
                  <a:close/>
                  <a:moveTo>
                    <a:pt x="4131" y="670"/>
                  </a:moveTo>
                  <a:lnTo>
                    <a:pt x="3971" y="670"/>
                  </a:lnTo>
                  <a:lnTo>
                    <a:pt x="3971" y="508"/>
                  </a:lnTo>
                  <a:lnTo>
                    <a:pt x="4131" y="508"/>
                  </a:lnTo>
                  <a:lnTo>
                    <a:pt x="4131" y="670"/>
                  </a:lnTo>
                  <a:close/>
                  <a:moveTo>
                    <a:pt x="4131" y="496"/>
                  </a:moveTo>
                  <a:lnTo>
                    <a:pt x="3971" y="496"/>
                  </a:lnTo>
                  <a:lnTo>
                    <a:pt x="3971" y="336"/>
                  </a:lnTo>
                  <a:lnTo>
                    <a:pt x="4131" y="336"/>
                  </a:lnTo>
                  <a:lnTo>
                    <a:pt x="4131" y="496"/>
                  </a:lnTo>
                  <a:close/>
                  <a:moveTo>
                    <a:pt x="4131" y="324"/>
                  </a:moveTo>
                  <a:lnTo>
                    <a:pt x="3971" y="324"/>
                  </a:lnTo>
                  <a:lnTo>
                    <a:pt x="3971" y="164"/>
                  </a:lnTo>
                  <a:lnTo>
                    <a:pt x="4131" y="164"/>
                  </a:lnTo>
                  <a:lnTo>
                    <a:pt x="4131" y="324"/>
                  </a:lnTo>
                  <a:close/>
                  <a:moveTo>
                    <a:pt x="4303" y="4990"/>
                  </a:moveTo>
                  <a:lnTo>
                    <a:pt x="4143" y="4990"/>
                  </a:lnTo>
                  <a:lnTo>
                    <a:pt x="4143" y="4830"/>
                  </a:lnTo>
                  <a:lnTo>
                    <a:pt x="4303" y="4830"/>
                  </a:lnTo>
                  <a:lnTo>
                    <a:pt x="4303" y="4990"/>
                  </a:lnTo>
                  <a:close/>
                  <a:moveTo>
                    <a:pt x="4303" y="4818"/>
                  </a:moveTo>
                  <a:lnTo>
                    <a:pt x="4143" y="4818"/>
                  </a:lnTo>
                  <a:lnTo>
                    <a:pt x="4143" y="4656"/>
                  </a:lnTo>
                  <a:lnTo>
                    <a:pt x="4303" y="4656"/>
                  </a:lnTo>
                  <a:lnTo>
                    <a:pt x="4303" y="4818"/>
                  </a:lnTo>
                  <a:close/>
                  <a:moveTo>
                    <a:pt x="4303" y="4644"/>
                  </a:moveTo>
                  <a:lnTo>
                    <a:pt x="4143" y="4644"/>
                  </a:lnTo>
                  <a:lnTo>
                    <a:pt x="4143" y="4484"/>
                  </a:lnTo>
                  <a:lnTo>
                    <a:pt x="4303" y="4484"/>
                  </a:lnTo>
                  <a:lnTo>
                    <a:pt x="4303" y="4644"/>
                  </a:lnTo>
                  <a:close/>
                  <a:moveTo>
                    <a:pt x="4303" y="4472"/>
                  </a:moveTo>
                  <a:lnTo>
                    <a:pt x="4143" y="4472"/>
                  </a:lnTo>
                  <a:lnTo>
                    <a:pt x="4143" y="4310"/>
                  </a:lnTo>
                  <a:lnTo>
                    <a:pt x="4303" y="4310"/>
                  </a:lnTo>
                  <a:lnTo>
                    <a:pt x="4303" y="4472"/>
                  </a:lnTo>
                  <a:close/>
                  <a:moveTo>
                    <a:pt x="4303" y="4298"/>
                  </a:moveTo>
                  <a:lnTo>
                    <a:pt x="4143" y="4298"/>
                  </a:lnTo>
                  <a:lnTo>
                    <a:pt x="4143" y="4138"/>
                  </a:lnTo>
                  <a:lnTo>
                    <a:pt x="4303" y="4138"/>
                  </a:lnTo>
                  <a:lnTo>
                    <a:pt x="4303" y="4298"/>
                  </a:lnTo>
                  <a:close/>
                  <a:moveTo>
                    <a:pt x="4303" y="4126"/>
                  </a:moveTo>
                  <a:lnTo>
                    <a:pt x="4143" y="4126"/>
                  </a:lnTo>
                  <a:lnTo>
                    <a:pt x="4143" y="3966"/>
                  </a:lnTo>
                  <a:lnTo>
                    <a:pt x="4303" y="3966"/>
                  </a:lnTo>
                  <a:lnTo>
                    <a:pt x="4303" y="4126"/>
                  </a:lnTo>
                  <a:close/>
                  <a:moveTo>
                    <a:pt x="4303" y="3954"/>
                  </a:moveTo>
                  <a:lnTo>
                    <a:pt x="4143" y="3954"/>
                  </a:lnTo>
                  <a:lnTo>
                    <a:pt x="4143" y="3792"/>
                  </a:lnTo>
                  <a:lnTo>
                    <a:pt x="4303" y="3792"/>
                  </a:lnTo>
                  <a:lnTo>
                    <a:pt x="4303" y="3954"/>
                  </a:lnTo>
                  <a:close/>
                  <a:moveTo>
                    <a:pt x="4303" y="3780"/>
                  </a:moveTo>
                  <a:lnTo>
                    <a:pt x="4143" y="3780"/>
                  </a:lnTo>
                  <a:lnTo>
                    <a:pt x="4143" y="3620"/>
                  </a:lnTo>
                  <a:lnTo>
                    <a:pt x="4303" y="3620"/>
                  </a:lnTo>
                  <a:lnTo>
                    <a:pt x="4303" y="3780"/>
                  </a:lnTo>
                  <a:close/>
                  <a:moveTo>
                    <a:pt x="4303" y="3608"/>
                  </a:moveTo>
                  <a:lnTo>
                    <a:pt x="4143" y="3608"/>
                  </a:lnTo>
                  <a:lnTo>
                    <a:pt x="4143" y="3274"/>
                  </a:lnTo>
                  <a:lnTo>
                    <a:pt x="4303" y="3274"/>
                  </a:lnTo>
                  <a:lnTo>
                    <a:pt x="4303" y="3608"/>
                  </a:lnTo>
                  <a:close/>
                  <a:moveTo>
                    <a:pt x="4303" y="3262"/>
                  </a:moveTo>
                  <a:lnTo>
                    <a:pt x="4143" y="3262"/>
                  </a:lnTo>
                  <a:lnTo>
                    <a:pt x="4143" y="3102"/>
                  </a:lnTo>
                  <a:lnTo>
                    <a:pt x="4303" y="3102"/>
                  </a:lnTo>
                  <a:lnTo>
                    <a:pt x="4303" y="3262"/>
                  </a:lnTo>
                  <a:close/>
                  <a:moveTo>
                    <a:pt x="4303" y="3090"/>
                  </a:moveTo>
                  <a:lnTo>
                    <a:pt x="4143" y="3090"/>
                  </a:lnTo>
                  <a:lnTo>
                    <a:pt x="4143" y="2928"/>
                  </a:lnTo>
                  <a:lnTo>
                    <a:pt x="4303" y="2928"/>
                  </a:lnTo>
                  <a:lnTo>
                    <a:pt x="4303" y="3090"/>
                  </a:lnTo>
                  <a:close/>
                  <a:moveTo>
                    <a:pt x="4303" y="2916"/>
                  </a:moveTo>
                  <a:lnTo>
                    <a:pt x="4143" y="2916"/>
                  </a:lnTo>
                  <a:lnTo>
                    <a:pt x="4143" y="2756"/>
                  </a:lnTo>
                  <a:lnTo>
                    <a:pt x="4303" y="2756"/>
                  </a:lnTo>
                  <a:lnTo>
                    <a:pt x="4303" y="2916"/>
                  </a:lnTo>
                  <a:close/>
                  <a:moveTo>
                    <a:pt x="4303" y="2744"/>
                  </a:moveTo>
                  <a:lnTo>
                    <a:pt x="4143" y="2744"/>
                  </a:lnTo>
                  <a:lnTo>
                    <a:pt x="4143" y="2582"/>
                  </a:lnTo>
                  <a:lnTo>
                    <a:pt x="4303" y="2582"/>
                  </a:lnTo>
                  <a:lnTo>
                    <a:pt x="4303" y="2744"/>
                  </a:lnTo>
                  <a:close/>
                  <a:moveTo>
                    <a:pt x="4303" y="2570"/>
                  </a:moveTo>
                  <a:lnTo>
                    <a:pt x="4143" y="2570"/>
                  </a:lnTo>
                  <a:lnTo>
                    <a:pt x="4143" y="2410"/>
                  </a:lnTo>
                  <a:lnTo>
                    <a:pt x="4303" y="2410"/>
                  </a:lnTo>
                  <a:lnTo>
                    <a:pt x="4303" y="2570"/>
                  </a:lnTo>
                  <a:close/>
                  <a:moveTo>
                    <a:pt x="4303" y="2398"/>
                  </a:moveTo>
                  <a:lnTo>
                    <a:pt x="4143" y="2398"/>
                  </a:lnTo>
                  <a:lnTo>
                    <a:pt x="4143" y="2238"/>
                  </a:lnTo>
                  <a:lnTo>
                    <a:pt x="4303" y="2238"/>
                  </a:lnTo>
                  <a:lnTo>
                    <a:pt x="4303" y="2398"/>
                  </a:lnTo>
                  <a:close/>
                  <a:moveTo>
                    <a:pt x="4303" y="2226"/>
                  </a:moveTo>
                  <a:lnTo>
                    <a:pt x="4143" y="2226"/>
                  </a:lnTo>
                  <a:lnTo>
                    <a:pt x="4143" y="2064"/>
                  </a:lnTo>
                  <a:lnTo>
                    <a:pt x="4303" y="2064"/>
                  </a:lnTo>
                  <a:lnTo>
                    <a:pt x="4303" y="2226"/>
                  </a:lnTo>
                  <a:close/>
                  <a:moveTo>
                    <a:pt x="4303" y="2052"/>
                  </a:moveTo>
                  <a:lnTo>
                    <a:pt x="4143" y="2052"/>
                  </a:lnTo>
                  <a:lnTo>
                    <a:pt x="4143" y="1892"/>
                  </a:lnTo>
                  <a:lnTo>
                    <a:pt x="4303" y="1892"/>
                  </a:lnTo>
                  <a:lnTo>
                    <a:pt x="4303" y="2052"/>
                  </a:lnTo>
                  <a:close/>
                  <a:moveTo>
                    <a:pt x="4303" y="1880"/>
                  </a:moveTo>
                  <a:lnTo>
                    <a:pt x="4143" y="1880"/>
                  </a:lnTo>
                  <a:lnTo>
                    <a:pt x="4143" y="1546"/>
                  </a:lnTo>
                  <a:lnTo>
                    <a:pt x="4303" y="1546"/>
                  </a:lnTo>
                  <a:lnTo>
                    <a:pt x="4303" y="1880"/>
                  </a:lnTo>
                  <a:close/>
                  <a:moveTo>
                    <a:pt x="4303" y="1534"/>
                  </a:moveTo>
                  <a:lnTo>
                    <a:pt x="4143" y="1534"/>
                  </a:lnTo>
                  <a:lnTo>
                    <a:pt x="4143" y="1372"/>
                  </a:lnTo>
                  <a:lnTo>
                    <a:pt x="4303" y="1372"/>
                  </a:lnTo>
                  <a:lnTo>
                    <a:pt x="4303" y="1534"/>
                  </a:lnTo>
                  <a:close/>
                  <a:moveTo>
                    <a:pt x="4303" y="1360"/>
                  </a:moveTo>
                  <a:lnTo>
                    <a:pt x="4143" y="1360"/>
                  </a:lnTo>
                  <a:lnTo>
                    <a:pt x="4143" y="1200"/>
                  </a:lnTo>
                  <a:lnTo>
                    <a:pt x="4303" y="1200"/>
                  </a:lnTo>
                  <a:lnTo>
                    <a:pt x="4303" y="1360"/>
                  </a:lnTo>
                  <a:close/>
                  <a:moveTo>
                    <a:pt x="4303" y="1188"/>
                  </a:moveTo>
                  <a:lnTo>
                    <a:pt x="4143" y="1188"/>
                  </a:lnTo>
                  <a:lnTo>
                    <a:pt x="4143" y="1028"/>
                  </a:lnTo>
                  <a:lnTo>
                    <a:pt x="4303" y="1028"/>
                  </a:lnTo>
                  <a:lnTo>
                    <a:pt x="4303" y="1188"/>
                  </a:lnTo>
                  <a:close/>
                  <a:moveTo>
                    <a:pt x="4303" y="1016"/>
                  </a:moveTo>
                  <a:lnTo>
                    <a:pt x="4143" y="1016"/>
                  </a:lnTo>
                  <a:lnTo>
                    <a:pt x="4143" y="854"/>
                  </a:lnTo>
                  <a:lnTo>
                    <a:pt x="4303" y="854"/>
                  </a:lnTo>
                  <a:lnTo>
                    <a:pt x="4303" y="1016"/>
                  </a:lnTo>
                  <a:close/>
                  <a:moveTo>
                    <a:pt x="4303" y="842"/>
                  </a:moveTo>
                  <a:lnTo>
                    <a:pt x="4143" y="842"/>
                  </a:lnTo>
                  <a:lnTo>
                    <a:pt x="4143" y="682"/>
                  </a:lnTo>
                  <a:lnTo>
                    <a:pt x="4303" y="682"/>
                  </a:lnTo>
                  <a:lnTo>
                    <a:pt x="4303" y="842"/>
                  </a:lnTo>
                  <a:close/>
                  <a:moveTo>
                    <a:pt x="4303" y="670"/>
                  </a:moveTo>
                  <a:lnTo>
                    <a:pt x="4143" y="670"/>
                  </a:lnTo>
                  <a:lnTo>
                    <a:pt x="4143" y="508"/>
                  </a:lnTo>
                  <a:lnTo>
                    <a:pt x="4303" y="508"/>
                  </a:lnTo>
                  <a:lnTo>
                    <a:pt x="4303" y="670"/>
                  </a:lnTo>
                  <a:close/>
                  <a:moveTo>
                    <a:pt x="4303" y="496"/>
                  </a:moveTo>
                  <a:lnTo>
                    <a:pt x="4143" y="496"/>
                  </a:lnTo>
                  <a:lnTo>
                    <a:pt x="4143" y="336"/>
                  </a:lnTo>
                  <a:lnTo>
                    <a:pt x="4303" y="336"/>
                  </a:lnTo>
                  <a:lnTo>
                    <a:pt x="4303" y="496"/>
                  </a:lnTo>
                  <a:close/>
                  <a:moveTo>
                    <a:pt x="4303" y="324"/>
                  </a:moveTo>
                  <a:lnTo>
                    <a:pt x="4143" y="324"/>
                  </a:lnTo>
                  <a:lnTo>
                    <a:pt x="4143" y="164"/>
                  </a:lnTo>
                  <a:lnTo>
                    <a:pt x="4303" y="164"/>
                  </a:lnTo>
                  <a:lnTo>
                    <a:pt x="4303" y="324"/>
                  </a:lnTo>
                  <a:close/>
                  <a:moveTo>
                    <a:pt x="4478" y="4990"/>
                  </a:moveTo>
                  <a:lnTo>
                    <a:pt x="4316" y="4990"/>
                  </a:lnTo>
                  <a:lnTo>
                    <a:pt x="4316" y="4830"/>
                  </a:lnTo>
                  <a:lnTo>
                    <a:pt x="4478" y="4830"/>
                  </a:lnTo>
                  <a:lnTo>
                    <a:pt x="4478" y="4990"/>
                  </a:lnTo>
                  <a:close/>
                  <a:moveTo>
                    <a:pt x="4478" y="4818"/>
                  </a:moveTo>
                  <a:lnTo>
                    <a:pt x="4316" y="4818"/>
                  </a:lnTo>
                  <a:lnTo>
                    <a:pt x="4316" y="4656"/>
                  </a:lnTo>
                  <a:lnTo>
                    <a:pt x="4478" y="4656"/>
                  </a:lnTo>
                  <a:lnTo>
                    <a:pt x="4478" y="4818"/>
                  </a:lnTo>
                  <a:close/>
                  <a:moveTo>
                    <a:pt x="4478" y="4644"/>
                  </a:moveTo>
                  <a:lnTo>
                    <a:pt x="4316" y="4644"/>
                  </a:lnTo>
                  <a:lnTo>
                    <a:pt x="4316" y="4484"/>
                  </a:lnTo>
                  <a:lnTo>
                    <a:pt x="4478" y="4484"/>
                  </a:lnTo>
                  <a:lnTo>
                    <a:pt x="4478" y="4644"/>
                  </a:lnTo>
                  <a:close/>
                  <a:moveTo>
                    <a:pt x="4478" y="4472"/>
                  </a:moveTo>
                  <a:lnTo>
                    <a:pt x="4316" y="4472"/>
                  </a:lnTo>
                  <a:lnTo>
                    <a:pt x="4316" y="4310"/>
                  </a:lnTo>
                  <a:lnTo>
                    <a:pt x="4478" y="4310"/>
                  </a:lnTo>
                  <a:lnTo>
                    <a:pt x="4478" y="4472"/>
                  </a:lnTo>
                  <a:close/>
                  <a:moveTo>
                    <a:pt x="4478" y="4298"/>
                  </a:moveTo>
                  <a:lnTo>
                    <a:pt x="4316" y="4298"/>
                  </a:lnTo>
                  <a:lnTo>
                    <a:pt x="4316" y="4138"/>
                  </a:lnTo>
                  <a:lnTo>
                    <a:pt x="4478" y="4138"/>
                  </a:lnTo>
                  <a:lnTo>
                    <a:pt x="4478" y="4298"/>
                  </a:lnTo>
                  <a:close/>
                  <a:moveTo>
                    <a:pt x="4478" y="4126"/>
                  </a:moveTo>
                  <a:lnTo>
                    <a:pt x="4316" y="4126"/>
                  </a:lnTo>
                  <a:lnTo>
                    <a:pt x="4316" y="3966"/>
                  </a:lnTo>
                  <a:lnTo>
                    <a:pt x="4478" y="3966"/>
                  </a:lnTo>
                  <a:lnTo>
                    <a:pt x="4478" y="4126"/>
                  </a:lnTo>
                  <a:close/>
                  <a:moveTo>
                    <a:pt x="4478" y="3954"/>
                  </a:moveTo>
                  <a:lnTo>
                    <a:pt x="4316" y="3954"/>
                  </a:lnTo>
                  <a:lnTo>
                    <a:pt x="4316" y="3792"/>
                  </a:lnTo>
                  <a:lnTo>
                    <a:pt x="4478" y="3792"/>
                  </a:lnTo>
                  <a:lnTo>
                    <a:pt x="4478" y="3954"/>
                  </a:lnTo>
                  <a:close/>
                  <a:moveTo>
                    <a:pt x="4478" y="3780"/>
                  </a:moveTo>
                  <a:lnTo>
                    <a:pt x="4316" y="3780"/>
                  </a:lnTo>
                  <a:lnTo>
                    <a:pt x="4316" y="3620"/>
                  </a:lnTo>
                  <a:lnTo>
                    <a:pt x="4478" y="3620"/>
                  </a:lnTo>
                  <a:lnTo>
                    <a:pt x="4478" y="3780"/>
                  </a:lnTo>
                  <a:close/>
                  <a:moveTo>
                    <a:pt x="4478" y="3608"/>
                  </a:moveTo>
                  <a:lnTo>
                    <a:pt x="4316" y="3608"/>
                  </a:lnTo>
                  <a:lnTo>
                    <a:pt x="4316" y="3274"/>
                  </a:lnTo>
                  <a:lnTo>
                    <a:pt x="4478" y="3274"/>
                  </a:lnTo>
                  <a:lnTo>
                    <a:pt x="4478" y="3608"/>
                  </a:lnTo>
                  <a:close/>
                  <a:moveTo>
                    <a:pt x="4478" y="3262"/>
                  </a:moveTo>
                  <a:lnTo>
                    <a:pt x="4316" y="3262"/>
                  </a:lnTo>
                  <a:lnTo>
                    <a:pt x="4316" y="3102"/>
                  </a:lnTo>
                  <a:lnTo>
                    <a:pt x="4478" y="3102"/>
                  </a:lnTo>
                  <a:lnTo>
                    <a:pt x="4478" y="3262"/>
                  </a:lnTo>
                  <a:close/>
                  <a:moveTo>
                    <a:pt x="4478" y="3090"/>
                  </a:moveTo>
                  <a:lnTo>
                    <a:pt x="4316" y="3090"/>
                  </a:lnTo>
                  <a:lnTo>
                    <a:pt x="4316" y="2928"/>
                  </a:lnTo>
                  <a:lnTo>
                    <a:pt x="4478" y="2928"/>
                  </a:lnTo>
                  <a:lnTo>
                    <a:pt x="4478" y="3090"/>
                  </a:lnTo>
                  <a:close/>
                  <a:moveTo>
                    <a:pt x="4478" y="2916"/>
                  </a:moveTo>
                  <a:lnTo>
                    <a:pt x="4316" y="2916"/>
                  </a:lnTo>
                  <a:lnTo>
                    <a:pt x="4316" y="2756"/>
                  </a:lnTo>
                  <a:lnTo>
                    <a:pt x="4478" y="2756"/>
                  </a:lnTo>
                  <a:lnTo>
                    <a:pt x="4478" y="2916"/>
                  </a:lnTo>
                  <a:close/>
                  <a:moveTo>
                    <a:pt x="4478" y="2744"/>
                  </a:moveTo>
                  <a:lnTo>
                    <a:pt x="4316" y="2744"/>
                  </a:lnTo>
                  <a:lnTo>
                    <a:pt x="4316" y="2582"/>
                  </a:lnTo>
                  <a:lnTo>
                    <a:pt x="4478" y="2582"/>
                  </a:lnTo>
                  <a:lnTo>
                    <a:pt x="4478" y="2744"/>
                  </a:lnTo>
                  <a:close/>
                  <a:moveTo>
                    <a:pt x="4478" y="2570"/>
                  </a:moveTo>
                  <a:lnTo>
                    <a:pt x="4316" y="2570"/>
                  </a:lnTo>
                  <a:lnTo>
                    <a:pt x="4316" y="2410"/>
                  </a:lnTo>
                  <a:lnTo>
                    <a:pt x="4478" y="2410"/>
                  </a:lnTo>
                  <a:lnTo>
                    <a:pt x="4478" y="2570"/>
                  </a:lnTo>
                  <a:close/>
                  <a:moveTo>
                    <a:pt x="4478" y="2398"/>
                  </a:moveTo>
                  <a:lnTo>
                    <a:pt x="4316" y="2398"/>
                  </a:lnTo>
                  <a:lnTo>
                    <a:pt x="4316" y="2238"/>
                  </a:lnTo>
                  <a:lnTo>
                    <a:pt x="4478" y="2238"/>
                  </a:lnTo>
                  <a:lnTo>
                    <a:pt x="4478" y="2398"/>
                  </a:lnTo>
                  <a:close/>
                  <a:moveTo>
                    <a:pt x="4478" y="2226"/>
                  </a:moveTo>
                  <a:lnTo>
                    <a:pt x="4316" y="2226"/>
                  </a:lnTo>
                  <a:lnTo>
                    <a:pt x="4316" y="2064"/>
                  </a:lnTo>
                  <a:lnTo>
                    <a:pt x="4478" y="2064"/>
                  </a:lnTo>
                  <a:lnTo>
                    <a:pt x="4478" y="2226"/>
                  </a:lnTo>
                  <a:close/>
                  <a:moveTo>
                    <a:pt x="4478" y="2052"/>
                  </a:moveTo>
                  <a:lnTo>
                    <a:pt x="4316" y="2052"/>
                  </a:lnTo>
                  <a:lnTo>
                    <a:pt x="4316" y="1892"/>
                  </a:lnTo>
                  <a:lnTo>
                    <a:pt x="4478" y="1892"/>
                  </a:lnTo>
                  <a:lnTo>
                    <a:pt x="4478" y="2052"/>
                  </a:lnTo>
                  <a:close/>
                  <a:moveTo>
                    <a:pt x="4478" y="1880"/>
                  </a:moveTo>
                  <a:lnTo>
                    <a:pt x="4316" y="1880"/>
                  </a:lnTo>
                  <a:lnTo>
                    <a:pt x="4316" y="1546"/>
                  </a:lnTo>
                  <a:lnTo>
                    <a:pt x="4478" y="1546"/>
                  </a:lnTo>
                  <a:lnTo>
                    <a:pt x="4478" y="1880"/>
                  </a:lnTo>
                  <a:close/>
                  <a:moveTo>
                    <a:pt x="4478" y="1534"/>
                  </a:moveTo>
                  <a:lnTo>
                    <a:pt x="4316" y="1534"/>
                  </a:lnTo>
                  <a:lnTo>
                    <a:pt x="4316" y="1372"/>
                  </a:lnTo>
                  <a:lnTo>
                    <a:pt x="4478" y="1372"/>
                  </a:lnTo>
                  <a:lnTo>
                    <a:pt x="4478" y="1534"/>
                  </a:lnTo>
                  <a:close/>
                  <a:moveTo>
                    <a:pt x="4478" y="1360"/>
                  </a:moveTo>
                  <a:lnTo>
                    <a:pt x="4316" y="1360"/>
                  </a:lnTo>
                  <a:lnTo>
                    <a:pt x="4316" y="1200"/>
                  </a:lnTo>
                  <a:lnTo>
                    <a:pt x="4478" y="1200"/>
                  </a:lnTo>
                  <a:lnTo>
                    <a:pt x="4478" y="1360"/>
                  </a:lnTo>
                  <a:close/>
                  <a:moveTo>
                    <a:pt x="4478" y="1188"/>
                  </a:moveTo>
                  <a:lnTo>
                    <a:pt x="4316" y="1188"/>
                  </a:lnTo>
                  <a:lnTo>
                    <a:pt x="4316" y="1028"/>
                  </a:lnTo>
                  <a:lnTo>
                    <a:pt x="4478" y="1028"/>
                  </a:lnTo>
                  <a:lnTo>
                    <a:pt x="4478" y="1188"/>
                  </a:lnTo>
                  <a:close/>
                  <a:moveTo>
                    <a:pt x="4478" y="1016"/>
                  </a:moveTo>
                  <a:lnTo>
                    <a:pt x="4316" y="1016"/>
                  </a:lnTo>
                  <a:lnTo>
                    <a:pt x="4316" y="854"/>
                  </a:lnTo>
                  <a:lnTo>
                    <a:pt x="4478" y="854"/>
                  </a:lnTo>
                  <a:lnTo>
                    <a:pt x="4478" y="1016"/>
                  </a:lnTo>
                  <a:close/>
                  <a:moveTo>
                    <a:pt x="4478" y="842"/>
                  </a:moveTo>
                  <a:lnTo>
                    <a:pt x="4316" y="842"/>
                  </a:lnTo>
                  <a:lnTo>
                    <a:pt x="4316" y="682"/>
                  </a:lnTo>
                  <a:lnTo>
                    <a:pt x="4478" y="682"/>
                  </a:lnTo>
                  <a:lnTo>
                    <a:pt x="4478" y="842"/>
                  </a:lnTo>
                  <a:close/>
                  <a:moveTo>
                    <a:pt x="4478" y="670"/>
                  </a:moveTo>
                  <a:lnTo>
                    <a:pt x="4316" y="670"/>
                  </a:lnTo>
                  <a:lnTo>
                    <a:pt x="4316" y="508"/>
                  </a:lnTo>
                  <a:lnTo>
                    <a:pt x="4478" y="508"/>
                  </a:lnTo>
                  <a:lnTo>
                    <a:pt x="4478" y="670"/>
                  </a:lnTo>
                  <a:close/>
                  <a:moveTo>
                    <a:pt x="4478" y="496"/>
                  </a:moveTo>
                  <a:lnTo>
                    <a:pt x="4316" y="496"/>
                  </a:lnTo>
                  <a:lnTo>
                    <a:pt x="4316" y="336"/>
                  </a:lnTo>
                  <a:lnTo>
                    <a:pt x="4478" y="336"/>
                  </a:lnTo>
                  <a:lnTo>
                    <a:pt x="4478" y="496"/>
                  </a:lnTo>
                  <a:close/>
                  <a:moveTo>
                    <a:pt x="4478" y="324"/>
                  </a:moveTo>
                  <a:lnTo>
                    <a:pt x="4316" y="324"/>
                  </a:lnTo>
                  <a:lnTo>
                    <a:pt x="4316" y="164"/>
                  </a:lnTo>
                  <a:lnTo>
                    <a:pt x="4478" y="164"/>
                  </a:lnTo>
                  <a:lnTo>
                    <a:pt x="4478" y="324"/>
                  </a:lnTo>
                  <a:close/>
                  <a:moveTo>
                    <a:pt x="4650" y="4990"/>
                  </a:moveTo>
                  <a:lnTo>
                    <a:pt x="4490" y="4990"/>
                  </a:lnTo>
                  <a:lnTo>
                    <a:pt x="4490" y="4830"/>
                  </a:lnTo>
                  <a:lnTo>
                    <a:pt x="4650" y="4830"/>
                  </a:lnTo>
                  <a:lnTo>
                    <a:pt x="4650" y="4990"/>
                  </a:lnTo>
                  <a:close/>
                  <a:moveTo>
                    <a:pt x="4650" y="4818"/>
                  </a:moveTo>
                  <a:lnTo>
                    <a:pt x="4490" y="4818"/>
                  </a:lnTo>
                  <a:lnTo>
                    <a:pt x="4490" y="4656"/>
                  </a:lnTo>
                  <a:lnTo>
                    <a:pt x="4650" y="4656"/>
                  </a:lnTo>
                  <a:lnTo>
                    <a:pt x="4650" y="4818"/>
                  </a:lnTo>
                  <a:close/>
                  <a:moveTo>
                    <a:pt x="4650" y="4644"/>
                  </a:moveTo>
                  <a:lnTo>
                    <a:pt x="4490" y="4644"/>
                  </a:lnTo>
                  <a:lnTo>
                    <a:pt x="4490" y="4484"/>
                  </a:lnTo>
                  <a:lnTo>
                    <a:pt x="4650" y="4484"/>
                  </a:lnTo>
                  <a:lnTo>
                    <a:pt x="4650" y="4644"/>
                  </a:lnTo>
                  <a:close/>
                  <a:moveTo>
                    <a:pt x="4650" y="4472"/>
                  </a:moveTo>
                  <a:lnTo>
                    <a:pt x="4490" y="4472"/>
                  </a:lnTo>
                  <a:lnTo>
                    <a:pt x="4490" y="4310"/>
                  </a:lnTo>
                  <a:lnTo>
                    <a:pt x="4650" y="4310"/>
                  </a:lnTo>
                  <a:lnTo>
                    <a:pt x="4650" y="4472"/>
                  </a:lnTo>
                  <a:close/>
                  <a:moveTo>
                    <a:pt x="4650" y="4298"/>
                  </a:moveTo>
                  <a:lnTo>
                    <a:pt x="4490" y="4298"/>
                  </a:lnTo>
                  <a:lnTo>
                    <a:pt x="4490" y="4138"/>
                  </a:lnTo>
                  <a:lnTo>
                    <a:pt x="4650" y="4138"/>
                  </a:lnTo>
                  <a:lnTo>
                    <a:pt x="4650" y="4298"/>
                  </a:lnTo>
                  <a:close/>
                  <a:moveTo>
                    <a:pt x="4650" y="4126"/>
                  </a:moveTo>
                  <a:lnTo>
                    <a:pt x="4490" y="4126"/>
                  </a:lnTo>
                  <a:lnTo>
                    <a:pt x="4490" y="3966"/>
                  </a:lnTo>
                  <a:lnTo>
                    <a:pt x="4650" y="3966"/>
                  </a:lnTo>
                  <a:lnTo>
                    <a:pt x="4650" y="4126"/>
                  </a:lnTo>
                  <a:close/>
                  <a:moveTo>
                    <a:pt x="4650" y="3954"/>
                  </a:moveTo>
                  <a:lnTo>
                    <a:pt x="4490" y="3954"/>
                  </a:lnTo>
                  <a:lnTo>
                    <a:pt x="4490" y="3792"/>
                  </a:lnTo>
                  <a:lnTo>
                    <a:pt x="4650" y="3792"/>
                  </a:lnTo>
                  <a:lnTo>
                    <a:pt x="4650" y="3954"/>
                  </a:lnTo>
                  <a:close/>
                  <a:moveTo>
                    <a:pt x="4650" y="3780"/>
                  </a:moveTo>
                  <a:lnTo>
                    <a:pt x="4490" y="3780"/>
                  </a:lnTo>
                  <a:lnTo>
                    <a:pt x="4490" y="3620"/>
                  </a:lnTo>
                  <a:lnTo>
                    <a:pt x="4650" y="3620"/>
                  </a:lnTo>
                  <a:lnTo>
                    <a:pt x="4650" y="3780"/>
                  </a:lnTo>
                  <a:close/>
                  <a:moveTo>
                    <a:pt x="4650" y="3608"/>
                  </a:moveTo>
                  <a:lnTo>
                    <a:pt x="4490" y="3608"/>
                  </a:lnTo>
                  <a:lnTo>
                    <a:pt x="4490" y="3274"/>
                  </a:lnTo>
                  <a:lnTo>
                    <a:pt x="4650" y="3274"/>
                  </a:lnTo>
                  <a:lnTo>
                    <a:pt x="4650" y="3608"/>
                  </a:lnTo>
                  <a:close/>
                  <a:moveTo>
                    <a:pt x="4650" y="3262"/>
                  </a:moveTo>
                  <a:lnTo>
                    <a:pt x="4490" y="3262"/>
                  </a:lnTo>
                  <a:lnTo>
                    <a:pt x="4490" y="3102"/>
                  </a:lnTo>
                  <a:lnTo>
                    <a:pt x="4650" y="3102"/>
                  </a:lnTo>
                  <a:lnTo>
                    <a:pt x="4650" y="3262"/>
                  </a:lnTo>
                  <a:close/>
                  <a:moveTo>
                    <a:pt x="4650" y="3090"/>
                  </a:moveTo>
                  <a:lnTo>
                    <a:pt x="4490" y="3090"/>
                  </a:lnTo>
                  <a:lnTo>
                    <a:pt x="4490" y="2928"/>
                  </a:lnTo>
                  <a:lnTo>
                    <a:pt x="4650" y="2928"/>
                  </a:lnTo>
                  <a:lnTo>
                    <a:pt x="4650" y="3090"/>
                  </a:lnTo>
                  <a:close/>
                  <a:moveTo>
                    <a:pt x="4650" y="2916"/>
                  </a:moveTo>
                  <a:lnTo>
                    <a:pt x="4490" y="2916"/>
                  </a:lnTo>
                  <a:lnTo>
                    <a:pt x="4490" y="2756"/>
                  </a:lnTo>
                  <a:lnTo>
                    <a:pt x="4650" y="2756"/>
                  </a:lnTo>
                  <a:lnTo>
                    <a:pt x="4650" y="2916"/>
                  </a:lnTo>
                  <a:close/>
                  <a:moveTo>
                    <a:pt x="4650" y="2744"/>
                  </a:moveTo>
                  <a:lnTo>
                    <a:pt x="4490" y="2744"/>
                  </a:lnTo>
                  <a:lnTo>
                    <a:pt x="4490" y="2582"/>
                  </a:lnTo>
                  <a:lnTo>
                    <a:pt x="4650" y="2582"/>
                  </a:lnTo>
                  <a:lnTo>
                    <a:pt x="4650" y="2744"/>
                  </a:lnTo>
                  <a:close/>
                  <a:moveTo>
                    <a:pt x="4650" y="2570"/>
                  </a:moveTo>
                  <a:lnTo>
                    <a:pt x="4490" y="2570"/>
                  </a:lnTo>
                  <a:lnTo>
                    <a:pt x="4490" y="2410"/>
                  </a:lnTo>
                  <a:lnTo>
                    <a:pt x="4650" y="2410"/>
                  </a:lnTo>
                  <a:lnTo>
                    <a:pt x="4650" y="2570"/>
                  </a:lnTo>
                  <a:close/>
                  <a:moveTo>
                    <a:pt x="4650" y="2398"/>
                  </a:moveTo>
                  <a:lnTo>
                    <a:pt x="4490" y="2398"/>
                  </a:lnTo>
                  <a:lnTo>
                    <a:pt x="4490" y="2238"/>
                  </a:lnTo>
                  <a:lnTo>
                    <a:pt x="4650" y="2238"/>
                  </a:lnTo>
                  <a:lnTo>
                    <a:pt x="4650" y="2398"/>
                  </a:lnTo>
                  <a:close/>
                  <a:moveTo>
                    <a:pt x="4650" y="2226"/>
                  </a:moveTo>
                  <a:lnTo>
                    <a:pt x="4490" y="2226"/>
                  </a:lnTo>
                  <a:lnTo>
                    <a:pt x="4490" y="2064"/>
                  </a:lnTo>
                  <a:lnTo>
                    <a:pt x="4650" y="2064"/>
                  </a:lnTo>
                  <a:lnTo>
                    <a:pt x="4650" y="2226"/>
                  </a:lnTo>
                  <a:close/>
                  <a:moveTo>
                    <a:pt x="4650" y="2052"/>
                  </a:moveTo>
                  <a:lnTo>
                    <a:pt x="4490" y="2052"/>
                  </a:lnTo>
                  <a:lnTo>
                    <a:pt x="4490" y="1892"/>
                  </a:lnTo>
                  <a:lnTo>
                    <a:pt x="4650" y="1892"/>
                  </a:lnTo>
                  <a:lnTo>
                    <a:pt x="4650" y="2052"/>
                  </a:lnTo>
                  <a:close/>
                  <a:moveTo>
                    <a:pt x="4650" y="1880"/>
                  </a:moveTo>
                  <a:lnTo>
                    <a:pt x="4490" y="1880"/>
                  </a:lnTo>
                  <a:lnTo>
                    <a:pt x="4490" y="1546"/>
                  </a:lnTo>
                  <a:lnTo>
                    <a:pt x="4650" y="1546"/>
                  </a:lnTo>
                  <a:lnTo>
                    <a:pt x="4650" y="1880"/>
                  </a:lnTo>
                  <a:close/>
                  <a:moveTo>
                    <a:pt x="4650" y="1534"/>
                  </a:moveTo>
                  <a:lnTo>
                    <a:pt x="4490" y="1534"/>
                  </a:lnTo>
                  <a:lnTo>
                    <a:pt x="4490" y="1372"/>
                  </a:lnTo>
                  <a:lnTo>
                    <a:pt x="4650" y="1372"/>
                  </a:lnTo>
                  <a:lnTo>
                    <a:pt x="4650" y="1534"/>
                  </a:lnTo>
                  <a:close/>
                  <a:moveTo>
                    <a:pt x="4650" y="1360"/>
                  </a:moveTo>
                  <a:lnTo>
                    <a:pt x="4490" y="1360"/>
                  </a:lnTo>
                  <a:lnTo>
                    <a:pt x="4490" y="1200"/>
                  </a:lnTo>
                  <a:lnTo>
                    <a:pt x="4650" y="1200"/>
                  </a:lnTo>
                  <a:lnTo>
                    <a:pt x="4650" y="1360"/>
                  </a:lnTo>
                  <a:close/>
                  <a:moveTo>
                    <a:pt x="4650" y="1188"/>
                  </a:moveTo>
                  <a:lnTo>
                    <a:pt x="4490" y="1188"/>
                  </a:lnTo>
                  <a:lnTo>
                    <a:pt x="4490" y="1028"/>
                  </a:lnTo>
                  <a:lnTo>
                    <a:pt x="4650" y="1028"/>
                  </a:lnTo>
                  <a:lnTo>
                    <a:pt x="4650" y="1188"/>
                  </a:lnTo>
                  <a:close/>
                  <a:moveTo>
                    <a:pt x="4650" y="1016"/>
                  </a:moveTo>
                  <a:lnTo>
                    <a:pt x="4490" y="1016"/>
                  </a:lnTo>
                  <a:lnTo>
                    <a:pt x="4490" y="854"/>
                  </a:lnTo>
                  <a:lnTo>
                    <a:pt x="4650" y="854"/>
                  </a:lnTo>
                  <a:lnTo>
                    <a:pt x="4650" y="1016"/>
                  </a:lnTo>
                  <a:close/>
                  <a:moveTo>
                    <a:pt x="4650" y="842"/>
                  </a:moveTo>
                  <a:lnTo>
                    <a:pt x="4490" y="842"/>
                  </a:lnTo>
                  <a:lnTo>
                    <a:pt x="4490" y="682"/>
                  </a:lnTo>
                  <a:lnTo>
                    <a:pt x="4650" y="682"/>
                  </a:lnTo>
                  <a:lnTo>
                    <a:pt x="4650" y="842"/>
                  </a:lnTo>
                  <a:close/>
                  <a:moveTo>
                    <a:pt x="4650" y="670"/>
                  </a:moveTo>
                  <a:lnTo>
                    <a:pt x="4490" y="670"/>
                  </a:lnTo>
                  <a:lnTo>
                    <a:pt x="4490" y="508"/>
                  </a:lnTo>
                  <a:lnTo>
                    <a:pt x="4650" y="508"/>
                  </a:lnTo>
                  <a:lnTo>
                    <a:pt x="4650" y="670"/>
                  </a:lnTo>
                  <a:close/>
                  <a:moveTo>
                    <a:pt x="4650" y="496"/>
                  </a:moveTo>
                  <a:lnTo>
                    <a:pt x="4490" y="496"/>
                  </a:lnTo>
                  <a:lnTo>
                    <a:pt x="4490" y="336"/>
                  </a:lnTo>
                  <a:lnTo>
                    <a:pt x="4650" y="336"/>
                  </a:lnTo>
                  <a:lnTo>
                    <a:pt x="4650" y="496"/>
                  </a:lnTo>
                  <a:close/>
                  <a:moveTo>
                    <a:pt x="4650" y="324"/>
                  </a:moveTo>
                  <a:lnTo>
                    <a:pt x="4490" y="324"/>
                  </a:lnTo>
                  <a:lnTo>
                    <a:pt x="4490" y="164"/>
                  </a:lnTo>
                  <a:lnTo>
                    <a:pt x="4650" y="164"/>
                  </a:lnTo>
                  <a:lnTo>
                    <a:pt x="4650" y="324"/>
                  </a:lnTo>
                  <a:close/>
                  <a:moveTo>
                    <a:pt x="4824" y="4990"/>
                  </a:moveTo>
                  <a:lnTo>
                    <a:pt x="4662" y="4990"/>
                  </a:lnTo>
                  <a:lnTo>
                    <a:pt x="4662" y="4830"/>
                  </a:lnTo>
                  <a:lnTo>
                    <a:pt x="4824" y="4830"/>
                  </a:lnTo>
                  <a:lnTo>
                    <a:pt x="4824" y="4990"/>
                  </a:lnTo>
                  <a:close/>
                  <a:moveTo>
                    <a:pt x="4824" y="4818"/>
                  </a:moveTo>
                  <a:lnTo>
                    <a:pt x="4662" y="4818"/>
                  </a:lnTo>
                  <a:lnTo>
                    <a:pt x="4662" y="4656"/>
                  </a:lnTo>
                  <a:lnTo>
                    <a:pt x="4824" y="4656"/>
                  </a:lnTo>
                  <a:lnTo>
                    <a:pt x="4824" y="4818"/>
                  </a:lnTo>
                  <a:close/>
                  <a:moveTo>
                    <a:pt x="4824" y="4644"/>
                  </a:moveTo>
                  <a:lnTo>
                    <a:pt x="4662" y="4644"/>
                  </a:lnTo>
                  <a:lnTo>
                    <a:pt x="4662" y="4484"/>
                  </a:lnTo>
                  <a:lnTo>
                    <a:pt x="4824" y="4484"/>
                  </a:lnTo>
                  <a:lnTo>
                    <a:pt x="4824" y="4644"/>
                  </a:lnTo>
                  <a:close/>
                  <a:moveTo>
                    <a:pt x="4824" y="4472"/>
                  </a:moveTo>
                  <a:lnTo>
                    <a:pt x="4662" y="4472"/>
                  </a:lnTo>
                  <a:lnTo>
                    <a:pt x="4662" y="4310"/>
                  </a:lnTo>
                  <a:lnTo>
                    <a:pt x="4824" y="4310"/>
                  </a:lnTo>
                  <a:lnTo>
                    <a:pt x="4824" y="4472"/>
                  </a:lnTo>
                  <a:close/>
                  <a:moveTo>
                    <a:pt x="4824" y="4298"/>
                  </a:moveTo>
                  <a:lnTo>
                    <a:pt x="4662" y="4298"/>
                  </a:lnTo>
                  <a:lnTo>
                    <a:pt x="4662" y="4138"/>
                  </a:lnTo>
                  <a:lnTo>
                    <a:pt x="4824" y="4138"/>
                  </a:lnTo>
                  <a:lnTo>
                    <a:pt x="4824" y="4298"/>
                  </a:lnTo>
                  <a:close/>
                  <a:moveTo>
                    <a:pt x="4824" y="4126"/>
                  </a:moveTo>
                  <a:lnTo>
                    <a:pt x="4662" y="4126"/>
                  </a:lnTo>
                  <a:lnTo>
                    <a:pt x="4662" y="3966"/>
                  </a:lnTo>
                  <a:lnTo>
                    <a:pt x="4824" y="3966"/>
                  </a:lnTo>
                  <a:lnTo>
                    <a:pt x="4824" y="4126"/>
                  </a:lnTo>
                  <a:close/>
                  <a:moveTo>
                    <a:pt x="4824" y="3954"/>
                  </a:moveTo>
                  <a:lnTo>
                    <a:pt x="4662" y="3954"/>
                  </a:lnTo>
                  <a:lnTo>
                    <a:pt x="4662" y="3792"/>
                  </a:lnTo>
                  <a:lnTo>
                    <a:pt x="4824" y="3792"/>
                  </a:lnTo>
                  <a:lnTo>
                    <a:pt x="4824" y="3954"/>
                  </a:lnTo>
                  <a:close/>
                  <a:moveTo>
                    <a:pt x="4824" y="3780"/>
                  </a:moveTo>
                  <a:lnTo>
                    <a:pt x="4662" y="3780"/>
                  </a:lnTo>
                  <a:lnTo>
                    <a:pt x="4662" y="3620"/>
                  </a:lnTo>
                  <a:lnTo>
                    <a:pt x="4824" y="3620"/>
                  </a:lnTo>
                  <a:lnTo>
                    <a:pt x="4824" y="3780"/>
                  </a:lnTo>
                  <a:close/>
                  <a:moveTo>
                    <a:pt x="4824" y="3608"/>
                  </a:moveTo>
                  <a:lnTo>
                    <a:pt x="4662" y="3608"/>
                  </a:lnTo>
                  <a:lnTo>
                    <a:pt x="4662" y="3274"/>
                  </a:lnTo>
                  <a:lnTo>
                    <a:pt x="4824" y="3274"/>
                  </a:lnTo>
                  <a:lnTo>
                    <a:pt x="4824" y="3608"/>
                  </a:lnTo>
                  <a:close/>
                  <a:moveTo>
                    <a:pt x="4824" y="3262"/>
                  </a:moveTo>
                  <a:lnTo>
                    <a:pt x="4662" y="3262"/>
                  </a:lnTo>
                  <a:lnTo>
                    <a:pt x="4662" y="3102"/>
                  </a:lnTo>
                  <a:lnTo>
                    <a:pt x="4824" y="3102"/>
                  </a:lnTo>
                  <a:lnTo>
                    <a:pt x="4824" y="3262"/>
                  </a:lnTo>
                  <a:close/>
                  <a:moveTo>
                    <a:pt x="4824" y="3090"/>
                  </a:moveTo>
                  <a:lnTo>
                    <a:pt x="4662" y="3090"/>
                  </a:lnTo>
                  <a:lnTo>
                    <a:pt x="4662" y="2928"/>
                  </a:lnTo>
                  <a:lnTo>
                    <a:pt x="4824" y="2928"/>
                  </a:lnTo>
                  <a:lnTo>
                    <a:pt x="4824" y="3090"/>
                  </a:lnTo>
                  <a:close/>
                  <a:moveTo>
                    <a:pt x="4824" y="2916"/>
                  </a:moveTo>
                  <a:lnTo>
                    <a:pt x="4662" y="2916"/>
                  </a:lnTo>
                  <a:lnTo>
                    <a:pt x="4662" y="2756"/>
                  </a:lnTo>
                  <a:lnTo>
                    <a:pt x="4824" y="2756"/>
                  </a:lnTo>
                  <a:lnTo>
                    <a:pt x="4824" y="2916"/>
                  </a:lnTo>
                  <a:close/>
                  <a:moveTo>
                    <a:pt x="4824" y="2744"/>
                  </a:moveTo>
                  <a:lnTo>
                    <a:pt x="4662" y="2744"/>
                  </a:lnTo>
                  <a:lnTo>
                    <a:pt x="4662" y="2582"/>
                  </a:lnTo>
                  <a:lnTo>
                    <a:pt x="4824" y="2582"/>
                  </a:lnTo>
                  <a:lnTo>
                    <a:pt x="4824" y="2744"/>
                  </a:lnTo>
                  <a:close/>
                  <a:moveTo>
                    <a:pt x="4824" y="2570"/>
                  </a:moveTo>
                  <a:lnTo>
                    <a:pt x="4662" y="2570"/>
                  </a:lnTo>
                  <a:lnTo>
                    <a:pt x="4662" y="2410"/>
                  </a:lnTo>
                  <a:lnTo>
                    <a:pt x="4824" y="2410"/>
                  </a:lnTo>
                  <a:lnTo>
                    <a:pt x="4824" y="2570"/>
                  </a:lnTo>
                  <a:close/>
                  <a:moveTo>
                    <a:pt x="4824" y="2398"/>
                  </a:moveTo>
                  <a:lnTo>
                    <a:pt x="4662" y="2398"/>
                  </a:lnTo>
                  <a:lnTo>
                    <a:pt x="4662" y="2238"/>
                  </a:lnTo>
                  <a:lnTo>
                    <a:pt x="4824" y="2238"/>
                  </a:lnTo>
                  <a:lnTo>
                    <a:pt x="4824" y="2398"/>
                  </a:lnTo>
                  <a:close/>
                  <a:moveTo>
                    <a:pt x="4824" y="2226"/>
                  </a:moveTo>
                  <a:lnTo>
                    <a:pt x="4662" y="2226"/>
                  </a:lnTo>
                  <a:lnTo>
                    <a:pt x="4662" y="2064"/>
                  </a:lnTo>
                  <a:lnTo>
                    <a:pt x="4824" y="2064"/>
                  </a:lnTo>
                  <a:lnTo>
                    <a:pt x="4824" y="2226"/>
                  </a:lnTo>
                  <a:close/>
                  <a:moveTo>
                    <a:pt x="4824" y="2052"/>
                  </a:moveTo>
                  <a:lnTo>
                    <a:pt x="4662" y="2052"/>
                  </a:lnTo>
                  <a:lnTo>
                    <a:pt x="4662" y="1892"/>
                  </a:lnTo>
                  <a:lnTo>
                    <a:pt x="4824" y="1892"/>
                  </a:lnTo>
                  <a:lnTo>
                    <a:pt x="4824" y="2052"/>
                  </a:lnTo>
                  <a:close/>
                  <a:moveTo>
                    <a:pt x="4824" y="1880"/>
                  </a:moveTo>
                  <a:lnTo>
                    <a:pt x="4662" y="1880"/>
                  </a:lnTo>
                  <a:lnTo>
                    <a:pt x="4662" y="1546"/>
                  </a:lnTo>
                  <a:lnTo>
                    <a:pt x="4824" y="1546"/>
                  </a:lnTo>
                  <a:lnTo>
                    <a:pt x="4824" y="1880"/>
                  </a:lnTo>
                  <a:close/>
                  <a:moveTo>
                    <a:pt x="4824" y="1534"/>
                  </a:moveTo>
                  <a:lnTo>
                    <a:pt x="4662" y="1534"/>
                  </a:lnTo>
                  <a:lnTo>
                    <a:pt x="4662" y="1372"/>
                  </a:lnTo>
                  <a:lnTo>
                    <a:pt x="4824" y="1372"/>
                  </a:lnTo>
                  <a:lnTo>
                    <a:pt x="4824" y="1534"/>
                  </a:lnTo>
                  <a:close/>
                  <a:moveTo>
                    <a:pt x="4824" y="1360"/>
                  </a:moveTo>
                  <a:lnTo>
                    <a:pt x="4662" y="1360"/>
                  </a:lnTo>
                  <a:lnTo>
                    <a:pt x="4662" y="1200"/>
                  </a:lnTo>
                  <a:lnTo>
                    <a:pt x="4824" y="1200"/>
                  </a:lnTo>
                  <a:lnTo>
                    <a:pt x="4824" y="1360"/>
                  </a:lnTo>
                  <a:close/>
                  <a:moveTo>
                    <a:pt x="4824" y="1188"/>
                  </a:moveTo>
                  <a:lnTo>
                    <a:pt x="4662" y="1188"/>
                  </a:lnTo>
                  <a:lnTo>
                    <a:pt x="4662" y="1028"/>
                  </a:lnTo>
                  <a:lnTo>
                    <a:pt x="4824" y="1028"/>
                  </a:lnTo>
                  <a:lnTo>
                    <a:pt x="4824" y="1188"/>
                  </a:lnTo>
                  <a:close/>
                  <a:moveTo>
                    <a:pt x="4824" y="1016"/>
                  </a:moveTo>
                  <a:lnTo>
                    <a:pt x="4662" y="1016"/>
                  </a:lnTo>
                  <a:lnTo>
                    <a:pt x="4662" y="854"/>
                  </a:lnTo>
                  <a:lnTo>
                    <a:pt x="4824" y="854"/>
                  </a:lnTo>
                  <a:lnTo>
                    <a:pt x="4824" y="1016"/>
                  </a:lnTo>
                  <a:close/>
                  <a:moveTo>
                    <a:pt x="4824" y="842"/>
                  </a:moveTo>
                  <a:lnTo>
                    <a:pt x="4662" y="842"/>
                  </a:lnTo>
                  <a:lnTo>
                    <a:pt x="4662" y="682"/>
                  </a:lnTo>
                  <a:lnTo>
                    <a:pt x="4824" y="682"/>
                  </a:lnTo>
                  <a:lnTo>
                    <a:pt x="4824" y="842"/>
                  </a:lnTo>
                  <a:close/>
                  <a:moveTo>
                    <a:pt x="4824" y="670"/>
                  </a:moveTo>
                  <a:lnTo>
                    <a:pt x="4662" y="670"/>
                  </a:lnTo>
                  <a:lnTo>
                    <a:pt x="4662" y="508"/>
                  </a:lnTo>
                  <a:lnTo>
                    <a:pt x="4824" y="508"/>
                  </a:lnTo>
                  <a:lnTo>
                    <a:pt x="4824" y="670"/>
                  </a:lnTo>
                  <a:close/>
                  <a:moveTo>
                    <a:pt x="4824" y="496"/>
                  </a:moveTo>
                  <a:lnTo>
                    <a:pt x="4662" y="496"/>
                  </a:lnTo>
                  <a:lnTo>
                    <a:pt x="4662" y="336"/>
                  </a:lnTo>
                  <a:lnTo>
                    <a:pt x="4824" y="336"/>
                  </a:lnTo>
                  <a:lnTo>
                    <a:pt x="4824" y="496"/>
                  </a:lnTo>
                  <a:close/>
                  <a:moveTo>
                    <a:pt x="4824" y="324"/>
                  </a:moveTo>
                  <a:lnTo>
                    <a:pt x="4662" y="324"/>
                  </a:lnTo>
                  <a:lnTo>
                    <a:pt x="4662" y="164"/>
                  </a:lnTo>
                  <a:lnTo>
                    <a:pt x="4824" y="164"/>
                  </a:lnTo>
                  <a:lnTo>
                    <a:pt x="4824" y="324"/>
                  </a:lnTo>
                  <a:close/>
                  <a:moveTo>
                    <a:pt x="4997" y="4990"/>
                  </a:moveTo>
                  <a:lnTo>
                    <a:pt x="4836" y="4990"/>
                  </a:lnTo>
                  <a:lnTo>
                    <a:pt x="4836" y="4830"/>
                  </a:lnTo>
                  <a:lnTo>
                    <a:pt x="4997" y="4830"/>
                  </a:lnTo>
                  <a:lnTo>
                    <a:pt x="4997" y="4990"/>
                  </a:lnTo>
                  <a:close/>
                  <a:moveTo>
                    <a:pt x="4997" y="4818"/>
                  </a:moveTo>
                  <a:lnTo>
                    <a:pt x="4836" y="4818"/>
                  </a:lnTo>
                  <a:lnTo>
                    <a:pt x="4836" y="4656"/>
                  </a:lnTo>
                  <a:lnTo>
                    <a:pt x="4997" y="4656"/>
                  </a:lnTo>
                  <a:lnTo>
                    <a:pt x="4997" y="4818"/>
                  </a:lnTo>
                  <a:close/>
                  <a:moveTo>
                    <a:pt x="4997" y="4644"/>
                  </a:moveTo>
                  <a:lnTo>
                    <a:pt x="4836" y="4644"/>
                  </a:lnTo>
                  <a:lnTo>
                    <a:pt x="4836" y="4484"/>
                  </a:lnTo>
                  <a:lnTo>
                    <a:pt x="4997" y="4484"/>
                  </a:lnTo>
                  <a:lnTo>
                    <a:pt x="4997" y="4644"/>
                  </a:lnTo>
                  <a:close/>
                  <a:moveTo>
                    <a:pt x="4997" y="4472"/>
                  </a:moveTo>
                  <a:lnTo>
                    <a:pt x="4836" y="4472"/>
                  </a:lnTo>
                  <a:lnTo>
                    <a:pt x="4836" y="4310"/>
                  </a:lnTo>
                  <a:lnTo>
                    <a:pt x="4997" y="4310"/>
                  </a:lnTo>
                  <a:lnTo>
                    <a:pt x="4997" y="4472"/>
                  </a:lnTo>
                  <a:close/>
                  <a:moveTo>
                    <a:pt x="4997" y="4298"/>
                  </a:moveTo>
                  <a:lnTo>
                    <a:pt x="4836" y="4298"/>
                  </a:lnTo>
                  <a:lnTo>
                    <a:pt x="4836" y="4138"/>
                  </a:lnTo>
                  <a:lnTo>
                    <a:pt x="4997" y="4138"/>
                  </a:lnTo>
                  <a:lnTo>
                    <a:pt x="4997" y="4298"/>
                  </a:lnTo>
                  <a:close/>
                  <a:moveTo>
                    <a:pt x="4997" y="4126"/>
                  </a:moveTo>
                  <a:lnTo>
                    <a:pt x="4836" y="4126"/>
                  </a:lnTo>
                  <a:lnTo>
                    <a:pt x="4836" y="3966"/>
                  </a:lnTo>
                  <a:lnTo>
                    <a:pt x="4997" y="3966"/>
                  </a:lnTo>
                  <a:lnTo>
                    <a:pt x="4997" y="4126"/>
                  </a:lnTo>
                  <a:close/>
                  <a:moveTo>
                    <a:pt x="4997" y="3954"/>
                  </a:moveTo>
                  <a:lnTo>
                    <a:pt x="4836" y="3954"/>
                  </a:lnTo>
                  <a:lnTo>
                    <a:pt x="4836" y="3792"/>
                  </a:lnTo>
                  <a:lnTo>
                    <a:pt x="4997" y="3792"/>
                  </a:lnTo>
                  <a:lnTo>
                    <a:pt x="4997" y="3954"/>
                  </a:lnTo>
                  <a:close/>
                  <a:moveTo>
                    <a:pt x="4997" y="3780"/>
                  </a:moveTo>
                  <a:lnTo>
                    <a:pt x="4836" y="3780"/>
                  </a:lnTo>
                  <a:lnTo>
                    <a:pt x="4836" y="3620"/>
                  </a:lnTo>
                  <a:lnTo>
                    <a:pt x="4997" y="3620"/>
                  </a:lnTo>
                  <a:lnTo>
                    <a:pt x="4997" y="3780"/>
                  </a:lnTo>
                  <a:close/>
                  <a:moveTo>
                    <a:pt x="4997" y="3608"/>
                  </a:moveTo>
                  <a:lnTo>
                    <a:pt x="4836" y="3608"/>
                  </a:lnTo>
                  <a:lnTo>
                    <a:pt x="4836" y="3274"/>
                  </a:lnTo>
                  <a:lnTo>
                    <a:pt x="4997" y="3274"/>
                  </a:lnTo>
                  <a:lnTo>
                    <a:pt x="4997" y="3608"/>
                  </a:lnTo>
                  <a:close/>
                  <a:moveTo>
                    <a:pt x="4997" y="3262"/>
                  </a:moveTo>
                  <a:lnTo>
                    <a:pt x="4836" y="3262"/>
                  </a:lnTo>
                  <a:lnTo>
                    <a:pt x="4836" y="3102"/>
                  </a:lnTo>
                  <a:lnTo>
                    <a:pt x="4997" y="3102"/>
                  </a:lnTo>
                  <a:lnTo>
                    <a:pt x="4997" y="3262"/>
                  </a:lnTo>
                  <a:close/>
                  <a:moveTo>
                    <a:pt x="4997" y="3090"/>
                  </a:moveTo>
                  <a:lnTo>
                    <a:pt x="4836" y="3090"/>
                  </a:lnTo>
                  <a:lnTo>
                    <a:pt x="4836" y="2928"/>
                  </a:lnTo>
                  <a:lnTo>
                    <a:pt x="4997" y="2928"/>
                  </a:lnTo>
                  <a:lnTo>
                    <a:pt x="4997" y="3090"/>
                  </a:lnTo>
                  <a:close/>
                  <a:moveTo>
                    <a:pt x="4997" y="2916"/>
                  </a:moveTo>
                  <a:lnTo>
                    <a:pt x="4836" y="2916"/>
                  </a:lnTo>
                  <a:lnTo>
                    <a:pt x="4836" y="2756"/>
                  </a:lnTo>
                  <a:lnTo>
                    <a:pt x="4997" y="2756"/>
                  </a:lnTo>
                  <a:lnTo>
                    <a:pt x="4997" y="2916"/>
                  </a:lnTo>
                  <a:close/>
                  <a:moveTo>
                    <a:pt x="4997" y="2744"/>
                  </a:moveTo>
                  <a:lnTo>
                    <a:pt x="4836" y="2744"/>
                  </a:lnTo>
                  <a:lnTo>
                    <a:pt x="4836" y="2582"/>
                  </a:lnTo>
                  <a:lnTo>
                    <a:pt x="4997" y="2582"/>
                  </a:lnTo>
                  <a:lnTo>
                    <a:pt x="4997" y="2744"/>
                  </a:lnTo>
                  <a:close/>
                  <a:moveTo>
                    <a:pt x="4997" y="2570"/>
                  </a:moveTo>
                  <a:lnTo>
                    <a:pt x="4836" y="2570"/>
                  </a:lnTo>
                  <a:lnTo>
                    <a:pt x="4836" y="2410"/>
                  </a:lnTo>
                  <a:lnTo>
                    <a:pt x="4997" y="2410"/>
                  </a:lnTo>
                  <a:lnTo>
                    <a:pt x="4997" y="2570"/>
                  </a:lnTo>
                  <a:close/>
                  <a:moveTo>
                    <a:pt x="4997" y="2398"/>
                  </a:moveTo>
                  <a:lnTo>
                    <a:pt x="4836" y="2398"/>
                  </a:lnTo>
                  <a:lnTo>
                    <a:pt x="4836" y="2238"/>
                  </a:lnTo>
                  <a:lnTo>
                    <a:pt x="4997" y="2238"/>
                  </a:lnTo>
                  <a:lnTo>
                    <a:pt x="4997" y="2398"/>
                  </a:lnTo>
                  <a:close/>
                  <a:moveTo>
                    <a:pt x="4997" y="2226"/>
                  </a:moveTo>
                  <a:lnTo>
                    <a:pt x="4836" y="2226"/>
                  </a:lnTo>
                  <a:lnTo>
                    <a:pt x="4836" y="2064"/>
                  </a:lnTo>
                  <a:lnTo>
                    <a:pt x="4997" y="2064"/>
                  </a:lnTo>
                  <a:lnTo>
                    <a:pt x="4997" y="2226"/>
                  </a:lnTo>
                  <a:close/>
                  <a:moveTo>
                    <a:pt x="4997" y="2052"/>
                  </a:moveTo>
                  <a:lnTo>
                    <a:pt x="4836" y="2052"/>
                  </a:lnTo>
                  <a:lnTo>
                    <a:pt x="4836" y="1892"/>
                  </a:lnTo>
                  <a:lnTo>
                    <a:pt x="4997" y="1892"/>
                  </a:lnTo>
                  <a:lnTo>
                    <a:pt x="4997" y="2052"/>
                  </a:lnTo>
                  <a:close/>
                  <a:moveTo>
                    <a:pt x="4997" y="1880"/>
                  </a:moveTo>
                  <a:lnTo>
                    <a:pt x="4836" y="1880"/>
                  </a:lnTo>
                  <a:lnTo>
                    <a:pt x="4836" y="1546"/>
                  </a:lnTo>
                  <a:lnTo>
                    <a:pt x="4997" y="1546"/>
                  </a:lnTo>
                  <a:lnTo>
                    <a:pt x="4997" y="1880"/>
                  </a:lnTo>
                  <a:close/>
                  <a:moveTo>
                    <a:pt x="4997" y="1534"/>
                  </a:moveTo>
                  <a:lnTo>
                    <a:pt x="4836" y="1534"/>
                  </a:lnTo>
                  <a:lnTo>
                    <a:pt x="4836" y="1372"/>
                  </a:lnTo>
                  <a:lnTo>
                    <a:pt x="4997" y="1372"/>
                  </a:lnTo>
                  <a:lnTo>
                    <a:pt x="4997" y="1534"/>
                  </a:lnTo>
                  <a:close/>
                  <a:moveTo>
                    <a:pt x="4997" y="1360"/>
                  </a:moveTo>
                  <a:lnTo>
                    <a:pt x="4836" y="1360"/>
                  </a:lnTo>
                  <a:lnTo>
                    <a:pt x="4836" y="1200"/>
                  </a:lnTo>
                  <a:lnTo>
                    <a:pt x="4997" y="1200"/>
                  </a:lnTo>
                  <a:lnTo>
                    <a:pt x="4997" y="1360"/>
                  </a:lnTo>
                  <a:close/>
                  <a:moveTo>
                    <a:pt x="4997" y="1188"/>
                  </a:moveTo>
                  <a:lnTo>
                    <a:pt x="4836" y="1188"/>
                  </a:lnTo>
                  <a:lnTo>
                    <a:pt x="4836" y="1028"/>
                  </a:lnTo>
                  <a:lnTo>
                    <a:pt x="4997" y="1028"/>
                  </a:lnTo>
                  <a:lnTo>
                    <a:pt x="4997" y="1188"/>
                  </a:lnTo>
                  <a:close/>
                  <a:moveTo>
                    <a:pt x="4997" y="1016"/>
                  </a:moveTo>
                  <a:lnTo>
                    <a:pt x="4836" y="1016"/>
                  </a:lnTo>
                  <a:lnTo>
                    <a:pt x="4836" y="854"/>
                  </a:lnTo>
                  <a:lnTo>
                    <a:pt x="4997" y="854"/>
                  </a:lnTo>
                  <a:lnTo>
                    <a:pt x="4997" y="1016"/>
                  </a:lnTo>
                  <a:close/>
                  <a:moveTo>
                    <a:pt x="4997" y="842"/>
                  </a:moveTo>
                  <a:lnTo>
                    <a:pt x="4836" y="842"/>
                  </a:lnTo>
                  <a:lnTo>
                    <a:pt x="4836" y="682"/>
                  </a:lnTo>
                  <a:lnTo>
                    <a:pt x="4997" y="682"/>
                  </a:lnTo>
                  <a:lnTo>
                    <a:pt x="4997" y="842"/>
                  </a:lnTo>
                  <a:close/>
                  <a:moveTo>
                    <a:pt x="4997" y="670"/>
                  </a:moveTo>
                  <a:lnTo>
                    <a:pt x="4836" y="670"/>
                  </a:lnTo>
                  <a:lnTo>
                    <a:pt x="4836" y="508"/>
                  </a:lnTo>
                  <a:lnTo>
                    <a:pt x="4997" y="508"/>
                  </a:lnTo>
                  <a:lnTo>
                    <a:pt x="4997" y="670"/>
                  </a:lnTo>
                  <a:close/>
                  <a:moveTo>
                    <a:pt x="4997" y="496"/>
                  </a:moveTo>
                  <a:lnTo>
                    <a:pt x="4836" y="496"/>
                  </a:lnTo>
                  <a:lnTo>
                    <a:pt x="4836" y="336"/>
                  </a:lnTo>
                  <a:lnTo>
                    <a:pt x="4997" y="336"/>
                  </a:lnTo>
                  <a:lnTo>
                    <a:pt x="4997" y="496"/>
                  </a:lnTo>
                  <a:close/>
                  <a:moveTo>
                    <a:pt x="4997" y="324"/>
                  </a:moveTo>
                  <a:lnTo>
                    <a:pt x="4836" y="324"/>
                  </a:lnTo>
                  <a:lnTo>
                    <a:pt x="4836" y="164"/>
                  </a:lnTo>
                  <a:lnTo>
                    <a:pt x="4997" y="164"/>
                  </a:lnTo>
                  <a:lnTo>
                    <a:pt x="4997" y="324"/>
                  </a:lnTo>
                  <a:close/>
                  <a:moveTo>
                    <a:pt x="5343" y="4990"/>
                  </a:moveTo>
                  <a:lnTo>
                    <a:pt x="5009" y="4990"/>
                  </a:lnTo>
                  <a:lnTo>
                    <a:pt x="5009" y="4830"/>
                  </a:lnTo>
                  <a:lnTo>
                    <a:pt x="5343" y="4830"/>
                  </a:lnTo>
                  <a:lnTo>
                    <a:pt x="5343" y="4990"/>
                  </a:lnTo>
                  <a:close/>
                  <a:moveTo>
                    <a:pt x="5343" y="4818"/>
                  </a:moveTo>
                  <a:lnTo>
                    <a:pt x="5009" y="4818"/>
                  </a:lnTo>
                  <a:lnTo>
                    <a:pt x="5009" y="4656"/>
                  </a:lnTo>
                  <a:lnTo>
                    <a:pt x="5343" y="4656"/>
                  </a:lnTo>
                  <a:lnTo>
                    <a:pt x="5343" y="4818"/>
                  </a:lnTo>
                  <a:close/>
                  <a:moveTo>
                    <a:pt x="5343" y="4644"/>
                  </a:moveTo>
                  <a:lnTo>
                    <a:pt x="5009" y="4644"/>
                  </a:lnTo>
                  <a:lnTo>
                    <a:pt x="5009" y="4484"/>
                  </a:lnTo>
                  <a:lnTo>
                    <a:pt x="5343" y="4484"/>
                  </a:lnTo>
                  <a:lnTo>
                    <a:pt x="5343" y="4644"/>
                  </a:lnTo>
                  <a:close/>
                  <a:moveTo>
                    <a:pt x="5343" y="4472"/>
                  </a:moveTo>
                  <a:lnTo>
                    <a:pt x="5009" y="4472"/>
                  </a:lnTo>
                  <a:lnTo>
                    <a:pt x="5009" y="4310"/>
                  </a:lnTo>
                  <a:lnTo>
                    <a:pt x="5343" y="4310"/>
                  </a:lnTo>
                  <a:lnTo>
                    <a:pt x="5343" y="4472"/>
                  </a:lnTo>
                  <a:close/>
                  <a:moveTo>
                    <a:pt x="5343" y="4298"/>
                  </a:moveTo>
                  <a:lnTo>
                    <a:pt x="5009" y="4298"/>
                  </a:lnTo>
                  <a:lnTo>
                    <a:pt x="5009" y="4138"/>
                  </a:lnTo>
                  <a:lnTo>
                    <a:pt x="5343" y="4138"/>
                  </a:lnTo>
                  <a:lnTo>
                    <a:pt x="5343" y="4298"/>
                  </a:lnTo>
                  <a:close/>
                  <a:moveTo>
                    <a:pt x="5343" y="4126"/>
                  </a:moveTo>
                  <a:lnTo>
                    <a:pt x="5009" y="4126"/>
                  </a:lnTo>
                  <a:lnTo>
                    <a:pt x="5009" y="3966"/>
                  </a:lnTo>
                  <a:lnTo>
                    <a:pt x="5343" y="3966"/>
                  </a:lnTo>
                  <a:lnTo>
                    <a:pt x="5343" y="4126"/>
                  </a:lnTo>
                  <a:close/>
                  <a:moveTo>
                    <a:pt x="5343" y="3954"/>
                  </a:moveTo>
                  <a:lnTo>
                    <a:pt x="5009" y="3954"/>
                  </a:lnTo>
                  <a:lnTo>
                    <a:pt x="5009" y="3792"/>
                  </a:lnTo>
                  <a:lnTo>
                    <a:pt x="5343" y="3792"/>
                  </a:lnTo>
                  <a:lnTo>
                    <a:pt x="5343" y="3954"/>
                  </a:lnTo>
                  <a:close/>
                  <a:moveTo>
                    <a:pt x="5343" y="3780"/>
                  </a:moveTo>
                  <a:lnTo>
                    <a:pt x="5009" y="3780"/>
                  </a:lnTo>
                  <a:lnTo>
                    <a:pt x="5009" y="3620"/>
                  </a:lnTo>
                  <a:lnTo>
                    <a:pt x="5343" y="3620"/>
                  </a:lnTo>
                  <a:lnTo>
                    <a:pt x="5343" y="3780"/>
                  </a:lnTo>
                  <a:close/>
                  <a:moveTo>
                    <a:pt x="5343" y="3608"/>
                  </a:moveTo>
                  <a:lnTo>
                    <a:pt x="5009" y="3608"/>
                  </a:lnTo>
                  <a:lnTo>
                    <a:pt x="5009" y="3274"/>
                  </a:lnTo>
                  <a:lnTo>
                    <a:pt x="5343" y="3274"/>
                  </a:lnTo>
                  <a:lnTo>
                    <a:pt x="5343" y="3608"/>
                  </a:lnTo>
                  <a:close/>
                  <a:moveTo>
                    <a:pt x="5343" y="3262"/>
                  </a:moveTo>
                  <a:lnTo>
                    <a:pt x="5009" y="3262"/>
                  </a:lnTo>
                  <a:lnTo>
                    <a:pt x="5009" y="3102"/>
                  </a:lnTo>
                  <a:lnTo>
                    <a:pt x="5343" y="3102"/>
                  </a:lnTo>
                  <a:lnTo>
                    <a:pt x="5343" y="3262"/>
                  </a:lnTo>
                  <a:close/>
                  <a:moveTo>
                    <a:pt x="5343" y="3090"/>
                  </a:moveTo>
                  <a:lnTo>
                    <a:pt x="5009" y="3090"/>
                  </a:lnTo>
                  <a:lnTo>
                    <a:pt x="5009" y="2928"/>
                  </a:lnTo>
                  <a:lnTo>
                    <a:pt x="5343" y="2928"/>
                  </a:lnTo>
                  <a:lnTo>
                    <a:pt x="5343" y="3090"/>
                  </a:lnTo>
                  <a:close/>
                  <a:moveTo>
                    <a:pt x="5343" y="2916"/>
                  </a:moveTo>
                  <a:lnTo>
                    <a:pt x="5009" y="2916"/>
                  </a:lnTo>
                  <a:lnTo>
                    <a:pt x="5009" y="2756"/>
                  </a:lnTo>
                  <a:lnTo>
                    <a:pt x="5343" y="2756"/>
                  </a:lnTo>
                  <a:lnTo>
                    <a:pt x="5343" y="2916"/>
                  </a:lnTo>
                  <a:close/>
                  <a:moveTo>
                    <a:pt x="5343" y="2744"/>
                  </a:moveTo>
                  <a:lnTo>
                    <a:pt x="5009" y="2744"/>
                  </a:lnTo>
                  <a:lnTo>
                    <a:pt x="5009" y="2582"/>
                  </a:lnTo>
                  <a:lnTo>
                    <a:pt x="5343" y="2582"/>
                  </a:lnTo>
                  <a:lnTo>
                    <a:pt x="5343" y="2744"/>
                  </a:lnTo>
                  <a:close/>
                  <a:moveTo>
                    <a:pt x="5343" y="2570"/>
                  </a:moveTo>
                  <a:lnTo>
                    <a:pt x="5009" y="2570"/>
                  </a:lnTo>
                  <a:lnTo>
                    <a:pt x="5009" y="2410"/>
                  </a:lnTo>
                  <a:lnTo>
                    <a:pt x="5343" y="2410"/>
                  </a:lnTo>
                  <a:lnTo>
                    <a:pt x="5343" y="2570"/>
                  </a:lnTo>
                  <a:close/>
                  <a:moveTo>
                    <a:pt x="5343" y="2398"/>
                  </a:moveTo>
                  <a:lnTo>
                    <a:pt x="5009" y="2398"/>
                  </a:lnTo>
                  <a:lnTo>
                    <a:pt x="5009" y="2238"/>
                  </a:lnTo>
                  <a:lnTo>
                    <a:pt x="5343" y="2238"/>
                  </a:lnTo>
                  <a:lnTo>
                    <a:pt x="5343" y="2398"/>
                  </a:lnTo>
                  <a:close/>
                  <a:moveTo>
                    <a:pt x="5343" y="2226"/>
                  </a:moveTo>
                  <a:lnTo>
                    <a:pt x="5009" y="2226"/>
                  </a:lnTo>
                  <a:lnTo>
                    <a:pt x="5009" y="2064"/>
                  </a:lnTo>
                  <a:lnTo>
                    <a:pt x="5343" y="2064"/>
                  </a:lnTo>
                  <a:lnTo>
                    <a:pt x="5343" y="2226"/>
                  </a:lnTo>
                  <a:close/>
                  <a:moveTo>
                    <a:pt x="5343" y="2052"/>
                  </a:moveTo>
                  <a:lnTo>
                    <a:pt x="5009" y="2052"/>
                  </a:lnTo>
                  <a:lnTo>
                    <a:pt x="5009" y="1892"/>
                  </a:lnTo>
                  <a:lnTo>
                    <a:pt x="5343" y="1892"/>
                  </a:lnTo>
                  <a:lnTo>
                    <a:pt x="5343" y="2052"/>
                  </a:lnTo>
                  <a:close/>
                  <a:moveTo>
                    <a:pt x="5343" y="1880"/>
                  </a:moveTo>
                  <a:lnTo>
                    <a:pt x="5009" y="1880"/>
                  </a:lnTo>
                  <a:lnTo>
                    <a:pt x="5009" y="1546"/>
                  </a:lnTo>
                  <a:lnTo>
                    <a:pt x="5343" y="1546"/>
                  </a:lnTo>
                  <a:lnTo>
                    <a:pt x="5343" y="1880"/>
                  </a:lnTo>
                  <a:close/>
                  <a:moveTo>
                    <a:pt x="5343" y="1534"/>
                  </a:moveTo>
                  <a:lnTo>
                    <a:pt x="5009" y="1534"/>
                  </a:lnTo>
                  <a:lnTo>
                    <a:pt x="5009" y="1372"/>
                  </a:lnTo>
                  <a:lnTo>
                    <a:pt x="5343" y="1372"/>
                  </a:lnTo>
                  <a:lnTo>
                    <a:pt x="5343" y="1534"/>
                  </a:lnTo>
                  <a:close/>
                  <a:moveTo>
                    <a:pt x="5343" y="1360"/>
                  </a:moveTo>
                  <a:lnTo>
                    <a:pt x="5009" y="1360"/>
                  </a:lnTo>
                  <a:lnTo>
                    <a:pt x="5009" y="1200"/>
                  </a:lnTo>
                  <a:lnTo>
                    <a:pt x="5343" y="1200"/>
                  </a:lnTo>
                  <a:lnTo>
                    <a:pt x="5343" y="1360"/>
                  </a:lnTo>
                  <a:close/>
                  <a:moveTo>
                    <a:pt x="5343" y="1188"/>
                  </a:moveTo>
                  <a:lnTo>
                    <a:pt x="5009" y="1188"/>
                  </a:lnTo>
                  <a:lnTo>
                    <a:pt x="5009" y="1028"/>
                  </a:lnTo>
                  <a:lnTo>
                    <a:pt x="5343" y="1028"/>
                  </a:lnTo>
                  <a:lnTo>
                    <a:pt x="5343" y="1188"/>
                  </a:lnTo>
                  <a:close/>
                  <a:moveTo>
                    <a:pt x="5343" y="1016"/>
                  </a:moveTo>
                  <a:lnTo>
                    <a:pt x="5009" y="1016"/>
                  </a:lnTo>
                  <a:lnTo>
                    <a:pt x="5009" y="854"/>
                  </a:lnTo>
                  <a:lnTo>
                    <a:pt x="5343" y="854"/>
                  </a:lnTo>
                  <a:lnTo>
                    <a:pt x="5343" y="1016"/>
                  </a:lnTo>
                  <a:close/>
                  <a:moveTo>
                    <a:pt x="5343" y="842"/>
                  </a:moveTo>
                  <a:lnTo>
                    <a:pt x="5009" y="842"/>
                  </a:lnTo>
                  <a:lnTo>
                    <a:pt x="5009" y="682"/>
                  </a:lnTo>
                  <a:lnTo>
                    <a:pt x="5343" y="682"/>
                  </a:lnTo>
                  <a:lnTo>
                    <a:pt x="5343" y="842"/>
                  </a:lnTo>
                  <a:close/>
                  <a:moveTo>
                    <a:pt x="5343" y="670"/>
                  </a:moveTo>
                  <a:lnTo>
                    <a:pt x="5009" y="670"/>
                  </a:lnTo>
                  <a:lnTo>
                    <a:pt x="5009" y="508"/>
                  </a:lnTo>
                  <a:lnTo>
                    <a:pt x="5343" y="508"/>
                  </a:lnTo>
                  <a:lnTo>
                    <a:pt x="5343" y="670"/>
                  </a:lnTo>
                  <a:close/>
                  <a:moveTo>
                    <a:pt x="5343" y="496"/>
                  </a:moveTo>
                  <a:lnTo>
                    <a:pt x="5009" y="496"/>
                  </a:lnTo>
                  <a:lnTo>
                    <a:pt x="5009" y="336"/>
                  </a:lnTo>
                  <a:lnTo>
                    <a:pt x="5343" y="336"/>
                  </a:lnTo>
                  <a:lnTo>
                    <a:pt x="5343" y="496"/>
                  </a:lnTo>
                  <a:close/>
                  <a:moveTo>
                    <a:pt x="5343" y="324"/>
                  </a:moveTo>
                  <a:lnTo>
                    <a:pt x="5009" y="324"/>
                  </a:lnTo>
                  <a:lnTo>
                    <a:pt x="5009" y="164"/>
                  </a:lnTo>
                  <a:lnTo>
                    <a:pt x="5343" y="164"/>
                  </a:lnTo>
                  <a:lnTo>
                    <a:pt x="5343" y="324"/>
                  </a:lnTo>
                  <a:close/>
                  <a:moveTo>
                    <a:pt x="5516" y="4990"/>
                  </a:moveTo>
                  <a:lnTo>
                    <a:pt x="5355" y="4990"/>
                  </a:lnTo>
                  <a:lnTo>
                    <a:pt x="5355" y="4830"/>
                  </a:lnTo>
                  <a:lnTo>
                    <a:pt x="5516" y="4830"/>
                  </a:lnTo>
                  <a:lnTo>
                    <a:pt x="5516" y="4990"/>
                  </a:lnTo>
                  <a:close/>
                  <a:moveTo>
                    <a:pt x="5516" y="4818"/>
                  </a:moveTo>
                  <a:lnTo>
                    <a:pt x="5355" y="4818"/>
                  </a:lnTo>
                  <a:lnTo>
                    <a:pt x="5355" y="4656"/>
                  </a:lnTo>
                  <a:lnTo>
                    <a:pt x="5516" y="4656"/>
                  </a:lnTo>
                  <a:lnTo>
                    <a:pt x="5516" y="4818"/>
                  </a:lnTo>
                  <a:close/>
                  <a:moveTo>
                    <a:pt x="5516" y="4644"/>
                  </a:moveTo>
                  <a:lnTo>
                    <a:pt x="5355" y="4644"/>
                  </a:lnTo>
                  <a:lnTo>
                    <a:pt x="5355" y="4484"/>
                  </a:lnTo>
                  <a:lnTo>
                    <a:pt x="5516" y="4484"/>
                  </a:lnTo>
                  <a:lnTo>
                    <a:pt x="5516" y="4644"/>
                  </a:lnTo>
                  <a:close/>
                  <a:moveTo>
                    <a:pt x="5516" y="4472"/>
                  </a:moveTo>
                  <a:lnTo>
                    <a:pt x="5355" y="4472"/>
                  </a:lnTo>
                  <a:lnTo>
                    <a:pt x="5355" y="4310"/>
                  </a:lnTo>
                  <a:lnTo>
                    <a:pt x="5516" y="4310"/>
                  </a:lnTo>
                  <a:lnTo>
                    <a:pt x="5516" y="4472"/>
                  </a:lnTo>
                  <a:close/>
                  <a:moveTo>
                    <a:pt x="5516" y="4298"/>
                  </a:moveTo>
                  <a:lnTo>
                    <a:pt x="5355" y="4298"/>
                  </a:lnTo>
                  <a:lnTo>
                    <a:pt x="5355" y="4138"/>
                  </a:lnTo>
                  <a:lnTo>
                    <a:pt x="5516" y="4138"/>
                  </a:lnTo>
                  <a:lnTo>
                    <a:pt x="5516" y="4298"/>
                  </a:lnTo>
                  <a:close/>
                  <a:moveTo>
                    <a:pt x="5516" y="4126"/>
                  </a:moveTo>
                  <a:lnTo>
                    <a:pt x="5355" y="4126"/>
                  </a:lnTo>
                  <a:lnTo>
                    <a:pt x="5355" y="3966"/>
                  </a:lnTo>
                  <a:lnTo>
                    <a:pt x="5516" y="3966"/>
                  </a:lnTo>
                  <a:lnTo>
                    <a:pt x="5516" y="4126"/>
                  </a:lnTo>
                  <a:close/>
                  <a:moveTo>
                    <a:pt x="5516" y="3954"/>
                  </a:moveTo>
                  <a:lnTo>
                    <a:pt x="5355" y="3954"/>
                  </a:lnTo>
                  <a:lnTo>
                    <a:pt x="5355" y="3792"/>
                  </a:lnTo>
                  <a:lnTo>
                    <a:pt x="5516" y="3792"/>
                  </a:lnTo>
                  <a:lnTo>
                    <a:pt x="5516" y="3954"/>
                  </a:lnTo>
                  <a:close/>
                  <a:moveTo>
                    <a:pt x="5516" y="3780"/>
                  </a:moveTo>
                  <a:lnTo>
                    <a:pt x="5355" y="3780"/>
                  </a:lnTo>
                  <a:lnTo>
                    <a:pt x="5355" y="3620"/>
                  </a:lnTo>
                  <a:lnTo>
                    <a:pt x="5516" y="3620"/>
                  </a:lnTo>
                  <a:lnTo>
                    <a:pt x="5516" y="3780"/>
                  </a:lnTo>
                  <a:close/>
                  <a:moveTo>
                    <a:pt x="5516" y="3608"/>
                  </a:moveTo>
                  <a:lnTo>
                    <a:pt x="5355" y="3608"/>
                  </a:lnTo>
                  <a:lnTo>
                    <a:pt x="5355" y="3274"/>
                  </a:lnTo>
                  <a:lnTo>
                    <a:pt x="5516" y="3274"/>
                  </a:lnTo>
                  <a:lnTo>
                    <a:pt x="5516" y="3608"/>
                  </a:lnTo>
                  <a:close/>
                  <a:moveTo>
                    <a:pt x="5516" y="3262"/>
                  </a:moveTo>
                  <a:lnTo>
                    <a:pt x="5355" y="3262"/>
                  </a:lnTo>
                  <a:lnTo>
                    <a:pt x="5355" y="3102"/>
                  </a:lnTo>
                  <a:lnTo>
                    <a:pt x="5516" y="3102"/>
                  </a:lnTo>
                  <a:lnTo>
                    <a:pt x="5516" y="3262"/>
                  </a:lnTo>
                  <a:close/>
                  <a:moveTo>
                    <a:pt x="5516" y="3090"/>
                  </a:moveTo>
                  <a:lnTo>
                    <a:pt x="5355" y="3090"/>
                  </a:lnTo>
                  <a:lnTo>
                    <a:pt x="5355" y="2928"/>
                  </a:lnTo>
                  <a:lnTo>
                    <a:pt x="5516" y="2928"/>
                  </a:lnTo>
                  <a:lnTo>
                    <a:pt x="5516" y="3090"/>
                  </a:lnTo>
                  <a:close/>
                  <a:moveTo>
                    <a:pt x="5516" y="2916"/>
                  </a:moveTo>
                  <a:lnTo>
                    <a:pt x="5355" y="2916"/>
                  </a:lnTo>
                  <a:lnTo>
                    <a:pt x="5355" y="2756"/>
                  </a:lnTo>
                  <a:lnTo>
                    <a:pt x="5516" y="2756"/>
                  </a:lnTo>
                  <a:lnTo>
                    <a:pt x="5516" y="2916"/>
                  </a:lnTo>
                  <a:close/>
                  <a:moveTo>
                    <a:pt x="5516" y="2744"/>
                  </a:moveTo>
                  <a:lnTo>
                    <a:pt x="5355" y="2744"/>
                  </a:lnTo>
                  <a:lnTo>
                    <a:pt x="5355" y="2582"/>
                  </a:lnTo>
                  <a:lnTo>
                    <a:pt x="5516" y="2582"/>
                  </a:lnTo>
                  <a:lnTo>
                    <a:pt x="5516" y="2744"/>
                  </a:lnTo>
                  <a:close/>
                  <a:moveTo>
                    <a:pt x="5516" y="2570"/>
                  </a:moveTo>
                  <a:lnTo>
                    <a:pt x="5355" y="2570"/>
                  </a:lnTo>
                  <a:lnTo>
                    <a:pt x="5355" y="2410"/>
                  </a:lnTo>
                  <a:lnTo>
                    <a:pt x="5516" y="2410"/>
                  </a:lnTo>
                  <a:lnTo>
                    <a:pt x="5516" y="2570"/>
                  </a:lnTo>
                  <a:close/>
                  <a:moveTo>
                    <a:pt x="5516" y="2398"/>
                  </a:moveTo>
                  <a:lnTo>
                    <a:pt x="5355" y="2398"/>
                  </a:lnTo>
                  <a:lnTo>
                    <a:pt x="5355" y="2238"/>
                  </a:lnTo>
                  <a:lnTo>
                    <a:pt x="5516" y="2238"/>
                  </a:lnTo>
                  <a:lnTo>
                    <a:pt x="5516" y="2398"/>
                  </a:lnTo>
                  <a:close/>
                  <a:moveTo>
                    <a:pt x="5516" y="2226"/>
                  </a:moveTo>
                  <a:lnTo>
                    <a:pt x="5355" y="2226"/>
                  </a:lnTo>
                  <a:lnTo>
                    <a:pt x="5355" y="2064"/>
                  </a:lnTo>
                  <a:lnTo>
                    <a:pt x="5516" y="2064"/>
                  </a:lnTo>
                  <a:lnTo>
                    <a:pt x="5516" y="2226"/>
                  </a:lnTo>
                  <a:close/>
                  <a:moveTo>
                    <a:pt x="5516" y="2052"/>
                  </a:moveTo>
                  <a:lnTo>
                    <a:pt x="5355" y="2052"/>
                  </a:lnTo>
                  <a:lnTo>
                    <a:pt x="5355" y="1892"/>
                  </a:lnTo>
                  <a:lnTo>
                    <a:pt x="5516" y="1892"/>
                  </a:lnTo>
                  <a:lnTo>
                    <a:pt x="5516" y="2052"/>
                  </a:lnTo>
                  <a:close/>
                  <a:moveTo>
                    <a:pt x="5516" y="1880"/>
                  </a:moveTo>
                  <a:lnTo>
                    <a:pt x="5355" y="1880"/>
                  </a:lnTo>
                  <a:lnTo>
                    <a:pt x="5355" y="1546"/>
                  </a:lnTo>
                  <a:lnTo>
                    <a:pt x="5516" y="1546"/>
                  </a:lnTo>
                  <a:lnTo>
                    <a:pt x="5516" y="1880"/>
                  </a:lnTo>
                  <a:close/>
                  <a:moveTo>
                    <a:pt x="5516" y="1534"/>
                  </a:moveTo>
                  <a:lnTo>
                    <a:pt x="5355" y="1534"/>
                  </a:lnTo>
                  <a:lnTo>
                    <a:pt x="5355" y="1372"/>
                  </a:lnTo>
                  <a:lnTo>
                    <a:pt x="5516" y="1372"/>
                  </a:lnTo>
                  <a:lnTo>
                    <a:pt x="5516" y="1534"/>
                  </a:lnTo>
                  <a:close/>
                  <a:moveTo>
                    <a:pt x="5516" y="1360"/>
                  </a:moveTo>
                  <a:lnTo>
                    <a:pt x="5355" y="1360"/>
                  </a:lnTo>
                  <a:lnTo>
                    <a:pt x="5355" y="1200"/>
                  </a:lnTo>
                  <a:lnTo>
                    <a:pt x="5516" y="1200"/>
                  </a:lnTo>
                  <a:lnTo>
                    <a:pt x="5516" y="1360"/>
                  </a:lnTo>
                  <a:close/>
                  <a:moveTo>
                    <a:pt x="5516" y="1188"/>
                  </a:moveTo>
                  <a:lnTo>
                    <a:pt x="5355" y="1188"/>
                  </a:lnTo>
                  <a:lnTo>
                    <a:pt x="5355" y="1028"/>
                  </a:lnTo>
                  <a:lnTo>
                    <a:pt x="5516" y="1028"/>
                  </a:lnTo>
                  <a:lnTo>
                    <a:pt x="5516" y="1188"/>
                  </a:lnTo>
                  <a:close/>
                  <a:moveTo>
                    <a:pt x="5516" y="1016"/>
                  </a:moveTo>
                  <a:lnTo>
                    <a:pt x="5355" y="1016"/>
                  </a:lnTo>
                  <a:lnTo>
                    <a:pt x="5355" y="854"/>
                  </a:lnTo>
                  <a:lnTo>
                    <a:pt x="5516" y="854"/>
                  </a:lnTo>
                  <a:lnTo>
                    <a:pt x="5516" y="1016"/>
                  </a:lnTo>
                  <a:close/>
                  <a:moveTo>
                    <a:pt x="5516" y="842"/>
                  </a:moveTo>
                  <a:lnTo>
                    <a:pt x="5355" y="842"/>
                  </a:lnTo>
                  <a:lnTo>
                    <a:pt x="5355" y="682"/>
                  </a:lnTo>
                  <a:lnTo>
                    <a:pt x="5516" y="682"/>
                  </a:lnTo>
                  <a:lnTo>
                    <a:pt x="5516" y="842"/>
                  </a:lnTo>
                  <a:close/>
                  <a:moveTo>
                    <a:pt x="5516" y="670"/>
                  </a:moveTo>
                  <a:lnTo>
                    <a:pt x="5355" y="670"/>
                  </a:lnTo>
                  <a:lnTo>
                    <a:pt x="5355" y="508"/>
                  </a:lnTo>
                  <a:lnTo>
                    <a:pt x="5516" y="508"/>
                  </a:lnTo>
                  <a:lnTo>
                    <a:pt x="5516" y="670"/>
                  </a:lnTo>
                  <a:close/>
                  <a:moveTo>
                    <a:pt x="5516" y="496"/>
                  </a:moveTo>
                  <a:lnTo>
                    <a:pt x="5355" y="496"/>
                  </a:lnTo>
                  <a:lnTo>
                    <a:pt x="5355" y="336"/>
                  </a:lnTo>
                  <a:lnTo>
                    <a:pt x="5516" y="336"/>
                  </a:lnTo>
                  <a:lnTo>
                    <a:pt x="5516" y="496"/>
                  </a:lnTo>
                  <a:close/>
                  <a:moveTo>
                    <a:pt x="5516" y="324"/>
                  </a:moveTo>
                  <a:lnTo>
                    <a:pt x="5355" y="324"/>
                  </a:lnTo>
                  <a:lnTo>
                    <a:pt x="5355" y="164"/>
                  </a:lnTo>
                  <a:lnTo>
                    <a:pt x="5516" y="164"/>
                  </a:lnTo>
                  <a:lnTo>
                    <a:pt x="5516" y="324"/>
                  </a:lnTo>
                  <a:close/>
                  <a:moveTo>
                    <a:pt x="5690" y="4990"/>
                  </a:moveTo>
                  <a:lnTo>
                    <a:pt x="5528" y="4990"/>
                  </a:lnTo>
                  <a:lnTo>
                    <a:pt x="5528" y="4830"/>
                  </a:lnTo>
                  <a:lnTo>
                    <a:pt x="5690" y="4830"/>
                  </a:lnTo>
                  <a:lnTo>
                    <a:pt x="5690" y="4990"/>
                  </a:lnTo>
                  <a:close/>
                  <a:moveTo>
                    <a:pt x="5690" y="4818"/>
                  </a:moveTo>
                  <a:lnTo>
                    <a:pt x="5528" y="4818"/>
                  </a:lnTo>
                  <a:lnTo>
                    <a:pt x="5528" y="4656"/>
                  </a:lnTo>
                  <a:lnTo>
                    <a:pt x="5690" y="4656"/>
                  </a:lnTo>
                  <a:lnTo>
                    <a:pt x="5690" y="4818"/>
                  </a:lnTo>
                  <a:close/>
                  <a:moveTo>
                    <a:pt x="5690" y="4644"/>
                  </a:moveTo>
                  <a:lnTo>
                    <a:pt x="5528" y="4644"/>
                  </a:lnTo>
                  <a:lnTo>
                    <a:pt x="5528" y="4484"/>
                  </a:lnTo>
                  <a:lnTo>
                    <a:pt x="5690" y="4484"/>
                  </a:lnTo>
                  <a:lnTo>
                    <a:pt x="5690" y="4644"/>
                  </a:lnTo>
                  <a:close/>
                  <a:moveTo>
                    <a:pt x="5690" y="4472"/>
                  </a:moveTo>
                  <a:lnTo>
                    <a:pt x="5528" y="4472"/>
                  </a:lnTo>
                  <a:lnTo>
                    <a:pt x="5528" y="4310"/>
                  </a:lnTo>
                  <a:lnTo>
                    <a:pt x="5690" y="4310"/>
                  </a:lnTo>
                  <a:lnTo>
                    <a:pt x="5690" y="4472"/>
                  </a:lnTo>
                  <a:close/>
                  <a:moveTo>
                    <a:pt x="5690" y="4298"/>
                  </a:moveTo>
                  <a:lnTo>
                    <a:pt x="5528" y="4298"/>
                  </a:lnTo>
                  <a:lnTo>
                    <a:pt x="5528" y="4138"/>
                  </a:lnTo>
                  <a:lnTo>
                    <a:pt x="5690" y="4138"/>
                  </a:lnTo>
                  <a:lnTo>
                    <a:pt x="5690" y="4298"/>
                  </a:lnTo>
                  <a:close/>
                  <a:moveTo>
                    <a:pt x="5690" y="4126"/>
                  </a:moveTo>
                  <a:lnTo>
                    <a:pt x="5528" y="4126"/>
                  </a:lnTo>
                  <a:lnTo>
                    <a:pt x="5528" y="3966"/>
                  </a:lnTo>
                  <a:lnTo>
                    <a:pt x="5690" y="3966"/>
                  </a:lnTo>
                  <a:lnTo>
                    <a:pt x="5690" y="4126"/>
                  </a:lnTo>
                  <a:close/>
                  <a:moveTo>
                    <a:pt x="5690" y="3954"/>
                  </a:moveTo>
                  <a:lnTo>
                    <a:pt x="5528" y="3954"/>
                  </a:lnTo>
                  <a:lnTo>
                    <a:pt x="5528" y="3792"/>
                  </a:lnTo>
                  <a:lnTo>
                    <a:pt x="5690" y="3792"/>
                  </a:lnTo>
                  <a:lnTo>
                    <a:pt x="5690" y="3954"/>
                  </a:lnTo>
                  <a:close/>
                  <a:moveTo>
                    <a:pt x="5690" y="3780"/>
                  </a:moveTo>
                  <a:lnTo>
                    <a:pt x="5528" y="3780"/>
                  </a:lnTo>
                  <a:lnTo>
                    <a:pt x="5528" y="3620"/>
                  </a:lnTo>
                  <a:lnTo>
                    <a:pt x="5690" y="3620"/>
                  </a:lnTo>
                  <a:lnTo>
                    <a:pt x="5690" y="3780"/>
                  </a:lnTo>
                  <a:close/>
                  <a:moveTo>
                    <a:pt x="5690" y="3608"/>
                  </a:moveTo>
                  <a:lnTo>
                    <a:pt x="5528" y="3608"/>
                  </a:lnTo>
                  <a:lnTo>
                    <a:pt x="5528" y="3274"/>
                  </a:lnTo>
                  <a:lnTo>
                    <a:pt x="5690" y="3274"/>
                  </a:lnTo>
                  <a:lnTo>
                    <a:pt x="5690" y="3608"/>
                  </a:lnTo>
                  <a:close/>
                  <a:moveTo>
                    <a:pt x="5690" y="3262"/>
                  </a:moveTo>
                  <a:lnTo>
                    <a:pt x="5528" y="3262"/>
                  </a:lnTo>
                  <a:lnTo>
                    <a:pt x="5528" y="3102"/>
                  </a:lnTo>
                  <a:lnTo>
                    <a:pt x="5690" y="3102"/>
                  </a:lnTo>
                  <a:lnTo>
                    <a:pt x="5690" y="3262"/>
                  </a:lnTo>
                  <a:close/>
                  <a:moveTo>
                    <a:pt x="5690" y="3090"/>
                  </a:moveTo>
                  <a:lnTo>
                    <a:pt x="5528" y="3090"/>
                  </a:lnTo>
                  <a:lnTo>
                    <a:pt x="5528" y="2928"/>
                  </a:lnTo>
                  <a:lnTo>
                    <a:pt x="5690" y="2928"/>
                  </a:lnTo>
                  <a:lnTo>
                    <a:pt x="5690" y="3090"/>
                  </a:lnTo>
                  <a:close/>
                  <a:moveTo>
                    <a:pt x="5690" y="2916"/>
                  </a:moveTo>
                  <a:lnTo>
                    <a:pt x="5528" y="2916"/>
                  </a:lnTo>
                  <a:lnTo>
                    <a:pt x="5528" y="2756"/>
                  </a:lnTo>
                  <a:lnTo>
                    <a:pt x="5690" y="2756"/>
                  </a:lnTo>
                  <a:lnTo>
                    <a:pt x="5690" y="2916"/>
                  </a:lnTo>
                  <a:close/>
                  <a:moveTo>
                    <a:pt x="5690" y="2744"/>
                  </a:moveTo>
                  <a:lnTo>
                    <a:pt x="5528" y="2744"/>
                  </a:lnTo>
                  <a:lnTo>
                    <a:pt x="5528" y="2582"/>
                  </a:lnTo>
                  <a:lnTo>
                    <a:pt x="5690" y="2582"/>
                  </a:lnTo>
                  <a:lnTo>
                    <a:pt x="5690" y="2744"/>
                  </a:lnTo>
                  <a:close/>
                  <a:moveTo>
                    <a:pt x="5690" y="2570"/>
                  </a:moveTo>
                  <a:lnTo>
                    <a:pt x="5528" y="2570"/>
                  </a:lnTo>
                  <a:lnTo>
                    <a:pt x="5528" y="2410"/>
                  </a:lnTo>
                  <a:lnTo>
                    <a:pt x="5690" y="2410"/>
                  </a:lnTo>
                  <a:lnTo>
                    <a:pt x="5690" y="2570"/>
                  </a:lnTo>
                  <a:close/>
                  <a:moveTo>
                    <a:pt x="5690" y="2398"/>
                  </a:moveTo>
                  <a:lnTo>
                    <a:pt x="5528" y="2398"/>
                  </a:lnTo>
                  <a:lnTo>
                    <a:pt x="5528" y="2238"/>
                  </a:lnTo>
                  <a:lnTo>
                    <a:pt x="5690" y="2238"/>
                  </a:lnTo>
                  <a:lnTo>
                    <a:pt x="5690" y="2398"/>
                  </a:lnTo>
                  <a:close/>
                  <a:moveTo>
                    <a:pt x="5690" y="2226"/>
                  </a:moveTo>
                  <a:lnTo>
                    <a:pt x="5528" y="2226"/>
                  </a:lnTo>
                  <a:lnTo>
                    <a:pt x="5528" y="2064"/>
                  </a:lnTo>
                  <a:lnTo>
                    <a:pt x="5690" y="2064"/>
                  </a:lnTo>
                  <a:lnTo>
                    <a:pt x="5690" y="2226"/>
                  </a:lnTo>
                  <a:close/>
                  <a:moveTo>
                    <a:pt x="5690" y="2052"/>
                  </a:moveTo>
                  <a:lnTo>
                    <a:pt x="5528" y="2052"/>
                  </a:lnTo>
                  <a:lnTo>
                    <a:pt x="5528" y="1892"/>
                  </a:lnTo>
                  <a:lnTo>
                    <a:pt x="5690" y="1892"/>
                  </a:lnTo>
                  <a:lnTo>
                    <a:pt x="5690" y="2052"/>
                  </a:lnTo>
                  <a:close/>
                  <a:moveTo>
                    <a:pt x="5690" y="1880"/>
                  </a:moveTo>
                  <a:lnTo>
                    <a:pt x="5528" y="1880"/>
                  </a:lnTo>
                  <a:lnTo>
                    <a:pt x="5528" y="1546"/>
                  </a:lnTo>
                  <a:lnTo>
                    <a:pt x="5690" y="1546"/>
                  </a:lnTo>
                  <a:lnTo>
                    <a:pt x="5690" y="1880"/>
                  </a:lnTo>
                  <a:close/>
                  <a:moveTo>
                    <a:pt x="5690" y="1534"/>
                  </a:moveTo>
                  <a:lnTo>
                    <a:pt x="5528" y="1534"/>
                  </a:lnTo>
                  <a:lnTo>
                    <a:pt x="5528" y="1372"/>
                  </a:lnTo>
                  <a:lnTo>
                    <a:pt x="5690" y="1372"/>
                  </a:lnTo>
                  <a:lnTo>
                    <a:pt x="5690" y="1534"/>
                  </a:lnTo>
                  <a:close/>
                  <a:moveTo>
                    <a:pt x="5690" y="1360"/>
                  </a:moveTo>
                  <a:lnTo>
                    <a:pt x="5528" y="1360"/>
                  </a:lnTo>
                  <a:lnTo>
                    <a:pt x="5528" y="1200"/>
                  </a:lnTo>
                  <a:lnTo>
                    <a:pt x="5690" y="1200"/>
                  </a:lnTo>
                  <a:lnTo>
                    <a:pt x="5690" y="1360"/>
                  </a:lnTo>
                  <a:close/>
                  <a:moveTo>
                    <a:pt x="5690" y="1188"/>
                  </a:moveTo>
                  <a:lnTo>
                    <a:pt x="5528" y="1188"/>
                  </a:lnTo>
                  <a:lnTo>
                    <a:pt x="5528" y="1028"/>
                  </a:lnTo>
                  <a:lnTo>
                    <a:pt x="5690" y="1028"/>
                  </a:lnTo>
                  <a:lnTo>
                    <a:pt x="5690" y="1188"/>
                  </a:lnTo>
                  <a:close/>
                  <a:moveTo>
                    <a:pt x="5690" y="1016"/>
                  </a:moveTo>
                  <a:lnTo>
                    <a:pt x="5528" y="1016"/>
                  </a:lnTo>
                  <a:lnTo>
                    <a:pt x="5528" y="854"/>
                  </a:lnTo>
                  <a:lnTo>
                    <a:pt x="5690" y="854"/>
                  </a:lnTo>
                  <a:lnTo>
                    <a:pt x="5690" y="1016"/>
                  </a:lnTo>
                  <a:close/>
                  <a:moveTo>
                    <a:pt x="5690" y="842"/>
                  </a:moveTo>
                  <a:lnTo>
                    <a:pt x="5528" y="842"/>
                  </a:lnTo>
                  <a:lnTo>
                    <a:pt x="5528" y="682"/>
                  </a:lnTo>
                  <a:lnTo>
                    <a:pt x="5690" y="682"/>
                  </a:lnTo>
                  <a:lnTo>
                    <a:pt x="5690" y="842"/>
                  </a:lnTo>
                  <a:close/>
                  <a:moveTo>
                    <a:pt x="5690" y="670"/>
                  </a:moveTo>
                  <a:lnTo>
                    <a:pt x="5528" y="670"/>
                  </a:lnTo>
                  <a:lnTo>
                    <a:pt x="5528" y="508"/>
                  </a:lnTo>
                  <a:lnTo>
                    <a:pt x="5690" y="508"/>
                  </a:lnTo>
                  <a:lnTo>
                    <a:pt x="5690" y="670"/>
                  </a:lnTo>
                  <a:close/>
                  <a:moveTo>
                    <a:pt x="5690" y="496"/>
                  </a:moveTo>
                  <a:lnTo>
                    <a:pt x="5528" y="496"/>
                  </a:lnTo>
                  <a:lnTo>
                    <a:pt x="5528" y="336"/>
                  </a:lnTo>
                  <a:lnTo>
                    <a:pt x="5690" y="336"/>
                  </a:lnTo>
                  <a:lnTo>
                    <a:pt x="5690" y="496"/>
                  </a:lnTo>
                  <a:close/>
                  <a:moveTo>
                    <a:pt x="5690" y="324"/>
                  </a:moveTo>
                  <a:lnTo>
                    <a:pt x="5528" y="324"/>
                  </a:lnTo>
                  <a:lnTo>
                    <a:pt x="5528" y="164"/>
                  </a:lnTo>
                  <a:lnTo>
                    <a:pt x="5690" y="164"/>
                  </a:lnTo>
                  <a:lnTo>
                    <a:pt x="5690" y="324"/>
                  </a:lnTo>
                  <a:close/>
                  <a:moveTo>
                    <a:pt x="5862" y="4990"/>
                  </a:moveTo>
                  <a:lnTo>
                    <a:pt x="5702" y="4990"/>
                  </a:lnTo>
                  <a:lnTo>
                    <a:pt x="5702" y="4830"/>
                  </a:lnTo>
                  <a:lnTo>
                    <a:pt x="5862" y="4830"/>
                  </a:lnTo>
                  <a:lnTo>
                    <a:pt x="5862" y="4990"/>
                  </a:lnTo>
                  <a:close/>
                  <a:moveTo>
                    <a:pt x="5862" y="4818"/>
                  </a:moveTo>
                  <a:lnTo>
                    <a:pt x="5702" y="4818"/>
                  </a:lnTo>
                  <a:lnTo>
                    <a:pt x="5702" y="4656"/>
                  </a:lnTo>
                  <a:lnTo>
                    <a:pt x="5862" y="4656"/>
                  </a:lnTo>
                  <a:lnTo>
                    <a:pt x="5862" y="4818"/>
                  </a:lnTo>
                  <a:close/>
                  <a:moveTo>
                    <a:pt x="5862" y="4644"/>
                  </a:moveTo>
                  <a:lnTo>
                    <a:pt x="5702" y="4644"/>
                  </a:lnTo>
                  <a:lnTo>
                    <a:pt x="5702" y="4484"/>
                  </a:lnTo>
                  <a:lnTo>
                    <a:pt x="5862" y="4484"/>
                  </a:lnTo>
                  <a:lnTo>
                    <a:pt x="5862" y="4644"/>
                  </a:lnTo>
                  <a:close/>
                  <a:moveTo>
                    <a:pt x="5862" y="4472"/>
                  </a:moveTo>
                  <a:lnTo>
                    <a:pt x="5702" y="4472"/>
                  </a:lnTo>
                  <a:lnTo>
                    <a:pt x="5702" y="4310"/>
                  </a:lnTo>
                  <a:lnTo>
                    <a:pt x="5862" y="4310"/>
                  </a:lnTo>
                  <a:lnTo>
                    <a:pt x="5862" y="4472"/>
                  </a:lnTo>
                  <a:close/>
                  <a:moveTo>
                    <a:pt x="5862" y="4298"/>
                  </a:moveTo>
                  <a:lnTo>
                    <a:pt x="5702" y="4298"/>
                  </a:lnTo>
                  <a:lnTo>
                    <a:pt x="5702" y="4138"/>
                  </a:lnTo>
                  <a:lnTo>
                    <a:pt x="5862" y="4138"/>
                  </a:lnTo>
                  <a:lnTo>
                    <a:pt x="5862" y="4298"/>
                  </a:lnTo>
                  <a:close/>
                  <a:moveTo>
                    <a:pt x="5862" y="4126"/>
                  </a:moveTo>
                  <a:lnTo>
                    <a:pt x="5702" y="4126"/>
                  </a:lnTo>
                  <a:lnTo>
                    <a:pt x="5702" y="3966"/>
                  </a:lnTo>
                  <a:lnTo>
                    <a:pt x="5862" y="3966"/>
                  </a:lnTo>
                  <a:lnTo>
                    <a:pt x="5862" y="4126"/>
                  </a:lnTo>
                  <a:close/>
                  <a:moveTo>
                    <a:pt x="5862" y="3954"/>
                  </a:moveTo>
                  <a:lnTo>
                    <a:pt x="5702" y="3954"/>
                  </a:lnTo>
                  <a:lnTo>
                    <a:pt x="5702" y="3792"/>
                  </a:lnTo>
                  <a:lnTo>
                    <a:pt x="5862" y="3792"/>
                  </a:lnTo>
                  <a:lnTo>
                    <a:pt x="5862" y="3954"/>
                  </a:lnTo>
                  <a:close/>
                  <a:moveTo>
                    <a:pt x="5862" y="3780"/>
                  </a:moveTo>
                  <a:lnTo>
                    <a:pt x="5702" y="3780"/>
                  </a:lnTo>
                  <a:lnTo>
                    <a:pt x="5702" y="3620"/>
                  </a:lnTo>
                  <a:lnTo>
                    <a:pt x="5862" y="3620"/>
                  </a:lnTo>
                  <a:lnTo>
                    <a:pt x="5862" y="3780"/>
                  </a:lnTo>
                  <a:close/>
                  <a:moveTo>
                    <a:pt x="5862" y="3608"/>
                  </a:moveTo>
                  <a:lnTo>
                    <a:pt x="5702" y="3608"/>
                  </a:lnTo>
                  <a:lnTo>
                    <a:pt x="5702" y="3274"/>
                  </a:lnTo>
                  <a:lnTo>
                    <a:pt x="5862" y="3274"/>
                  </a:lnTo>
                  <a:lnTo>
                    <a:pt x="5862" y="3608"/>
                  </a:lnTo>
                  <a:close/>
                  <a:moveTo>
                    <a:pt x="5862" y="3262"/>
                  </a:moveTo>
                  <a:lnTo>
                    <a:pt x="5702" y="3262"/>
                  </a:lnTo>
                  <a:lnTo>
                    <a:pt x="5702" y="3102"/>
                  </a:lnTo>
                  <a:lnTo>
                    <a:pt x="5862" y="3102"/>
                  </a:lnTo>
                  <a:lnTo>
                    <a:pt x="5862" y="3262"/>
                  </a:lnTo>
                  <a:close/>
                  <a:moveTo>
                    <a:pt x="5862" y="3090"/>
                  </a:moveTo>
                  <a:lnTo>
                    <a:pt x="5702" y="3090"/>
                  </a:lnTo>
                  <a:lnTo>
                    <a:pt x="5702" y="2928"/>
                  </a:lnTo>
                  <a:lnTo>
                    <a:pt x="5862" y="2928"/>
                  </a:lnTo>
                  <a:lnTo>
                    <a:pt x="5862" y="3090"/>
                  </a:lnTo>
                  <a:close/>
                  <a:moveTo>
                    <a:pt x="5862" y="2916"/>
                  </a:moveTo>
                  <a:lnTo>
                    <a:pt x="5702" y="2916"/>
                  </a:lnTo>
                  <a:lnTo>
                    <a:pt x="5702" y="2756"/>
                  </a:lnTo>
                  <a:lnTo>
                    <a:pt x="5862" y="2756"/>
                  </a:lnTo>
                  <a:lnTo>
                    <a:pt x="5862" y="2916"/>
                  </a:lnTo>
                  <a:close/>
                  <a:moveTo>
                    <a:pt x="5862" y="2744"/>
                  </a:moveTo>
                  <a:lnTo>
                    <a:pt x="5702" y="2744"/>
                  </a:lnTo>
                  <a:lnTo>
                    <a:pt x="5702" y="2582"/>
                  </a:lnTo>
                  <a:lnTo>
                    <a:pt x="5862" y="2582"/>
                  </a:lnTo>
                  <a:lnTo>
                    <a:pt x="5862" y="2744"/>
                  </a:lnTo>
                  <a:close/>
                  <a:moveTo>
                    <a:pt x="5862" y="2570"/>
                  </a:moveTo>
                  <a:lnTo>
                    <a:pt x="5702" y="2570"/>
                  </a:lnTo>
                  <a:lnTo>
                    <a:pt x="5702" y="2410"/>
                  </a:lnTo>
                  <a:lnTo>
                    <a:pt x="5862" y="2410"/>
                  </a:lnTo>
                  <a:lnTo>
                    <a:pt x="5862" y="2570"/>
                  </a:lnTo>
                  <a:close/>
                  <a:moveTo>
                    <a:pt x="5862" y="2398"/>
                  </a:moveTo>
                  <a:lnTo>
                    <a:pt x="5702" y="2398"/>
                  </a:lnTo>
                  <a:lnTo>
                    <a:pt x="5702" y="2238"/>
                  </a:lnTo>
                  <a:lnTo>
                    <a:pt x="5862" y="2238"/>
                  </a:lnTo>
                  <a:lnTo>
                    <a:pt x="5862" y="2398"/>
                  </a:lnTo>
                  <a:close/>
                  <a:moveTo>
                    <a:pt x="5862" y="2226"/>
                  </a:moveTo>
                  <a:lnTo>
                    <a:pt x="5702" y="2226"/>
                  </a:lnTo>
                  <a:lnTo>
                    <a:pt x="5702" y="2064"/>
                  </a:lnTo>
                  <a:lnTo>
                    <a:pt x="5862" y="2064"/>
                  </a:lnTo>
                  <a:lnTo>
                    <a:pt x="5862" y="2226"/>
                  </a:lnTo>
                  <a:close/>
                  <a:moveTo>
                    <a:pt x="5862" y="2052"/>
                  </a:moveTo>
                  <a:lnTo>
                    <a:pt x="5702" y="2052"/>
                  </a:lnTo>
                  <a:lnTo>
                    <a:pt x="5702" y="1892"/>
                  </a:lnTo>
                  <a:lnTo>
                    <a:pt x="5862" y="1892"/>
                  </a:lnTo>
                  <a:lnTo>
                    <a:pt x="5862" y="2052"/>
                  </a:lnTo>
                  <a:close/>
                  <a:moveTo>
                    <a:pt x="5862" y="1880"/>
                  </a:moveTo>
                  <a:lnTo>
                    <a:pt x="5702" y="1880"/>
                  </a:lnTo>
                  <a:lnTo>
                    <a:pt x="5702" y="1546"/>
                  </a:lnTo>
                  <a:lnTo>
                    <a:pt x="5862" y="1546"/>
                  </a:lnTo>
                  <a:lnTo>
                    <a:pt x="5862" y="1880"/>
                  </a:lnTo>
                  <a:close/>
                  <a:moveTo>
                    <a:pt x="5862" y="1534"/>
                  </a:moveTo>
                  <a:lnTo>
                    <a:pt x="5702" y="1534"/>
                  </a:lnTo>
                  <a:lnTo>
                    <a:pt x="5702" y="1372"/>
                  </a:lnTo>
                  <a:lnTo>
                    <a:pt x="5862" y="1372"/>
                  </a:lnTo>
                  <a:lnTo>
                    <a:pt x="5862" y="1534"/>
                  </a:lnTo>
                  <a:close/>
                  <a:moveTo>
                    <a:pt x="5862" y="1360"/>
                  </a:moveTo>
                  <a:lnTo>
                    <a:pt x="5702" y="1360"/>
                  </a:lnTo>
                  <a:lnTo>
                    <a:pt x="5702" y="1200"/>
                  </a:lnTo>
                  <a:lnTo>
                    <a:pt x="5862" y="1200"/>
                  </a:lnTo>
                  <a:lnTo>
                    <a:pt x="5862" y="1360"/>
                  </a:lnTo>
                  <a:close/>
                  <a:moveTo>
                    <a:pt x="5862" y="1188"/>
                  </a:moveTo>
                  <a:lnTo>
                    <a:pt x="5702" y="1188"/>
                  </a:lnTo>
                  <a:lnTo>
                    <a:pt x="5702" y="1028"/>
                  </a:lnTo>
                  <a:lnTo>
                    <a:pt x="5862" y="1028"/>
                  </a:lnTo>
                  <a:lnTo>
                    <a:pt x="5862" y="1188"/>
                  </a:lnTo>
                  <a:close/>
                  <a:moveTo>
                    <a:pt x="5862" y="1016"/>
                  </a:moveTo>
                  <a:lnTo>
                    <a:pt x="5702" y="1016"/>
                  </a:lnTo>
                  <a:lnTo>
                    <a:pt x="5702" y="854"/>
                  </a:lnTo>
                  <a:lnTo>
                    <a:pt x="5862" y="854"/>
                  </a:lnTo>
                  <a:lnTo>
                    <a:pt x="5862" y="1016"/>
                  </a:lnTo>
                  <a:close/>
                  <a:moveTo>
                    <a:pt x="5862" y="842"/>
                  </a:moveTo>
                  <a:lnTo>
                    <a:pt x="5702" y="842"/>
                  </a:lnTo>
                  <a:lnTo>
                    <a:pt x="5702" y="682"/>
                  </a:lnTo>
                  <a:lnTo>
                    <a:pt x="5862" y="682"/>
                  </a:lnTo>
                  <a:lnTo>
                    <a:pt x="5862" y="842"/>
                  </a:lnTo>
                  <a:close/>
                  <a:moveTo>
                    <a:pt x="5862" y="670"/>
                  </a:moveTo>
                  <a:lnTo>
                    <a:pt x="5702" y="670"/>
                  </a:lnTo>
                  <a:lnTo>
                    <a:pt x="5702" y="508"/>
                  </a:lnTo>
                  <a:lnTo>
                    <a:pt x="5862" y="508"/>
                  </a:lnTo>
                  <a:lnTo>
                    <a:pt x="5862" y="670"/>
                  </a:lnTo>
                  <a:close/>
                  <a:moveTo>
                    <a:pt x="5862" y="496"/>
                  </a:moveTo>
                  <a:lnTo>
                    <a:pt x="5702" y="496"/>
                  </a:lnTo>
                  <a:lnTo>
                    <a:pt x="5702" y="336"/>
                  </a:lnTo>
                  <a:lnTo>
                    <a:pt x="5862" y="336"/>
                  </a:lnTo>
                  <a:lnTo>
                    <a:pt x="5862" y="496"/>
                  </a:lnTo>
                  <a:close/>
                  <a:moveTo>
                    <a:pt x="5862" y="324"/>
                  </a:moveTo>
                  <a:lnTo>
                    <a:pt x="5702" y="324"/>
                  </a:lnTo>
                  <a:lnTo>
                    <a:pt x="5702" y="164"/>
                  </a:lnTo>
                  <a:lnTo>
                    <a:pt x="5862" y="164"/>
                  </a:lnTo>
                  <a:lnTo>
                    <a:pt x="5862" y="324"/>
                  </a:lnTo>
                  <a:close/>
                  <a:moveTo>
                    <a:pt x="6036" y="4990"/>
                  </a:moveTo>
                  <a:lnTo>
                    <a:pt x="5874" y="4990"/>
                  </a:lnTo>
                  <a:lnTo>
                    <a:pt x="5874" y="4830"/>
                  </a:lnTo>
                  <a:lnTo>
                    <a:pt x="6036" y="4830"/>
                  </a:lnTo>
                  <a:lnTo>
                    <a:pt x="6036" y="4990"/>
                  </a:lnTo>
                  <a:close/>
                  <a:moveTo>
                    <a:pt x="6036" y="4818"/>
                  </a:moveTo>
                  <a:lnTo>
                    <a:pt x="5874" y="4818"/>
                  </a:lnTo>
                  <a:lnTo>
                    <a:pt x="5874" y="4656"/>
                  </a:lnTo>
                  <a:lnTo>
                    <a:pt x="6036" y="4656"/>
                  </a:lnTo>
                  <a:lnTo>
                    <a:pt x="6036" y="4818"/>
                  </a:lnTo>
                  <a:close/>
                  <a:moveTo>
                    <a:pt x="6036" y="4644"/>
                  </a:moveTo>
                  <a:lnTo>
                    <a:pt x="5874" y="4644"/>
                  </a:lnTo>
                  <a:lnTo>
                    <a:pt x="5874" y="4484"/>
                  </a:lnTo>
                  <a:lnTo>
                    <a:pt x="6036" y="4484"/>
                  </a:lnTo>
                  <a:lnTo>
                    <a:pt x="6036" y="4644"/>
                  </a:lnTo>
                  <a:close/>
                  <a:moveTo>
                    <a:pt x="6036" y="4472"/>
                  </a:moveTo>
                  <a:lnTo>
                    <a:pt x="5874" y="4472"/>
                  </a:lnTo>
                  <a:lnTo>
                    <a:pt x="5874" y="4310"/>
                  </a:lnTo>
                  <a:lnTo>
                    <a:pt x="6036" y="4310"/>
                  </a:lnTo>
                  <a:lnTo>
                    <a:pt x="6036" y="4472"/>
                  </a:lnTo>
                  <a:close/>
                  <a:moveTo>
                    <a:pt x="6036" y="4298"/>
                  </a:moveTo>
                  <a:lnTo>
                    <a:pt x="5874" y="4298"/>
                  </a:lnTo>
                  <a:lnTo>
                    <a:pt x="5874" y="4138"/>
                  </a:lnTo>
                  <a:lnTo>
                    <a:pt x="6036" y="4138"/>
                  </a:lnTo>
                  <a:lnTo>
                    <a:pt x="6036" y="4298"/>
                  </a:lnTo>
                  <a:close/>
                  <a:moveTo>
                    <a:pt x="6036" y="4126"/>
                  </a:moveTo>
                  <a:lnTo>
                    <a:pt x="5874" y="4126"/>
                  </a:lnTo>
                  <a:lnTo>
                    <a:pt x="5874" y="3966"/>
                  </a:lnTo>
                  <a:lnTo>
                    <a:pt x="6036" y="3966"/>
                  </a:lnTo>
                  <a:lnTo>
                    <a:pt x="6036" y="4126"/>
                  </a:lnTo>
                  <a:close/>
                  <a:moveTo>
                    <a:pt x="6036" y="3954"/>
                  </a:moveTo>
                  <a:lnTo>
                    <a:pt x="5874" y="3954"/>
                  </a:lnTo>
                  <a:lnTo>
                    <a:pt x="5874" y="3792"/>
                  </a:lnTo>
                  <a:lnTo>
                    <a:pt x="6036" y="3792"/>
                  </a:lnTo>
                  <a:lnTo>
                    <a:pt x="6036" y="3954"/>
                  </a:lnTo>
                  <a:close/>
                  <a:moveTo>
                    <a:pt x="6036" y="3780"/>
                  </a:moveTo>
                  <a:lnTo>
                    <a:pt x="5874" y="3780"/>
                  </a:lnTo>
                  <a:lnTo>
                    <a:pt x="5874" y="3620"/>
                  </a:lnTo>
                  <a:lnTo>
                    <a:pt x="6036" y="3620"/>
                  </a:lnTo>
                  <a:lnTo>
                    <a:pt x="6036" y="3780"/>
                  </a:lnTo>
                  <a:close/>
                  <a:moveTo>
                    <a:pt x="6036" y="3608"/>
                  </a:moveTo>
                  <a:lnTo>
                    <a:pt x="5874" y="3608"/>
                  </a:lnTo>
                  <a:lnTo>
                    <a:pt x="5874" y="3274"/>
                  </a:lnTo>
                  <a:lnTo>
                    <a:pt x="6036" y="3274"/>
                  </a:lnTo>
                  <a:lnTo>
                    <a:pt x="6036" y="3608"/>
                  </a:lnTo>
                  <a:close/>
                  <a:moveTo>
                    <a:pt x="6036" y="3262"/>
                  </a:moveTo>
                  <a:lnTo>
                    <a:pt x="5874" y="3262"/>
                  </a:lnTo>
                  <a:lnTo>
                    <a:pt x="5874" y="3102"/>
                  </a:lnTo>
                  <a:lnTo>
                    <a:pt x="6036" y="3102"/>
                  </a:lnTo>
                  <a:lnTo>
                    <a:pt x="6036" y="3262"/>
                  </a:lnTo>
                  <a:close/>
                  <a:moveTo>
                    <a:pt x="6036" y="3090"/>
                  </a:moveTo>
                  <a:lnTo>
                    <a:pt x="5874" y="3090"/>
                  </a:lnTo>
                  <a:lnTo>
                    <a:pt x="5874" y="2928"/>
                  </a:lnTo>
                  <a:lnTo>
                    <a:pt x="6036" y="2928"/>
                  </a:lnTo>
                  <a:lnTo>
                    <a:pt x="6036" y="3090"/>
                  </a:lnTo>
                  <a:close/>
                  <a:moveTo>
                    <a:pt x="6036" y="2916"/>
                  </a:moveTo>
                  <a:lnTo>
                    <a:pt x="5874" y="2916"/>
                  </a:lnTo>
                  <a:lnTo>
                    <a:pt x="5874" y="2756"/>
                  </a:lnTo>
                  <a:lnTo>
                    <a:pt x="6036" y="2756"/>
                  </a:lnTo>
                  <a:lnTo>
                    <a:pt x="6036" y="2916"/>
                  </a:lnTo>
                  <a:close/>
                  <a:moveTo>
                    <a:pt x="6036" y="2744"/>
                  </a:moveTo>
                  <a:lnTo>
                    <a:pt x="5874" y="2744"/>
                  </a:lnTo>
                  <a:lnTo>
                    <a:pt x="5874" y="2582"/>
                  </a:lnTo>
                  <a:lnTo>
                    <a:pt x="6036" y="2582"/>
                  </a:lnTo>
                  <a:lnTo>
                    <a:pt x="6036" y="2744"/>
                  </a:lnTo>
                  <a:close/>
                  <a:moveTo>
                    <a:pt x="6036" y="2570"/>
                  </a:moveTo>
                  <a:lnTo>
                    <a:pt x="5874" y="2570"/>
                  </a:lnTo>
                  <a:lnTo>
                    <a:pt x="5874" y="2410"/>
                  </a:lnTo>
                  <a:lnTo>
                    <a:pt x="6036" y="2410"/>
                  </a:lnTo>
                  <a:lnTo>
                    <a:pt x="6036" y="2570"/>
                  </a:lnTo>
                  <a:close/>
                  <a:moveTo>
                    <a:pt x="6036" y="2398"/>
                  </a:moveTo>
                  <a:lnTo>
                    <a:pt x="5874" y="2398"/>
                  </a:lnTo>
                  <a:lnTo>
                    <a:pt x="5874" y="2238"/>
                  </a:lnTo>
                  <a:lnTo>
                    <a:pt x="6036" y="2238"/>
                  </a:lnTo>
                  <a:lnTo>
                    <a:pt x="6036" y="2398"/>
                  </a:lnTo>
                  <a:close/>
                  <a:moveTo>
                    <a:pt x="6036" y="2226"/>
                  </a:moveTo>
                  <a:lnTo>
                    <a:pt x="5874" y="2226"/>
                  </a:lnTo>
                  <a:lnTo>
                    <a:pt x="5874" y="2064"/>
                  </a:lnTo>
                  <a:lnTo>
                    <a:pt x="6036" y="2064"/>
                  </a:lnTo>
                  <a:lnTo>
                    <a:pt x="6036" y="2226"/>
                  </a:lnTo>
                  <a:close/>
                  <a:moveTo>
                    <a:pt x="6036" y="2052"/>
                  </a:moveTo>
                  <a:lnTo>
                    <a:pt x="5874" y="2052"/>
                  </a:lnTo>
                  <a:lnTo>
                    <a:pt x="5874" y="1892"/>
                  </a:lnTo>
                  <a:lnTo>
                    <a:pt x="6036" y="1892"/>
                  </a:lnTo>
                  <a:lnTo>
                    <a:pt x="6036" y="2052"/>
                  </a:lnTo>
                  <a:close/>
                  <a:moveTo>
                    <a:pt x="6036" y="1880"/>
                  </a:moveTo>
                  <a:lnTo>
                    <a:pt x="5874" y="1880"/>
                  </a:lnTo>
                  <a:lnTo>
                    <a:pt x="5874" y="1546"/>
                  </a:lnTo>
                  <a:lnTo>
                    <a:pt x="6036" y="1546"/>
                  </a:lnTo>
                  <a:lnTo>
                    <a:pt x="6036" y="1880"/>
                  </a:lnTo>
                  <a:close/>
                  <a:moveTo>
                    <a:pt x="6036" y="1534"/>
                  </a:moveTo>
                  <a:lnTo>
                    <a:pt x="5874" y="1534"/>
                  </a:lnTo>
                  <a:lnTo>
                    <a:pt x="5874" y="1372"/>
                  </a:lnTo>
                  <a:lnTo>
                    <a:pt x="6036" y="1372"/>
                  </a:lnTo>
                  <a:lnTo>
                    <a:pt x="6036" y="1534"/>
                  </a:lnTo>
                  <a:close/>
                  <a:moveTo>
                    <a:pt x="6036" y="1360"/>
                  </a:moveTo>
                  <a:lnTo>
                    <a:pt x="5874" y="1360"/>
                  </a:lnTo>
                  <a:lnTo>
                    <a:pt x="5874" y="1200"/>
                  </a:lnTo>
                  <a:lnTo>
                    <a:pt x="6036" y="1200"/>
                  </a:lnTo>
                  <a:lnTo>
                    <a:pt x="6036" y="1360"/>
                  </a:lnTo>
                  <a:close/>
                  <a:moveTo>
                    <a:pt x="6036" y="1188"/>
                  </a:moveTo>
                  <a:lnTo>
                    <a:pt x="5874" y="1188"/>
                  </a:lnTo>
                  <a:lnTo>
                    <a:pt x="5874" y="1028"/>
                  </a:lnTo>
                  <a:lnTo>
                    <a:pt x="6036" y="1028"/>
                  </a:lnTo>
                  <a:lnTo>
                    <a:pt x="6036" y="1188"/>
                  </a:lnTo>
                  <a:close/>
                  <a:moveTo>
                    <a:pt x="6036" y="1016"/>
                  </a:moveTo>
                  <a:lnTo>
                    <a:pt x="5874" y="1016"/>
                  </a:lnTo>
                  <a:lnTo>
                    <a:pt x="5874" y="854"/>
                  </a:lnTo>
                  <a:lnTo>
                    <a:pt x="6036" y="854"/>
                  </a:lnTo>
                  <a:lnTo>
                    <a:pt x="6036" y="1016"/>
                  </a:lnTo>
                  <a:close/>
                  <a:moveTo>
                    <a:pt x="6036" y="842"/>
                  </a:moveTo>
                  <a:lnTo>
                    <a:pt x="5874" y="842"/>
                  </a:lnTo>
                  <a:lnTo>
                    <a:pt x="5874" y="682"/>
                  </a:lnTo>
                  <a:lnTo>
                    <a:pt x="6036" y="682"/>
                  </a:lnTo>
                  <a:lnTo>
                    <a:pt x="6036" y="842"/>
                  </a:lnTo>
                  <a:close/>
                  <a:moveTo>
                    <a:pt x="6036" y="670"/>
                  </a:moveTo>
                  <a:lnTo>
                    <a:pt x="5874" y="670"/>
                  </a:lnTo>
                  <a:lnTo>
                    <a:pt x="5874" y="508"/>
                  </a:lnTo>
                  <a:lnTo>
                    <a:pt x="6036" y="508"/>
                  </a:lnTo>
                  <a:lnTo>
                    <a:pt x="6036" y="670"/>
                  </a:lnTo>
                  <a:close/>
                  <a:moveTo>
                    <a:pt x="6036" y="496"/>
                  </a:moveTo>
                  <a:lnTo>
                    <a:pt x="5874" y="496"/>
                  </a:lnTo>
                  <a:lnTo>
                    <a:pt x="5874" y="336"/>
                  </a:lnTo>
                  <a:lnTo>
                    <a:pt x="6036" y="336"/>
                  </a:lnTo>
                  <a:lnTo>
                    <a:pt x="6036" y="496"/>
                  </a:lnTo>
                  <a:close/>
                  <a:moveTo>
                    <a:pt x="6036" y="324"/>
                  </a:moveTo>
                  <a:lnTo>
                    <a:pt x="5874" y="324"/>
                  </a:lnTo>
                  <a:lnTo>
                    <a:pt x="5874" y="164"/>
                  </a:lnTo>
                  <a:lnTo>
                    <a:pt x="6036" y="164"/>
                  </a:lnTo>
                  <a:lnTo>
                    <a:pt x="6036" y="324"/>
                  </a:lnTo>
                  <a:close/>
                  <a:moveTo>
                    <a:pt x="6209" y="4990"/>
                  </a:moveTo>
                  <a:lnTo>
                    <a:pt x="6049" y="4990"/>
                  </a:lnTo>
                  <a:lnTo>
                    <a:pt x="6049" y="4830"/>
                  </a:lnTo>
                  <a:lnTo>
                    <a:pt x="6209" y="4830"/>
                  </a:lnTo>
                  <a:lnTo>
                    <a:pt x="6209" y="4990"/>
                  </a:lnTo>
                  <a:close/>
                  <a:moveTo>
                    <a:pt x="6209" y="4818"/>
                  </a:moveTo>
                  <a:lnTo>
                    <a:pt x="6049" y="4818"/>
                  </a:lnTo>
                  <a:lnTo>
                    <a:pt x="6049" y="4656"/>
                  </a:lnTo>
                  <a:lnTo>
                    <a:pt x="6209" y="4656"/>
                  </a:lnTo>
                  <a:lnTo>
                    <a:pt x="6209" y="4818"/>
                  </a:lnTo>
                  <a:close/>
                  <a:moveTo>
                    <a:pt x="6209" y="4644"/>
                  </a:moveTo>
                  <a:lnTo>
                    <a:pt x="6049" y="4644"/>
                  </a:lnTo>
                  <a:lnTo>
                    <a:pt x="6049" y="4484"/>
                  </a:lnTo>
                  <a:lnTo>
                    <a:pt x="6209" y="4484"/>
                  </a:lnTo>
                  <a:lnTo>
                    <a:pt x="6209" y="4644"/>
                  </a:lnTo>
                  <a:close/>
                  <a:moveTo>
                    <a:pt x="6209" y="4472"/>
                  </a:moveTo>
                  <a:lnTo>
                    <a:pt x="6049" y="4472"/>
                  </a:lnTo>
                  <a:lnTo>
                    <a:pt x="6049" y="4310"/>
                  </a:lnTo>
                  <a:lnTo>
                    <a:pt x="6209" y="4310"/>
                  </a:lnTo>
                  <a:lnTo>
                    <a:pt x="6209" y="4472"/>
                  </a:lnTo>
                  <a:close/>
                  <a:moveTo>
                    <a:pt x="6209" y="4298"/>
                  </a:moveTo>
                  <a:lnTo>
                    <a:pt x="6049" y="4298"/>
                  </a:lnTo>
                  <a:lnTo>
                    <a:pt x="6049" y="4138"/>
                  </a:lnTo>
                  <a:lnTo>
                    <a:pt x="6209" y="4138"/>
                  </a:lnTo>
                  <a:lnTo>
                    <a:pt x="6209" y="4298"/>
                  </a:lnTo>
                  <a:close/>
                  <a:moveTo>
                    <a:pt x="6209" y="4126"/>
                  </a:moveTo>
                  <a:lnTo>
                    <a:pt x="6049" y="4126"/>
                  </a:lnTo>
                  <a:lnTo>
                    <a:pt x="6049" y="3966"/>
                  </a:lnTo>
                  <a:lnTo>
                    <a:pt x="6209" y="3966"/>
                  </a:lnTo>
                  <a:lnTo>
                    <a:pt x="6209" y="4126"/>
                  </a:lnTo>
                  <a:close/>
                  <a:moveTo>
                    <a:pt x="6209" y="3954"/>
                  </a:moveTo>
                  <a:lnTo>
                    <a:pt x="6049" y="3954"/>
                  </a:lnTo>
                  <a:lnTo>
                    <a:pt x="6049" y="3792"/>
                  </a:lnTo>
                  <a:lnTo>
                    <a:pt x="6209" y="3792"/>
                  </a:lnTo>
                  <a:lnTo>
                    <a:pt x="6209" y="3954"/>
                  </a:lnTo>
                  <a:close/>
                  <a:moveTo>
                    <a:pt x="6209" y="3780"/>
                  </a:moveTo>
                  <a:lnTo>
                    <a:pt x="6049" y="3780"/>
                  </a:lnTo>
                  <a:lnTo>
                    <a:pt x="6049" y="3620"/>
                  </a:lnTo>
                  <a:lnTo>
                    <a:pt x="6209" y="3620"/>
                  </a:lnTo>
                  <a:lnTo>
                    <a:pt x="6209" y="3780"/>
                  </a:lnTo>
                  <a:close/>
                  <a:moveTo>
                    <a:pt x="6209" y="3608"/>
                  </a:moveTo>
                  <a:lnTo>
                    <a:pt x="6049" y="3608"/>
                  </a:lnTo>
                  <a:lnTo>
                    <a:pt x="6049" y="3274"/>
                  </a:lnTo>
                  <a:lnTo>
                    <a:pt x="6209" y="3274"/>
                  </a:lnTo>
                  <a:lnTo>
                    <a:pt x="6209" y="3608"/>
                  </a:lnTo>
                  <a:close/>
                  <a:moveTo>
                    <a:pt x="6209" y="3262"/>
                  </a:moveTo>
                  <a:lnTo>
                    <a:pt x="6049" y="3262"/>
                  </a:lnTo>
                  <a:lnTo>
                    <a:pt x="6049" y="3102"/>
                  </a:lnTo>
                  <a:lnTo>
                    <a:pt x="6209" y="3102"/>
                  </a:lnTo>
                  <a:lnTo>
                    <a:pt x="6209" y="3262"/>
                  </a:lnTo>
                  <a:close/>
                  <a:moveTo>
                    <a:pt x="6209" y="3090"/>
                  </a:moveTo>
                  <a:lnTo>
                    <a:pt x="6049" y="3090"/>
                  </a:lnTo>
                  <a:lnTo>
                    <a:pt x="6049" y="2928"/>
                  </a:lnTo>
                  <a:lnTo>
                    <a:pt x="6209" y="2928"/>
                  </a:lnTo>
                  <a:lnTo>
                    <a:pt x="6209" y="3090"/>
                  </a:lnTo>
                  <a:close/>
                  <a:moveTo>
                    <a:pt x="6209" y="2916"/>
                  </a:moveTo>
                  <a:lnTo>
                    <a:pt x="6049" y="2916"/>
                  </a:lnTo>
                  <a:lnTo>
                    <a:pt x="6049" y="2756"/>
                  </a:lnTo>
                  <a:lnTo>
                    <a:pt x="6209" y="2756"/>
                  </a:lnTo>
                  <a:lnTo>
                    <a:pt x="6209" y="2916"/>
                  </a:lnTo>
                  <a:close/>
                  <a:moveTo>
                    <a:pt x="6209" y="2744"/>
                  </a:moveTo>
                  <a:lnTo>
                    <a:pt x="6049" y="2744"/>
                  </a:lnTo>
                  <a:lnTo>
                    <a:pt x="6049" y="2582"/>
                  </a:lnTo>
                  <a:lnTo>
                    <a:pt x="6209" y="2582"/>
                  </a:lnTo>
                  <a:lnTo>
                    <a:pt x="6209" y="2744"/>
                  </a:lnTo>
                  <a:close/>
                  <a:moveTo>
                    <a:pt x="6209" y="2570"/>
                  </a:moveTo>
                  <a:lnTo>
                    <a:pt x="6049" y="2570"/>
                  </a:lnTo>
                  <a:lnTo>
                    <a:pt x="6049" y="2410"/>
                  </a:lnTo>
                  <a:lnTo>
                    <a:pt x="6209" y="2410"/>
                  </a:lnTo>
                  <a:lnTo>
                    <a:pt x="6209" y="2570"/>
                  </a:lnTo>
                  <a:close/>
                  <a:moveTo>
                    <a:pt x="6209" y="2398"/>
                  </a:moveTo>
                  <a:lnTo>
                    <a:pt x="6049" y="2398"/>
                  </a:lnTo>
                  <a:lnTo>
                    <a:pt x="6049" y="2238"/>
                  </a:lnTo>
                  <a:lnTo>
                    <a:pt x="6209" y="2238"/>
                  </a:lnTo>
                  <a:lnTo>
                    <a:pt x="6209" y="2398"/>
                  </a:lnTo>
                  <a:close/>
                  <a:moveTo>
                    <a:pt x="6209" y="2226"/>
                  </a:moveTo>
                  <a:lnTo>
                    <a:pt x="6049" y="2226"/>
                  </a:lnTo>
                  <a:lnTo>
                    <a:pt x="6049" y="2064"/>
                  </a:lnTo>
                  <a:lnTo>
                    <a:pt x="6209" y="2064"/>
                  </a:lnTo>
                  <a:lnTo>
                    <a:pt x="6209" y="2226"/>
                  </a:lnTo>
                  <a:close/>
                  <a:moveTo>
                    <a:pt x="6209" y="2052"/>
                  </a:moveTo>
                  <a:lnTo>
                    <a:pt x="6049" y="2052"/>
                  </a:lnTo>
                  <a:lnTo>
                    <a:pt x="6049" y="1892"/>
                  </a:lnTo>
                  <a:lnTo>
                    <a:pt x="6209" y="1892"/>
                  </a:lnTo>
                  <a:lnTo>
                    <a:pt x="6209" y="2052"/>
                  </a:lnTo>
                  <a:close/>
                  <a:moveTo>
                    <a:pt x="6209" y="1880"/>
                  </a:moveTo>
                  <a:lnTo>
                    <a:pt x="6049" y="1880"/>
                  </a:lnTo>
                  <a:lnTo>
                    <a:pt x="6049" y="1546"/>
                  </a:lnTo>
                  <a:lnTo>
                    <a:pt x="6209" y="1546"/>
                  </a:lnTo>
                  <a:lnTo>
                    <a:pt x="6209" y="1880"/>
                  </a:lnTo>
                  <a:close/>
                  <a:moveTo>
                    <a:pt x="6209" y="1534"/>
                  </a:moveTo>
                  <a:lnTo>
                    <a:pt x="6049" y="1534"/>
                  </a:lnTo>
                  <a:lnTo>
                    <a:pt x="6049" y="1372"/>
                  </a:lnTo>
                  <a:lnTo>
                    <a:pt x="6209" y="1372"/>
                  </a:lnTo>
                  <a:lnTo>
                    <a:pt x="6209" y="1534"/>
                  </a:lnTo>
                  <a:close/>
                  <a:moveTo>
                    <a:pt x="6209" y="1360"/>
                  </a:moveTo>
                  <a:lnTo>
                    <a:pt x="6049" y="1360"/>
                  </a:lnTo>
                  <a:lnTo>
                    <a:pt x="6049" y="1200"/>
                  </a:lnTo>
                  <a:lnTo>
                    <a:pt x="6209" y="1200"/>
                  </a:lnTo>
                  <a:lnTo>
                    <a:pt x="6209" y="1360"/>
                  </a:lnTo>
                  <a:close/>
                  <a:moveTo>
                    <a:pt x="6209" y="1188"/>
                  </a:moveTo>
                  <a:lnTo>
                    <a:pt x="6049" y="1188"/>
                  </a:lnTo>
                  <a:lnTo>
                    <a:pt x="6049" y="1028"/>
                  </a:lnTo>
                  <a:lnTo>
                    <a:pt x="6209" y="1028"/>
                  </a:lnTo>
                  <a:lnTo>
                    <a:pt x="6209" y="1188"/>
                  </a:lnTo>
                  <a:close/>
                  <a:moveTo>
                    <a:pt x="6209" y="1016"/>
                  </a:moveTo>
                  <a:lnTo>
                    <a:pt x="6049" y="1016"/>
                  </a:lnTo>
                  <a:lnTo>
                    <a:pt x="6049" y="854"/>
                  </a:lnTo>
                  <a:lnTo>
                    <a:pt x="6209" y="854"/>
                  </a:lnTo>
                  <a:lnTo>
                    <a:pt x="6209" y="1016"/>
                  </a:lnTo>
                  <a:close/>
                  <a:moveTo>
                    <a:pt x="6209" y="842"/>
                  </a:moveTo>
                  <a:lnTo>
                    <a:pt x="6049" y="842"/>
                  </a:lnTo>
                  <a:lnTo>
                    <a:pt x="6049" y="682"/>
                  </a:lnTo>
                  <a:lnTo>
                    <a:pt x="6209" y="682"/>
                  </a:lnTo>
                  <a:lnTo>
                    <a:pt x="6209" y="842"/>
                  </a:lnTo>
                  <a:close/>
                  <a:moveTo>
                    <a:pt x="6209" y="670"/>
                  </a:moveTo>
                  <a:lnTo>
                    <a:pt x="6049" y="670"/>
                  </a:lnTo>
                  <a:lnTo>
                    <a:pt x="6049" y="508"/>
                  </a:lnTo>
                  <a:lnTo>
                    <a:pt x="6209" y="508"/>
                  </a:lnTo>
                  <a:lnTo>
                    <a:pt x="6209" y="670"/>
                  </a:lnTo>
                  <a:close/>
                  <a:moveTo>
                    <a:pt x="6209" y="496"/>
                  </a:moveTo>
                  <a:lnTo>
                    <a:pt x="6049" y="496"/>
                  </a:lnTo>
                  <a:lnTo>
                    <a:pt x="6049" y="336"/>
                  </a:lnTo>
                  <a:lnTo>
                    <a:pt x="6209" y="336"/>
                  </a:lnTo>
                  <a:lnTo>
                    <a:pt x="6209" y="496"/>
                  </a:lnTo>
                  <a:close/>
                  <a:moveTo>
                    <a:pt x="6209" y="324"/>
                  </a:moveTo>
                  <a:lnTo>
                    <a:pt x="6049" y="324"/>
                  </a:lnTo>
                  <a:lnTo>
                    <a:pt x="6049" y="164"/>
                  </a:lnTo>
                  <a:lnTo>
                    <a:pt x="6209" y="164"/>
                  </a:lnTo>
                  <a:lnTo>
                    <a:pt x="6209" y="324"/>
                  </a:lnTo>
                  <a:close/>
                  <a:moveTo>
                    <a:pt x="6381" y="4990"/>
                  </a:moveTo>
                  <a:lnTo>
                    <a:pt x="6221" y="4990"/>
                  </a:lnTo>
                  <a:lnTo>
                    <a:pt x="6221" y="4830"/>
                  </a:lnTo>
                  <a:lnTo>
                    <a:pt x="6381" y="4830"/>
                  </a:lnTo>
                  <a:lnTo>
                    <a:pt x="6381" y="4990"/>
                  </a:lnTo>
                  <a:close/>
                  <a:moveTo>
                    <a:pt x="6381" y="4818"/>
                  </a:moveTo>
                  <a:lnTo>
                    <a:pt x="6221" y="4818"/>
                  </a:lnTo>
                  <a:lnTo>
                    <a:pt x="6221" y="4656"/>
                  </a:lnTo>
                  <a:lnTo>
                    <a:pt x="6381" y="4656"/>
                  </a:lnTo>
                  <a:lnTo>
                    <a:pt x="6381" y="4818"/>
                  </a:lnTo>
                  <a:close/>
                  <a:moveTo>
                    <a:pt x="6381" y="4644"/>
                  </a:moveTo>
                  <a:lnTo>
                    <a:pt x="6221" y="4644"/>
                  </a:lnTo>
                  <a:lnTo>
                    <a:pt x="6221" y="4484"/>
                  </a:lnTo>
                  <a:lnTo>
                    <a:pt x="6381" y="4484"/>
                  </a:lnTo>
                  <a:lnTo>
                    <a:pt x="6381" y="4644"/>
                  </a:lnTo>
                  <a:close/>
                  <a:moveTo>
                    <a:pt x="6381" y="4472"/>
                  </a:moveTo>
                  <a:lnTo>
                    <a:pt x="6221" y="4472"/>
                  </a:lnTo>
                  <a:lnTo>
                    <a:pt x="6221" y="4310"/>
                  </a:lnTo>
                  <a:lnTo>
                    <a:pt x="6381" y="4310"/>
                  </a:lnTo>
                  <a:lnTo>
                    <a:pt x="6381" y="4472"/>
                  </a:lnTo>
                  <a:close/>
                  <a:moveTo>
                    <a:pt x="6381" y="4298"/>
                  </a:moveTo>
                  <a:lnTo>
                    <a:pt x="6221" y="4298"/>
                  </a:lnTo>
                  <a:lnTo>
                    <a:pt x="6221" y="4138"/>
                  </a:lnTo>
                  <a:lnTo>
                    <a:pt x="6381" y="4138"/>
                  </a:lnTo>
                  <a:lnTo>
                    <a:pt x="6381" y="4298"/>
                  </a:lnTo>
                  <a:close/>
                  <a:moveTo>
                    <a:pt x="6381" y="4126"/>
                  </a:moveTo>
                  <a:lnTo>
                    <a:pt x="6221" y="4126"/>
                  </a:lnTo>
                  <a:lnTo>
                    <a:pt x="6221" y="3966"/>
                  </a:lnTo>
                  <a:lnTo>
                    <a:pt x="6381" y="3966"/>
                  </a:lnTo>
                  <a:lnTo>
                    <a:pt x="6381" y="4126"/>
                  </a:lnTo>
                  <a:close/>
                  <a:moveTo>
                    <a:pt x="6381" y="3954"/>
                  </a:moveTo>
                  <a:lnTo>
                    <a:pt x="6221" y="3954"/>
                  </a:lnTo>
                  <a:lnTo>
                    <a:pt x="6221" y="3792"/>
                  </a:lnTo>
                  <a:lnTo>
                    <a:pt x="6381" y="3792"/>
                  </a:lnTo>
                  <a:lnTo>
                    <a:pt x="6381" y="3954"/>
                  </a:lnTo>
                  <a:close/>
                  <a:moveTo>
                    <a:pt x="6381" y="3780"/>
                  </a:moveTo>
                  <a:lnTo>
                    <a:pt x="6221" y="3780"/>
                  </a:lnTo>
                  <a:lnTo>
                    <a:pt x="6221" y="3620"/>
                  </a:lnTo>
                  <a:lnTo>
                    <a:pt x="6381" y="3620"/>
                  </a:lnTo>
                  <a:lnTo>
                    <a:pt x="6381" y="3780"/>
                  </a:lnTo>
                  <a:close/>
                  <a:moveTo>
                    <a:pt x="6381" y="3608"/>
                  </a:moveTo>
                  <a:lnTo>
                    <a:pt x="6221" y="3608"/>
                  </a:lnTo>
                  <a:lnTo>
                    <a:pt x="6221" y="3274"/>
                  </a:lnTo>
                  <a:lnTo>
                    <a:pt x="6381" y="3274"/>
                  </a:lnTo>
                  <a:lnTo>
                    <a:pt x="6381" y="3608"/>
                  </a:lnTo>
                  <a:close/>
                  <a:moveTo>
                    <a:pt x="6381" y="3262"/>
                  </a:moveTo>
                  <a:lnTo>
                    <a:pt x="6221" y="3262"/>
                  </a:lnTo>
                  <a:lnTo>
                    <a:pt x="6221" y="3102"/>
                  </a:lnTo>
                  <a:lnTo>
                    <a:pt x="6381" y="3102"/>
                  </a:lnTo>
                  <a:lnTo>
                    <a:pt x="6381" y="3262"/>
                  </a:lnTo>
                  <a:close/>
                  <a:moveTo>
                    <a:pt x="6381" y="3090"/>
                  </a:moveTo>
                  <a:lnTo>
                    <a:pt x="6221" y="3090"/>
                  </a:lnTo>
                  <a:lnTo>
                    <a:pt x="6221" y="2928"/>
                  </a:lnTo>
                  <a:lnTo>
                    <a:pt x="6381" y="2928"/>
                  </a:lnTo>
                  <a:lnTo>
                    <a:pt x="6381" y="3090"/>
                  </a:lnTo>
                  <a:close/>
                  <a:moveTo>
                    <a:pt x="6381" y="2916"/>
                  </a:moveTo>
                  <a:lnTo>
                    <a:pt x="6221" y="2916"/>
                  </a:lnTo>
                  <a:lnTo>
                    <a:pt x="6221" y="2756"/>
                  </a:lnTo>
                  <a:lnTo>
                    <a:pt x="6381" y="2756"/>
                  </a:lnTo>
                  <a:lnTo>
                    <a:pt x="6381" y="2916"/>
                  </a:lnTo>
                  <a:close/>
                  <a:moveTo>
                    <a:pt x="6381" y="2744"/>
                  </a:moveTo>
                  <a:lnTo>
                    <a:pt x="6221" y="2744"/>
                  </a:lnTo>
                  <a:lnTo>
                    <a:pt x="6221" y="2582"/>
                  </a:lnTo>
                  <a:lnTo>
                    <a:pt x="6381" y="2582"/>
                  </a:lnTo>
                  <a:lnTo>
                    <a:pt x="6381" y="2744"/>
                  </a:lnTo>
                  <a:close/>
                  <a:moveTo>
                    <a:pt x="6381" y="2570"/>
                  </a:moveTo>
                  <a:lnTo>
                    <a:pt x="6221" y="2570"/>
                  </a:lnTo>
                  <a:lnTo>
                    <a:pt x="6221" y="2410"/>
                  </a:lnTo>
                  <a:lnTo>
                    <a:pt x="6381" y="2410"/>
                  </a:lnTo>
                  <a:lnTo>
                    <a:pt x="6381" y="2570"/>
                  </a:lnTo>
                  <a:close/>
                  <a:moveTo>
                    <a:pt x="6381" y="2398"/>
                  </a:moveTo>
                  <a:lnTo>
                    <a:pt x="6221" y="2398"/>
                  </a:lnTo>
                  <a:lnTo>
                    <a:pt x="6221" y="2238"/>
                  </a:lnTo>
                  <a:lnTo>
                    <a:pt x="6381" y="2238"/>
                  </a:lnTo>
                  <a:lnTo>
                    <a:pt x="6381" y="2398"/>
                  </a:lnTo>
                  <a:close/>
                  <a:moveTo>
                    <a:pt x="6381" y="2226"/>
                  </a:moveTo>
                  <a:lnTo>
                    <a:pt x="6221" y="2226"/>
                  </a:lnTo>
                  <a:lnTo>
                    <a:pt x="6221" y="2064"/>
                  </a:lnTo>
                  <a:lnTo>
                    <a:pt x="6381" y="2064"/>
                  </a:lnTo>
                  <a:lnTo>
                    <a:pt x="6381" y="2226"/>
                  </a:lnTo>
                  <a:close/>
                  <a:moveTo>
                    <a:pt x="6381" y="2052"/>
                  </a:moveTo>
                  <a:lnTo>
                    <a:pt x="6221" y="2052"/>
                  </a:lnTo>
                  <a:lnTo>
                    <a:pt x="6221" y="1892"/>
                  </a:lnTo>
                  <a:lnTo>
                    <a:pt x="6381" y="1892"/>
                  </a:lnTo>
                  <a:lnTo>
                    <a:pt x="6381" y="2052"/>
                  </a:lnTo>
                  <a:close/>
                  <a:moveTo>
                    <a:pt x="6381" y="1880"/>
                  </a:moveTo>
                  <a:lnTo>
                    <a:pt x="6221" y="1880"/>
                  </a:lnTo>
                  <a:lnTo>
                    <a:pt x="6221" y="1546"/>
                  </a:lnTo>
                  <a:lnTo>
                    <a:pt x="6381" y="1546"/>
                  </a:lnTo>
                  <a:lnTo>
                    <a:pt x="6381" y="1880"/>
                  </a:lnTo>
                  <a:close/>
                  <a:moveTo>
                    <a:pt x="6381" y="1534"/>
                  </a:moveTo>
                  <a:lnTo>
                    <a:pt x="6221" y="1534"/>
                  </a:lnTo>
                  <a:lnTo>
                    <a:pt x="6221" y="1372"/>
                  </a:lnTo>
                  <a:lnTo>
                    <a:pt x="6381" y="1372"/>
                  </a:lnTo>
                  <a:lnTo>
                    <a:pt x="6381" y="1534"/>
                  </a:lnTo>
                  <a:close/>
                  <a:moveTo>
                    <a:pt x="6381" y="1360"/>
                  </a:moveTo>
                  <a:lnTo>
                    <a:pt x="6221" y="1360"/>
                  </a:lnTo>
                  <a:lnTo>
                    <a:pt x="6221" y="1200"/>
                  </a:lnTo>
                  <a:lnTo>
                    <a:pt x="6381" y="1200"/>
                  </a:lnTo>
                  <a:lnTo>
                    <a:pt x="6381" y="1360"/>
                  </a:lnTo>
                  <a:close/>
                  <a:moveTo>
                    <a:pt x="6381" y="1188"/>
                  </a:moveTo>
                  <a:lnTo>
                    <a:pt x="6221" y="1188"/>
                  </a:lnTo>
                  <a:lnTo>
                    <a:pt x="6221" y="1028"/>
                  </a:lnTo>
                  <a:lnTo>
                    <a:pt x="6381" y="1028"/>
                  </a:lnTo>
                  <a:lnTo>
                    <a:pt x="6381" y="1188"/>
                  </a:lnTo>
                  <a:close/>
                  <a:moveTo>
                    <a:pt x="6381" y="1016"/>
                  </a:moveTo>
                  <a:lnTo>
                    <a:pt x="6221" y="1016"/>
                  </a:lnTo>
                  <a:lnTo>
                    <a:pt x="6221" y="854"/>
                  </a:lnTo>
                  <a:lnTo>
                    <a:pt x="6381" y="854"/>
                  </a:lnTo>
                  <a:lnTo>
                    <a:pt x="6381" y="1016"/>
                  </a:lnTo>
                  <a:close/>
                  <a:moveTo>
                    <a:pt x="6381" y="842"/>
                  </a:moveTo>
                  <a:lnTo>
                    <a:pt x="6221" y="842"/>
                  </a:lnTo>
                  <a:lnTo>
                    <a:pt x="6221" y="682"/>
                  </a:lnTo>
                  <a:lnTo>
                    <a:pt x="6381" y="682"/>
                  </a:lnTo>
                  <a:lnTo>
                    <a:pt x="6381" y="842"/>
                  </a:lnTo>
                  <a:close/>
                  <a:moveTo>
                    <a:pt x="6381" y="670"/>
                  </a:moveTo>
                  <a:lnTo>
                    <a:pt x="6221" y="670"/>
                  </a:lnTo>
                  <a:lnTo>
                    <a:pt x="6221" y="508"/>
                  </a:lnTo>
                  <a:lnTo>
                    <a:pt x="6381" y="508"/>
                  </a:lnTo>
                  <a:lnTo>
                    <a:pt x="6381" y="670"/>
                  </a:lnTo>
                  <a:close/>
                  <a:moveTo>
                    <a:pt x="6381" y="496"/>
                  </a:moveTo>
                  <a:lnTo>
                    <a:pt x="6221" y="496"/>
                  </a:lnTo>
                  <a:lnTo>
                    <a:pt x="6221" y="336"/>
                  </a:lnTo>
                  <a:lnTo>
                    <a:pt x="6381" y="336"/>
                  </a:lnTo>
                  <a:lnTo>
                    <a:pt x="6381" y="496"/>
                  </a:lnTo>
                  <a:close/>
                  <a:moveTo>
                    <a:pt x="6381" y="324"/>
                  </a:moveTo>
                  <a:lnTo>
                    <a:pt x="6221" y="324"/>
                  </a:lnTo>
                  <a:lnTo>
                    <a:pt x="6221" y="164"/>
                  </a:lnTo>
                  <a:lnTo>
                    <a:pt x="6381" y="164"/>
                  </a:lnTo>
                  <a:lnTo>
                    <a:pt x="6381" y="324"/>
                  </a:lnTo>
                  <a:close/>
                  <a:moveTo>
                    <a:pt x="6555" y="4990"/>
                  </a:moveTo>
                  <a:lnTo>
                    <a:pt x="6393" y="4990"/>
                  </a:lnTo>
                  <a:lnTo>
                    <a:pt x="6393" y="4830"/>
                  </a:lnTo>
                  <a:lnTo>
                    <a:pt x="6555" y="4830"/>
                  </a:lnTo>
                  <a:lnTo>
                    <a:pt x="6555" y="4990"/>
                  </a:lnTo>
                  <a:close/>
                  <a:moveTo>
                    <a:pt x="6555" y="4818"/>
                  </a:moveTo>
                  <a:lnTo>
                    <a:pt x="6393" y="4818"/>
                  </a:lnTo>
                  <a:lnTo>
                    <a:pt x="6393" y="4656"/>
                  </a:lnTo>
                  <a:lnTo>
                    <a:pt x="6555" y="4656"/>
                  </a:lnTo>
                  <a:lnTo>
                    <a:pt x="6555" y="4818"/>
                  </a:lnTo>
                  <a:close/>
                  <a:moveTo>
                    <a:pt x="6555" y="4644"/>
                  </a:moveTo>
                  <a:lnTo>
                    <a:pt x="6393" y="4644"/>
                  </a:lnTo>
                  <a:lnTo>
                    <a:pt x="6393" y="4484"/>
                  </a:lnTo>
                  <a:lnTo>
                    <a:pt x="6555" y="4484"/>
                  </a:lnTo>
                  <a:lnTo>
                    <a:pt x="6555" y="4644"/>
                  </a:lnTo>
                  <a:close/>
                  <a:moveTo>
                    <a:pt x="6555" y="4472"/>
                  </a:moveTo>
                  <a:lnTo>
                    <a:pt x="6393" y="4472"/>
                  </a:lnTo>
                  <a:lnTo>
                    <a:pt x="6393" y="4310"/>
                  </a:lnTo>
                  <a:lnTo>
                    <a:pt x="6555" y="4310"/>
                  </a:lnTo>
                  <a:lnTo>
                    <a:pt x="6555" y="4472"/>
                  </a:lnTo>
                  <a:close/>
                  <a:moveTo>
                    <a:pt x="6555" y="4298"/>
                  </a:moveTo>
                  <a:lnTo>
                    <a:pt x="6393" y="4298"/>
                  </a:lnTo>
                  <a:lnTo>
                    <a:pt x="6393" y="4138"/>
                  </a:lnTo>
                  <a:lnTo>
                    <a:pt x="6555" y="4138"/>
                  </a:lnTo>
                  <a:lnTo>
                    <a:pt x="6555" y="4298"/>
                  </a:lnTo>
                  <a:close/>
                  <a:moveTo>
                    <a:pt x="6555" y="4126"/>
                  </a:moveTo>
                  <a:lnTo>
                    <a:pt x="6393" y="4126"/>
                  </a:lnTo>
                  <a:lnTo>
                    <a:pt x="6393" y="3966"/>
                  </a:lnTo>
                  <a:lnTo>
                    <a:pt x="6555" y="3966"/>
                  </a:lnTo>
                  <a:lnTo>
                    <a:pt x="6555" y="4126"/>
                  </a:lnTo>
                  <a:close/>
                  <a:moveTo>
                    <a:pt x="6555" y="3954"/>
                  </a:moveTo>
                  <a:lnTo>
                    <a:pt x="6393" y="3954"/>
                  </a:lnTo>
                  <a:lnTo>
                    <a:pt x="6393" y="3792"/>
                  </a:lnTo>
                  <a:lnTo>
                    <a:pt x="6555" y="3792"/>
                  </a:lnTo>
                  <a:lnTo>
                    <a:pt x="6555" y="3954"/>
                  </a:lnTo>
                  <a:close/>
                  <a:moveTo>
                    <a:pt x="6555" y="3780"/>
                  </a:moveTo>
                  <a:lnTo>
                    <a:pt x="6393" y="3780"/>
                  </a:lnTo>
                  <a:lnTo>
                    <a:pt x="6393" y="3620"/>
                  </a:lnTo>
                  <a:lnTo>
                    <a:pt x="6555" y="3620"/>
                  </a:lnTo>
                  <a:lnTo>
                    <a:pt x="6555" y="3780"/>
                  </a:lnTo>
                  <a:close/>
                  <a:moveTo>
                    <a:pt x="6555" y="3608"/>
                  </a:moveTo>
                  <a:lnTo>
                    <a:pt x="6393" y="3608"/>
                  </a:lnTo>
                  <a:lnTo>
                    <a:pt x="6393" y="3274"/>
                  </a:lnTo>
                  <a:lnTo>
                    <a:pt x="6555" y="3274"/>
                  </a:lnTo>
                  <a:lnTo>
                    <a:pt x="6555" y="3608"/>
                  </a:lnTo>
                  <a:close/>
                  <a:moveTo>
                    <a:pt x="6555" y="3262"/>
                  </a:moveTo>
                  <a:lnTo>
                    <a:pt x="6393" y="3262"/>
                  </a:lnTo>
                  <a:lnTo>
                    <a:pt x="6393" y="3102"/>
                  </a:lnTo>
                  <a:lnTo>
                    <a:pt x="6555" y="3102"/>
                  </a:lnTo>
                  <a:lnTo>
                    <a:pt x="6555" y="3262"/>
                  </a:lnTo>
                  <a:close/>
                  <a:moveTo>
                    <a:pt x="6555" y="3090"/>
                  </a:moveTo>
                  <a:lnTo>
                    <a:pt x="6393" y="3090"/>
                  </a:lnTo>
                  <a:lnTo>
                    <a:pt x="6393" y="2928"/>
                  </a:lnTo>
                  <a:lnTo>
                    <a:pt x="6555" y="2928"/>
                  </a:lnTo>
                  <a:lnTo>
                    <a:pt x="6555" y="3090"/>
                  </a:lnTo>
                  <a:close/>
                  <a:moveTo>
                    <a:pt x="6555" y="2916"/>
                  </a:moveTo>
                  <a:lnTo>
                    <a:pt x="6393" y="2916"/>
                  </a:lnTo>
                  <a:lnTo>
                    <a:pt x="6393" y="2756"/>
                  </a:lnTo>
                  <a:lnTo>
                    <a:pt x="6555" y="2756"/>
                  </a:lnTo>
                  <a:lnTo>
                    <a:pt x="6555" y="2916"/>
                  </a:lnTo>
                  <a:close/>
                  <a:moveTo>
                    <a:pt x="6555" y="2744"/>
                  </a:moveTo>
                  <a:lnTo>
                    <a:pt x="6393" y="2744"/>
                  </a:lnTo>
                  <a:lnTo>
                    <a:pt x="6393" y="2582"/>
                  </a:lnTo>
                  <a:lnTo>
                    <a:pt x="6555" y="2582"/>
                  </a:lnTo>
                  <a:lnTo>
                    <a:pt x="6555" y="2744"/>
                  </a:lnTo>
                  <a:close/>
                  <a:moveTo>
                    <a:pt x="6555" y="2570"/>
                  </a:moveTo>
                  <a:lnTo>
                    <a:pt x="6393" y="2570"/>
                  </a:lnTo>
                  <a:lnTo>
                    <a:pt x="6393" y="2410"/>
                  </a:lnTo>
                  <a:lnTo>
                    <a:pt x="6555" y="2410"/>
                  </a:lnTo>
                  <a:lnTo>
                    <a:pt x="6555" y="2570"/>
                  </a:lnTo>
                  <a:close/>
                  <a:moveTo>
                    <a:pt x="6555" y="2398"/>
                  </a:moveTo>
                  <a:lnTo>
                    <a:pt x="6393" y="2398"/>
                  </a:lnTo>
                  <a:lnTo>
                    <a:pt x="6393" y="2238"/>
                  </a:lnTo>
                  <a:lnTo>
                    <a:pt x="6555" y="2238"/>
                  </a:lnTo>
                  <a:lnTo>
                    <a:pt x="6555" y="2398"/>
                  </a:lnTo>
                  <a:close/>
                  <a:moveTo>
                    <a:pt x="6555" y="2226"/>
                  </a:moveTo>
                  <a:lnTo>
                    <a:pt x="6393" y="2226"/>
                  </a:lnTo>
                  <a:lnTo>
                    <a:pt x="6393" y="2064"/>
                  </a:lnTo>
                  <a:lnTo>
                    <a:pt x="6555" y="2064"/>
                  </a:lnTo>
                  <a:lnTo>
                    <a:pt x="6555" y="2226"/>
                  </a:lnTo>
                  <a:close/>
                  <a:moveTo>
                    <a:pt x="6555" y="2052"/>
                  </a:moveTo>
                  <a:lnTo>
                    <a:pt x="6393" y="2052"/>
                  </a:lnTo>
                  <a:lnTo>
                    <a:pt x="6393" y="1892"/>
                  </a:lnTo>
                  <a:lnTo>
                    <a:pt x="6555" y="1892"/>
                  </a:lnTo>
                  <a:lnTo>
                    <a:pt x="6555" y="2052"/>
                  </a:lnTo>
                  <a:close/>
                  <a:moveTo>
                    <a:pt x="6555" y="1880"/>
                  </a:moveTo>
                  <a:lnTo>
                    <a:pt x="6393" y="1880"/>
                  </a:lnTo>
                  <a:lnTo>
                    <a:pt x="6393" y="1546"/>
                  </a:lnTo>
                  <a:lnTo>
                    <a:pt x="6555" y="1546"/>
                  </a:lnTo>
                  <a:lnTo>
                    <a:pt x="6555" y="1880"/>
                  </a:lnTo>
                  <a:close/>
                  <a:moveTo>
                    <a:pt x="6555" y="1534"/>
                  </a:moveTo>
                  <a:lnTo>
                    <a:pt x="6393" y="1534"/>
                  </a:lnTo>
                  <a:lnTo>
                    <a:pt x="6393" y="1372"/>
                  </a:lnTo>
                  <a:lnTo>
                    <a:pt x="6555" y="1372"/>
                  </a:lnTo>
                  <a:lnTo>
                    <a:pt x="6555" y="1534"/>
                  </a:lnTo>
                  <a:close/>
                  <a:moveTo>
                    <a:pt x="6555" y="1360"/>
                  </a:moveTo>
                  <a:lnTo>
                    <a:pt x="6393" y="1360"/>
                  </a:lnTo>
                  <a:lnTo>
                    <a:pt x="6393" y="1200"/>
                  </a:lnTo>
                  <a:lnTo>
                    <a:pt x="6555" y="1200"/>
                  </a:lnTo>
                  <a:lnTo>
                    <a:pt x="6555" y="1360"/>
                  </a:lnTo>
                  <a:close/>
                  <a:moveTo>
                    <a:pt x="6555" y="1188"/>
                  </a:moveTo>
                  <a:lnTo>
                    <a:pt x="6393" y="1188"/>
                  </a:lnTo>
                  <a:lnTo>
                    <a:pt x="6393" y="1028"/>
                  </a:lnTo>
                  <a:lnTo>
                    <a:pt x="6555" y="1028"/>
                  </a:lnTo>
                  <a:lnTo>
                    <a:pt x="6555" y="1188"/>
                  </a:lnTo>
                  <a:close/>
                  <a:moveTo>
                    <a:pt x="6555" y="1016"/>
                  </a:moveTo>
                  <a:lnTo>
                    <a:pt x="6393" y="1016"/>
                  </a:lnTo>
                  <a:lnTo>
                    <a:pt x="6393" y="854"/>
                  </a:lnTo>
                  <a:lnTo>
                    <a:pt x="6555" y="854"/>
                  </a:lnTo>
                  <a:lnTo>
                    <a:pt x="6555" y="1016"/>
                  </a:lnTo>
                  <a:close/>
                  <a:moveTo>
                    <a:pt x="6555" y="842"/>
                  </a:moveTo>
                  <a:lnTo>
                    <a:pt x="6393" y="842"/>
                  </a:lnTo>
                  <a:lnTo>
                    <a:pt x="6393" y="682"/>
                  </a:lnTo>
                  <a:lnTo>
                    <a:pt x="6555" y="682"/>
                  </a:lnTo>
                  <a:lnTo>
                    <a:pt x="6555" y="842"/>
                  </a:lnTo>
                  <a:close/>
                  <a:moveTo>
                    <a:pt x="6555" y="670"/>
                  </a:moveTo>
                  <a:lnTo>
                    <a:pt x="6393" y="670"/>
                  </a:lnTo>
                  <a:lnTo>
                    <a:pt x="6393" y="508"/>
                  </a:lnTo>
                  <a:lnTo>
                    <a:pt x="6555" y="508"/>
                  </a:lnTo>
                  <a:lnTo>
                    <a:pt x="6555" y="670"/>
                  </a:lnTo>
                  <a:close/>
                  <a:moveTo>
                    <a:pt x="6555" y="496"/>
                  </a:moveTo>
                  <a:lnTo>
                    <a:pt x="6393" y="496"/>
                  </a:lnTo>
                  <a:lnTo>
                    <a:pt x="6393" y="336"/>
                  </a:lnTo>
                  <a:lnTo>
                    <a:pt x="6555" y="336"/>
                  </a:lnTo>
                  <a:lnTo>
                    <a:pt x="6555" y="496"/>
                  </a:lnTo>
                  <a:close/>
                  <a:moveTo>
                    <a:pt x="6555" y="324"/>
                  </a:moveTo>
                  <a:lnTo>
                    <a:pt x="6393" y="324"/>
                  </a:lnTo>
                  <a:lnTo>
                    <a:pt x="6393" y="164"/>
                  </a:lnTo>
                  <a:lnTo>
                    <a:pt x="6555" y="164"/>
                  </a:lnTo>
                  <a:lnTo>
                    <a:pt x="6555" y="324"/>
                  </a:lnTo>
                  <a:close/>
                  <a:moveTo>
                    <a:pt x="6728" y="4990"/>
                  </a:moveTo>
                  <a:lnTo>
                    <a:pt x="6567" y="4990"/>
                  </a:lnTo>
                  <a:lnTo>
                    <a:pt x="6567" y="4830"/>
                  </a:lnTo>
                  <a:lnTo>
                    <a:pt x="6728" y="4830"/>
                  </a:lnTo>
                  <a:lnTo>
                    <a:pt x="6728" y="4990"/>
                  </a:lnTo>
                  <a:close/>
                  <a:moveTo>
                    <a:pt x="6728" y="4818"/>
                  </a:moveTo>
                  <a:lnTo>
                    <a:pt x="6567" y="4818"/>
                  </a:lnTo>
                  <a:lnTo>
                    <a:pt x="6567" y="4656"/>
                  </a:lnTo>
                  <a:lnTo>
                    <a:pt x="6728" y="4656"/>
                  </a:lnTo>
                  <a:lnTo>
                    <a:pt x="6728" y="4818"/>
                  </a:lnTo>
                  <a:close/>
                  <a:moveTo>
                    <a:pt x="6728" y="4644"/>
                  </a:moveTo>
                  <a:lnTo>
                    <a:pt x="6567" y="4644"/>
                  </a:lnTo>
                  <a:lnTo>
                    <a:pt x="6567" y="4484"/>
                  </a:lnTo>
                  <a:lnTo>
                    <a:pt x="6728" y="4484"/>
                  </a:lnTo>
                  <a:lnTo>
                    <a:pt x="6728" y="4644"/>
                  </a:lnTo>
                  <a:close/>
                  <a:moveTo>
                    <a:pt x="6728" y="4472"/>
                  </a:moveTo>
                  <a:lnTo>
                    <a:pt x="6567" y="4472"/>
                  </a:lnTo>
                  <a:lnTo>
                    <a:pt x="6567" y="4310"/>
                  </a:lnTo>
                  <a:lnTo>
                    <a:pt x="6728" y="4310"/>
                  </a:lnTo>
                  <a:lnTo>
                    <a:pt x="6728" y="4472"/>
                  </a:lnTo>
                  <a:close/>
                  <a:moveTo>
                    <a:pt x="6728" y="4298"/>
                  </a:moveTo>
                  <a:lnTo>
                    <a:pt x="6567" y="4298"/>
                  </a:lnTo>
                  <a:lnTo>
                    <a:pt x="6567" y="4138"/>
                  </a:lnTo>
                  <a:lnTo>
                    <a:pt x="6728" y="4138"/>
                  </a:lnTo>
                  <a:lnTo>
                    <a:pt x="6728" y="4298"/>
                  </a:lnTo>
                  <a:close/>
                  <a:moveTo>
                    <a:pt x="6728" y="4126"/>
                  </a:moveTo>
                  <a:lnTo>
                    <a:pt x="6567" y="4126"/>
                  </a:lnTo>
                  <a:lnTo>
                    <a:pt x="6567" y="3966"/>
                  </a:lnTo>
                  <a:lnTo>
                    <a:pt x="6728" y="3966"/>
                  </a:lnTo>
                  <a:lnTo>
                    <a:pt x="6728" y="4126"/>
                  </a:lnTo>
                  <a:close/>
                  <a:moveTo>
                    <a:pt x="6728" y="3954"/>
                  </a:moveTo>
                  <a:lnTo>
                    <a:pt x="6567" y="3954"/>
                  </a:lnTo>
                  <a:lnTo>
                    <a:pt x="6567" y="3792"/>
                  </a:lnTo>
                  <a:lnTo>
                    <a:pt x="6728" y="3792"/>
                  </a:lnTo>
                  <a:lnTo>
                    <a:pt x="6728" y="3954"/>
                  </a:lnTo>
                  <a:close/>
                  <a:moveTo>
                    <a:pt x="6728" y="3780"/>
                  </a:moveTo>
                  <a:lnTo>
                    <a:pt x="6567" y="3780"/>
                  </a:lnTo>
                  <a:lnTo>
                    <a:pt x="6567" y="3620"/>
                  </a:lnTo>
                  <a:lnTo>
                    <a:pt x="6728" y="3620"/>
                  </a:lnTo>
                  <a:lnTo>
                    <a:pt x="6728" y="3780"/>
                  </a:lnTo>
                  <a:close/>
                  <a:moveTo>
                    <a:pt x="6728" y="3608"/>
                  </a:moveTo>
                  <a:lnTo>
                    <a:pt x="6567" y="3608"/>
                  </a:lnTo>
                  <a:lnTo>
                    <a:pt x="6567" y="3274"/>
                  </a:lnTo>
                  <a:lnTo>
                    <a:pt x="6728" y="3274"/>
                  </a:lnTo>
                  <a:lnTo>
                    <a:pt x="6728" y="3608"/>
                  </a:lnTo>
                  <a:close/>
                  <a:moveTo>
                    <a:pt x="6728" y="3262"/>
                  </a:moveTo>
                  <a:lnTo>
                    <a:pt x="6567" y="3262"/>
                  </a:lnTo>
                  <a:lnTo>
                    <a:pt x="6567" y="3102"/>
                  </a:lnTo>
                  <a:lnTo>
                    <a:pt x="6728" y="3102"/>
                  </a:lnTo>
                  <a:lnTo>
                    <a:pt x="6728" y="3262"/>
                  </a:lnTo>
                  <a:close/>
                  <a:moveTo>
                    <a:pt x="6728" y="3090"/>
                  </a:moveTo>
                  <a:lnTo>
                    <a:pt x="6567" y="3090"/>
                  </a:lnTo>
                  <a:lnTo>
                    <a:pt x="6567" y="2928"/>
                  </a:lnTo>
                  <a:lnTo>
                    <a:pt x="6728" y="2928"/>
                  </a:lnTo>
                  <a:lnTo>
                    <a:pt x="6728" y="3090"/>
                  </a:lnTo>
                  <a:close/>
                  <a:moveTo>
                    <a:pt x="6728" y="2916"/>
                  </a:moveTo>
                  <a:lnTo>
                    <a:pt x="6567" y="2916"/>
                  </a:lnTo>
                  <a:lnTo>
                    <a:pt x="6567" y="2756"/>
                  </a:lnTo>
                  <a:lnTo>
                    <a:pt x="6728" y="2756"/>
                  </a:lnTo>
                  <a:lnTo>
                    <a:pt x="6728" y="2916"/>
                  </a:lnTo>
                  <a:close/>
                  <a:moveTo>
                    <a:pt x="6728" y="2744"/>
                  </a:moveTo>
                  <a:lnTo>
                    <a:pt x="6567" y="2744"/>
                  </a:lnTo>
                  <a:lnTo>
                    <a:pt x="6567" y="2582"/>
                  </a:lnTo>
                  <a:lnTo>
                    <a:pt x="6728" y="2582"/>
                  </a:lnTo>
                  <a:lnTo>
                    <a:pt x="6728" y="2744"/>
                  </a:lnTo>
                  <a:close/>
                  <a:moveTo>
                    <a:pt x="6728" y="2570"/>
                  </a:moveTo>
                  <a:lnTo>
                    <a:pt x="6567" y="2570"/>
                  </a:lnTo>
                  <a:lnTo>
                    <a:pt x="6567" y="2410"/>
                  </a:lnTo>
                  <a:lnTo>
                    <a:pt x="6728" y="2410"/>
                  </a:lnTo>
                  <a:lnTo>
                    <a:pt x="6728" y="2570"/>
                  </a:lnTo>
                  <a:close/>
                  <a:moveTo>
                    <a:pt x="6728" y="2398"/>
                  </a:moveTo>
                  <a:lnTo>
                    <a:pt x="6567" y="2398"/>
                  </a:lnTo>
                  <a:lnTo>
                    <a:pt x="6567" y="2238"/>
                  </a:lnTo>
                  <a:lnTo>
                    <a:pt x="6728" y="2238"/>
                  </a:lnTo>
                  <a:lnTo>
                    <a:pt x="6728" y="2398"/>
                  </a:lnTo>
                  <a:close/>
                  <a:moveTo>
                    <a:pt x="6728" y="2226"/>
                  </a:moveTo>
                  <a:lnTo>
                    <a:pt x="6567" y="2226"/>
                  </a:lnTo>
                  <a:lnTo>
                    <a:pt x="6567" y="2064"/>
                  </a:lnTo>
                  <a:lnTo>
                    <a:pt x="6728" y="2064"/>
                  </a:lnTo>
                  <a:lnTo>
                    <a:pt x="6728" y="2226"/>
                  </a:lnTo>
                  <a:close/>
                  <a:moveTo>
                    <a:pt x="6728" y="2052"/>
                  </a:moveTo>
                  <a:lnTo>
                    <a:pt x="6567" y="2052"/>
                  </a:lnTo>
                  <a:lnTo>
                    <a:pt x="6567" y="1892"/>
                  </a:lnTo>
                  <a:lnTo>
                    <a:pt x="6728" y="1892"/>
                  </a:lnTo>
                  <a:lnTo>
                    <a:pt x="6728" y="2052"/>
                  </a:lnTo>
                  <a:close/>
                  <a:moveTo>
                    <a:pt x="6728" y="1880"/>
                  </a:moveTo>
                  <a:lnTo>
                    <a:pt x="6567" y="1880"/>
                  </a:lnTo>
                  <a:lnTo>
                    <a:pt x="6567" y="1546"/>
                  </a:lnTo>
                  <a:lnTo>
                    <a:pt x="6728" y="1546"/>
                  </a:lnTo>
                  <a:lnTo>
                    <a:pt x="6728" y="1880"/>
                  </a:lnTo>
                  <a:close/>
                  <a:moveTo>
                    <a:pt x="6728" y="1534"/>
                  </a:moveTo>
                  <a:lnTo>
                    <a:pt x="6567" y="1534"/>
                  </a:lnTo>
                  <a:lnTo>
                    <a:pt x="6567" y="1372"/>
                  </a:lnTo>
                  <a:lnTo>
                    <a:pt x="6728" y="1372"/>
                  </a:lnTo>
                  <a:lnTo>
                    <a:pt x="6728" y="1534"/>
                  </a:lnTo>
                  <a:close/>
                  <a:moveTo>
                    <a:pt x="6728" y="1360"/>
                  </a:moveTo>
                  <a:lnTo>
                    <a:pt x="6567" y="1360"/>
                  </a:lnTo>
                  <a:lnTo>
                    <a:pt x="6567" y="1200"/>
                  </a:lnTo>
                  <a:lnTo>
                    <a:pt x="6728" y="1200"/>
                  </a:lnTo>
                  <a:lnTo>
                    <a:pt x="6728" y="1360"/>
                  </a:lnTo>
                  <a:close/>
                  <a:moveTo>
                    <a:pt x="6728" y="1188"/>
                  </a:moveTo>
                  <a:lnTo>
                    <a:pt x="6567" y="1188"/>
                  </a:lnTo>
                  <a:lnTo>
                    <a:pt x="6567" y="1028"/>
                  </a:lnTo>
                  <a:lnTo>
                    <a:pt x="6728" y="1028"/>
                  </a:lnTo>
                  <a:lnTo>
                    <a:pt x="6728" y="1188"/>
                  </a:lnTo>
                  <a:close/>
                  <a:moveTo>
                    <a:pt x="6728" y="1016"/>
                  </a:moveTo>
                  <a:lnTo>
                    <a:pt x="6567" y="1016"/>
                  </a:lnTo>
                  <a:lnTo>
                    <a:pt x="6567" y="854"/>
                  </a:lnTo>
                  <a:lnTo>
                    <a:pt x="6728" y="854"/>
                  </a:lnTo>
                  <a:lnTo>
                    <a:pt x="6728" y="1016"/>
                  </a:lnTo>
                  <a:close/>
                  <a:moveTo>
                    <a:pt x="6728" y="842"/>
                  </a:moveTo>
                  <a:lnTo>
                    <a:pt x="6567" y="842"/>
                  </a:lnTo>
                  <a:lnTo>
                    <a:pt x="6567" y="682"/>
                  </a:lnTo>
                  <a:lnTo>
                    <a:pt x="6728" y="682"/>
                  </a:lnTo>
                  <a:lnTo>
                    <a:pt x="6728" y="842"/>
                  </a:lnTo>
                  <a:close/>
                  <a:moveTo>
                    <a:pt x="6728" y="670"/>
                  </a:moveTo>
                  <a:lnTo>
                    <a:pt x="6567" y="670"/>
                  </a:lnTo>
                  <a:lnTo>
                    <a:pt x="6567" y="508"/>
                  </a:lnTo>
                  <a:lnTo>
                    <a:pt x="6728" y="508"/>
                  </a:lnTo>
                  <a:lnTo>
                    <a:pt x="6728" y="670"/>
                  </a:lnTo>
                  <a:close/>
                  <a:moveTo>
                    <a:pt x="6728" y="496"/>
                  </a:moveTo>
                  <a:lnTo>
                    <a:pt x="6567" y="496"/>
                  </a:lnTo>
                  <a:lnTo>
                    <a:pt x="6567" y="336"/>
                  </a:lnTo>
                  <a:lnTo>
                    <a:pt x="6728" y="336"/>
                  </a:lnTo>
                  <a:lnTo>
                    <a:pt x="6728" y="496"/>
                  </a:lnTo>
                  <a:close/>
                  <a:moveTo>
                    <a:pt x="6728" y="324"/>
                  </a:moveTo>
                  <a:lnTo>
                    <a:pt x="6567" y="324"/>
                  </a:lnTo>
                  <a:lnTo>
                    <a:pt x="6567" y="164"/>
                  </a:lnTo>
                  <a:lnTo>
                    <a:pt x="6728" y="164"/>
                  </a:lnTo>
                  <a:lnTo>
                    <a:pt x="6728" y="324"/>
                  </a:lnTo>
                  <a:close/>
                </a:path>
              </a:pathLst>
            </a:custGeom>
            <a:gradFill rotWithShape="1">
              <a:gsLst>
                <a:gs pos="0">
                  <a:srgbClr val="192719">
                    <a:alpha val="6000"/>
                  </a:srgbClr>
                </a:gs>
                <a:gs pos="100000">
                  <a:srgbClr val="365436">
                    <a:alpha val="17998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7">
            <a:extLst>
              <a:ext uri="{FF2B5EF4-FFF2-40B4-BE49-F238E27FC236}">
                <a16:creationId xmlns:a16="http://schemas.microsoft.com/office/drawing/2014/main" id="{BC488D40-BDFA-BE33-13EA-8EBE605C2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3988"/>
            <a:ext cx="9144000" cy="354012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>
                  <a:alpha val="97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2DD7E6B4-07D5-7174-ED58-5E9151653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667500"/>
            <a:ext cx="9144000" cy="103188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>
                  <a:alpha val="97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1B3B611C-062C-294A-2DCB-4D6941DF9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711950"/>
            <a:ext cx="9144000" cy="146050"/>
          </a:xfrm>
          <a:prstGeom prst="rect">
            <a:avLst/>
          </a:prstGeom>
          <a:gradFill rotWithShape="1">
            <a:gsLst>
              <a:gs pos="0">
                <a:srgbClr val="BCBCBC"/>
              </a:gs>
              <a:gs pos="100000">
                <a:srgbClr val="808080"/>
              </a:gs>
            </a:gsLst>
            <a:lin ang="54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907217FD-3FE8-D3EF-367E-55DB4FC58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708775"/>
            <a:ext cx="9144000" cy="74613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  <a:alpha val="0"/>
                </a:schemeClr>
              </a:gs>
              <a:gs pos="50000">
                <a:schemeClr val="bg1">
                  <a:alpha val="62000"/>
                </a:schemeClr>
              </a:gs>
              <a:gs pos="100000">
                <a:schemeClr val="bg1">
                  <a:gamma/>
                  <a:shade val="46275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9079A012-6DB7-0AC2-C1C0-BFC562557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02438"/>
            <a:ext cx="9144000" cy="55562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>
                  <a:alpha val="45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0285F378-7C2E-8108-B15C-D29D8091755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0" y="6711950"/>
            <a:ext cx="9144000" cy="55563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>
                  <a:alpha val="45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grpSp>
        <p:nvGrpSpPr>
          <p:cNvPr id="13" name="Group 16">
            <a:extLst>
              <a:ext uri="{FF2B5EF4-FFF2-40B4-BE49-F238E27FC236}">
                <a16:creationId xmlns:a16="http://schemas.microsoft.com/office/drawing/2014/main" id="{1444E601-2C80-92C0-7AFD-5731EB370FC9}"/>
              </a:ext>
            </a:extLst>
          </p:cNvPr>
          <p:cNvGrpSpPr>
            <a:grpSpLocks/>
          </p:cNvGrpSpPr>
          <p:nvPr/>
        </p:nvGrpSpPr>
        <p:grpSpPr bwMode="auto">
          <a:xfrm>
            <a:off x="214313" y="3006725"/>
            <a:ext cx="5522912" cy="809625"/>
            <a:chOff x="135" y="1894"/>
            <a:chExt cx="3479" cy="510"/>
          </a:xfrm>
        </p:grpSpPr>
        <p:sp>
          <p:nvSpPr>
            <p:cNvPr id="14" name="Rectangle 17">
              <a:extLst>
                <a:ext uri="{FF2B5EF4-FFF2-40B4-BE49-F238E27FC236}">
                  <a16:creationId xmlns:a16="http://schemas.microsoft.com/office/drawing/2014/main" id="{C7B4617C-96C0-64D9-14F2-4332C9B8D35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 flipV="1">
              <a:off x="135" y="1898"/>
              <a:ext cx="3477" cy="30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61000"/>
                  </a:schemeClr>
                </a:gs>
                <a:gs pos="100000">
                  <a:schemeClr val="tx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5" name="Group 18">
              <a:extLst>
                <a:ext uri="{FF2B5EF4-FFF2-40B4-BE49-F238E27FC236}">
                  <a16:creationId xmlns:a16="http://schemas.microsoft.com/office/drawing/2014/main" id="{7B2166A7-5F33-9B5F-055F-F6BB6AB843A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35" y="1937"/>
              <a:ext cx="3477" cy="450"/>
              <a:chOff x="0" y="1752"/>
              <a:chExt cx="5760" cy="415"/>
            </a:xfrm>
          </p:grpSpPr>
          <p:sp>
            <p:nvSpPr>
              <p:cNvPr id="33" name="Rectangle 19">
                <a:extLst>
                  <a:ext uri="{FF2B5EF4-FFF2-40B4-BE49-F238E27FC236}">
                    <a16:creationId xmlns:a16="http://schemas.microsoft.com/office/drawing/2014/main" id="{12A7009F-D4DE-D21D-D4AF-144EAF7A53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1752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  <a:gs pos="50000">
                    <a:schemeClr val="bg1">
                      <a:alpha val="62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grpSp>
            <p:nvGrpSpPr>
              <p:cNvPr id="34" name="Group 20">
                <a:extLst>
                  <a:ext uri="{FF2B5EF4-FFF2-40B4-BE49-F238E27FC236}">
                    <a16:creationId xmlns:a16="http://schemas.microsoft.com/office/drawing/2014/main" id="{C79F64BA-FC63-2FB4-0B01-68E46B5E1D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754"/>
                <a:ext cx="5760" cy="413"/>
                <a:chOff x="0" y="1754"/>
                <a:chExt cx="5760" cy="413"/>
              </a:xfrm>
            </p:grpSpPr>
            <p:sp>
              <p:nvSpPr>
                <p:cNvPr id="36" name="Rectangle 21">
                  <a:extLst>
                    <a:ext uri="{FF2B5EF4-FFF2-40B4-BE49-F238E27FC236}">
                      <a16:creationId xmlns:a16="http://schemas.microsoft.com/office/drawing/2014/main" id="{7A92EFCC-32FC-1FFC-6DE7-AA2C31A562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1754"/>
                  <a:ext cx="5760" cy="413"/>
                </a:xfrm>
                <a:prstGeom prst="rect">
                  <a:avLst/>
                </a:prstGeom>
                <a:gradFill rotWithShape="1">
                  <a:gsLst>
                    <a:gs pos="0">
                      <a:schemeClr val="tx1">
                        <a:gamma/>
                        <a:tint val="83922"/>
                        <a:invGamma/>
                      </a:schemeClr>
                    </a:gs>
                    <a:gs pos="100000">
                      <a:schemeClr val="tx1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37" name="Rectangle 22">
                  <a:extLst>
                    <a:ext uri="{FF2B5EF4-FFF2-40B4-BE49-F238E27FC236}">
                      <a16:creationId xmlns:a16="http://schemas.microsoft.com/office/drawing/2014/main" id="{104F1A00-3701-9D3B-D127-7C235678B2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2132"/>
                  <a:ext cx="5760" cy="35"/>
                </a:xfrm>
                <a:prstGeom prst="rect">
                  <a:avLst/>
                </a:prstGeom>
                <a:gradFill rotWithShape="1">
                  <a:gsLst>
                    <a:gs pos="0">
                      <a:schemeClr val="tx1">
                        <a:gamma/>
                        <a:shade val="46275"/>
                        <a:invGamma/>
                        <a:alpha val="0"/>
                      </a:schemeClr>
                    </a:gs>
                    <a:gs pos="100000">
                      <a:schemeClr val="tx1">
                        <a:alpha val="45000"/>
                      </a:schemeClr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</p:grpSp>
          <p:sp>
            <p:nvSpPr>
              <p:cNvPr id="35" name="Rectangle 23">
                <a:extLst>
                  <a:ext uri="{FF2B5EF4-FFF2-40B4-BE49-F238E27FC236}">
                    <a16:creationId xmlns:a16="http://schemas.microsoft.com/office/drawing/2014/main" id="{05523115-813F-3B1F-034A-2BC647D4DE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0" y="1754"/>
                <a:ext cx="5760" cy="35"/>
              </a:xfrm>
              <a:prstGeom prst="rect">
                <a:avLst/>
              </a:prstGeom>
              <a:gradFill rotWithShape="1">
                <a:gsLst>
                  <a:gs pos="0">
                    <a:schemeClr val="tx1">
                      <a:gamma/>
                      <a:shade val="46275"/>
                      <a:invGamma/>
                      <a:alpha val="0"/>
                    </a:schemeClr>
                  </a:gs>
                  <a:gs pos="100000">
                    <a:schemeClr val="tx1">
                      <a:alpha val="4500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16" name="Rectangle 24">
              <a:extLst>
                <a:ext uri="{FF2B5EF4-FFF2-40B4-BE49-F238E27FC236}">
                  <a16:creationId xmlns:a16="http://schemas.microsoft.com/office/drawing/2014/main" id="{6A7534EF-0B0A-1C40-F99B-964D56AE769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35" y="1924"/>
              <a:ext cx="3477" cy="447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tint val="83922"/>
                    <a:invGamma/>
                  </a:schemeClr>
                </a:gs>
                <a:gs pos="100000">
                  <a:schemeClr val="tx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7" name="Group 25">
              <a:extLst>
                <a:ext uri="{FF2B5EF4-FFF2-40B4-BE49-F238E27FC236}">
                  <a16:creationId xmlns:a16="http://schemas.microsoft.com/office/drawing/2014/main" id="{8AA84F81-485B-C4F4-271A-8BCA709E1AC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35" y="2313"/>
              <a:ext cx="3477" cy="58"/>
              <a:chOff x="0" y="4226"/>
              <a:chExt cx="5760" cy="94"/>
            </a:xfrm>
          </p:grpSpPr>
          <p:sp>
            <p:nvSpPr>
              <p:cNvPr id="29" name="Rectangle 26">
                <a:extLst>
                  <a:ext uri="{FF2B5EF4-FFF2-40B4-BE49-F238E27FC236}">
                    <a16:creationId xmlns:a16="http://schemas.microsoft.com/office/drawing/2014/main" id="{FC964D9A-BFA2-ED68-B15A-55646A954F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4228"/>
                <a:ext cx="5760" cy="92"/>
              </a:xfrm>
              <a:prstGeom prst="rect">
                <a:avLst/>
              </a:prstGeom>
              <a:gradFill rotWithShape="1">
                <a:gsLst>
                  <a:gs pos="0">
                    <a:srgbClr val="C0C0C0"/>
                  </a:gs>
                  <a:gs pos="100000">
                    <a:srgbClr val="808080"/>
                  </a:gs>
                </a:gsLst>
                <a:lin ang="5400000" scaled="1"/>
              </a:gra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30" name="Rectangle 27">
                <a:extLst>
                  <a:ext uri="{FF2B5EF4-FFF2-40B4-BE49-F238E27FC236}">
                    <a16:creationId xmlns:a16="http://schemas.microsoft.com/office/drawing/2014/main" id="{AEDB5586-B696-DC1F-37E7-FE7F709742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422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  <a:gs pos="50000">
                    <a:schemeClr val="bg1">
                      <a:alpha val="62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1" name="Rectangle 28">
                <a:extLst>
                  <a:ext uri="{FF2B5EF4-FFF2-40B4-BE49-F238E27FC236}">
                    <a16:creationId xmlns:a16="http://schemas.microsoft.com/office/drawing/2014/main" id="{9BD7BB0F-0884-EE9E-638A-F65188E0C4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4284"/>
                <a:ext cx="5760" cy="36"/>
              </a:xfrm>
              <a:prstGeom prst="rect">
                <a:avLst/>
              </a:prstGeom>
              <a:gradFill rotWithShape="1">
                <a:gsLst>
                  <a:gs pos="0">
                    <a:schemeClr val="tx1">
                      <a:gamma/>
                      <a:shade val="46275"/>
                      <a:invGamma/>
                      <a:alpha val="0"/>
                    </a:schemeClr>
                  </a:gs>
                  <a:gs pos="100000">
                    <a:schemeClr val="tx1">
                      <a:alpha val="4500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2" name="Rectangle 29">
                <a:extLst>
                  <a:ext uri="{FF2B5EF4-FFF2-40B4-BE49-F238E27FC236}">
                    <a16:creationId xmlns:a16="http://schemas.microsoft.com/office/drawing/2014/main" id="{7BFA5E63-8CB4-6867-7598-D5651C2417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0" y="4228"/>
                <a:ext cx="5760" cy="36"/>
              </a:xfrm>
              <a:prstGeom prst="rect">
                <a:avLst/>
              </a:prstGeom>
              <a:gradFill rotWithShape="1">
                <a:gsLst>
                  <a:gs pos="0">
                    <a:schemeClr val="tx1">
                      <a:gamma/>
                      <a:shade val="46275"/>
                      <a:invGamma/>
                      <a:alpha val="0"/>
                    </a:schemeClr>
                  </a:gs>
                  <a:gs pos="100000">
                    <a:schemeClr val="tx1">
                      <a:alpha val="4500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18" name="Group 30">
              <a:extLst>
                <a:ext uri="{FF2B5EF4-FFF2-40B4-BE49-F238E27FC236}">
                  <a16:creationId xmlns:a16="http://schemas.microsoft.com/office/drawing/2014/main" id="{13069544-1576-3335-C66E-56088C08FFB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35" y="1924"/>
              <a:ext cx="3477" cy="58"/>
              <a:chOff x="0" y="4226"/>
              <a:chExt cx="5760" cy="94"/>
            </a:xfrm>
          </p:grpSpPr>
          <p:sp>
            <p:nvSpPr>
              <p:cNvPr id="25" name="Rectangle 31">
                <a:extLst>
                  <a:ext uri="{FF2B5EF4-FFF2-40B4-BE49-F238E27FC236}">
                    <a16:creationId xmlns:a16="http://schemas.microsoft.com/office/drawing/2014/main" id="{D37382F5-A7AF-5007-39D4-AB98427003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4228"/>
                <a:ext cx="5760" cy="92"/>
              </a:xfrm>
              <a:prstGeom prst="rect">
                <a:avLst/>
              </a:prstGeom>
              <a:gradFill rotWithShape="1">
                <a:gsLst>
                  <a:gs pos="0">
                    <a:srgbClr val="C0C0C0"/>
                  </a:gs>
                  <a:gs pos="100000">
                    <a:srgbClr val="808080"/>
                  </a:gs>
                </a:gsLst>
                <a:lin ang="5400000" scaled="1"/>
              </a:gra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26" name="Rectangle 32">
                <a:extLst>
                  <a:ext uri="{FF2B5EF4-FFF2-40B4-BE49-F238E27FC236}">
                    <a16:creationId xmlns:a16="http://schemas.microsoft.com/office/drawing/2014/main" id="{34925E79-A106-12EB-DBAE-475E1F3E9C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422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  <a:gs pos="50000">
                    <a:schemeClr val="bg1">
                      <a:alpha val="62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7" name="Rectangle 33">
                <a:extLst>
                  <a:ext uri="{FF2B5EF4-FFF2-40B4-BE49-F238E27FC236}">
                    <a16:creationId xmlns:a16="http://schemas.microsoft.com/office/drawing/2014/main" id="{5095BA67-3242-9B33-D354-FD2ADD6E45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4284"/>
                <a:ext cx="5760" cy="36"/>
              </a:xfrm>
              <a:prstGeom prst="rect">
                <a:avLst/>
              </a:prstGeom>
              <a:gradFill rotWithShape="1">
                <a:gsLst>
                  <a:gs pos="0">
                    <a:schemeClr val="tx1">
                      <a:gamma/>
                      <a:shade val="46275"/>
                      <a:invGamma/>
                      <a:alpha val="0"/>
                    </a:schemeClr>
                  </a:gs>
                  <a:gs pos="100000">
                    <a:schemeClr val="tx1">
                      <a:alpha val="4500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8" name="Rectangle 34">
                <a:extLst>
                  <a:ext uri="{FF2B5EF4-FFF2-40B4-BE49-F238E27FC236}">
                    <a16:creationId xmlns:a16="http://schemas.microsoft.com/office/drawing/2014/main" id="{E8195374-4D60-BC63-8D0A-4517566E23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0" y="4228"/>
                <a:ext cx="5760" cy="36"/>
              </a:xfrm>
              <a:prstGeom prst="rect">
                <a:avLst/>
              </a:prstGeom>
              <a:gradFill rotWithShape="1">
                <a:gsLst>
                  <a:gs pos="0">
                    <a:schemeClr val="tx1">
                      <a:gamma/>
                      <a:shade val="46275"/>
                      <a:invGamma/>
                      <a:alpha val="0"/>
                    </a:schemeClr>
                  </a:gs>
                  <a:gs pos="100000">
                    <a:schemeClr val="tx1">
                      <a:alpha val="4500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19" name="Rectangle 35">
              <a:extLst>
                <a:ext uri="{FF2B5EF4-FFF2-40B4-BE49-F238E27FC236}">
                  <a16:creationId xmlns:a16="http://schemas.microsoft.com/office/drawing/2014/main" id="{3CED542D-2670-A4AE-8F09-78EB16968C8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35" y="1980"/>
              <a:ext cx="3477" cy="30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67999"/>
                  </a:schemeClr>
                </a:gs>
                <a:gs pos="100000">
                  <a:schemeClr val="tx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" name="Rectangle 36">
              <a:extLst>
                <a:ext uri="{FF2B5EF4-FFF2-40B4-BE49-F238E27FC236}">
                  <a16:creationId xmlns:a16="http://schemas.microsoft.com/office/drawing/2014/main" id="{A718D908-13A4-DC69-26F7-5AE9052176E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 rot="10800000">
              <a:off x="135" y="2288"/>
              <a:ext cx="3477" cy="30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67999"/>
                  </a:schemeClr>
                </a:gs>
                <a:gs pos="100000">
                  <a:schemeClr val="tx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1" name="Freeform 37">
              <a:extLst>
                <a:ext uri="{FF2B5EF4-FFF2-40B4-BE49-F238E27FC236}">
                  <a16:creationId xmlns:a16="http://schemas.microsoft.com/office/drawing/2014/main" id="{4A5D4E8E-9706-17A1-62F5-0EF83DC3823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38" y="1982"/>
              <a:ext cx="2759" cy="333"/>
            </a:xfrm>
            <a:custGeom>
              <a:avLst/>
              <a:gdLst>
                <a:gd name="T0" fmla="*/ 16810 w 1476"/>
                <a:gd name="T1" fmla="*/ 0 h 178"/>
                <a:gd name="T2" fmla="*/ 15649 w 1476"/>
                <a:gd name="T3" fmla="*/ 451 h 178"/>
                <a:gd name="T4" fmla="*/ 13959 w 1476"/>
                <a:gd name="T5" fmla="*/ 451 h 178"/>
                <a:gd name="T6" fmla="*/ 12795 w 1476"/>
                <a:gd name="T7" fmla="*/ 0 h 178"/>
                <a:gd name="T8" fmla="*/ 11601 w 1476"/>
                <a:gd name="T9" fmla="*/ 0 h 178"/>
                <a:gd name="T10" fmla="*/ 10436 w 1476"/>
                <a:gd name="T11" fmla="*/ 451 h 178"/>
                <a:gd name="T12" fmla="*/ 8739 w 1476"/>
                <a:gd name="T13" fmla="*/ 451 h 178"/>
                <a:gd name="T14" fmla="*/ 7582 w 1476"/>
                <a:gd name="T15" fmla="*/ 0 h 178"/>
                <a:gd name="T16" fmla="*/ 6372 w 1476"/>
                <a:gd name="T17" fmla="*/ 0 h 178"/>
                <a:gd name="T18" fmla="*/ 5213 w 1476"/>
                <a:gd name="T19" fmla="*/ 451 h 178"/>
                <a:gd name="T20" fmla="*/ 3514 w 1476"/>
                <a:gd name="T21" fmla="*/ 451 h 178"/>
                <a:gd name="T22" fmla="*/ 2359 w 1476"/>
                <a:gd name="T23" fmla="*/ 0 h 178"/>
                <a:gd name="T24" fmla="*/ 1163 w 1476"/>
                <a:gd name="T25" fmla="*/ 0 h 178"/>
                <a:gd name="T26" fmla="*/ 0 w 1476"/>
                <a:gd name="T27" fmla="*/ 2181 h 178"/>
                <a:gd name="T28" fmla="*/ 1194 w 1476"/>
                <a:gd name="T29" fmla="*/ 2181 h 178"/>
                <a:gd name="T30" fmla="*/ 2359 w 1476"/>
                <a:gd name="T31" fmla="*/ 1656 h 178"/>
                <a:gd name="T32" fmla="*/ 4056 w 1476"/>
                <a:gd name="T33" fmla="*/ 1656 h 178"/>
                <a:gd name="T34" fmla="*/ 5213 w 1476"/>
                <a:gd name="T35" fmla="*/ 2181 h 178"/>
                <a:gd name="T36" fmla="*/ 6419 w 1476"/>
                <a:gd name="T37" fmla="*/ 2181 h 178"/>
                <a:gd name="T38" fmla="*/ 7582 w 1476"/>
                <a:gd name="T39" fmla="*/ 1656 h 178"/>
                <a:gd name="T40" fmla="*/ 9281 w 1476"/>
                <a:gd name="T41" fmla="*/ 1656 h 178"/>
                <a:gd name="T42" fmla="*/ 10436 w 1476"/>
                <a:gd name="T43" fmla="*/ 2181 h 178"/>
                <a:gd name="T44" fmla="*/ 11632 w 1476"/>
                <a:gd name="T45" fmla="*/ 2181 h 178"/>
                <a:gd name="T46" fmla="*/ 12795 w 1476"/>
                <a:gd name="T47" fmla="*/ 1656 h 178"/>
                <a:gd name="T48" fmla="*/ 14494 w 1476"/>
                <a:gd name="T49" fmla="*/ 1656 h 178"/>
                <a:gd name="T50" fmla="*/ 15649 w 1476"/>
                <a:gd name="T51" fmla="*/ 2181 h 178"/>
                <a:gd name="T52" fmla="*/ 16859 w 1476"/>
                <a:gd name="T53" fmla="*/ 2181 h 178"/>
                <a:gd name="T54" fmla="*/ 18019 w 1476"/>
                <a:gd name="T55" fmla="*/ 0 h 178"/>
                <a:gd name="T56" fmla="*/ 39 w 1476"/>
                <a:gd name="T57" fmla="*/ 490 h 178"/>
                <a:gd name="T58" fmla="*/ 622 w 1476"/>
                <a:gd name="T59" fmla="*/ 1029 h 178"/>
                <a:gd name="T60" fmla="*/ 1729 w 1476"/>
                <a:gd name="T61" fmla="*/ 1029 h 178"/>
                <a:gd name="T62" fmla="*/ 2320 w 1476"/>
                <a:gd name="T63" fmla="*/ 1603 h 178"/>
                <a:gd name="T64" fmla="*/ 2894 w 1476"/>
                <a:gd name="T65" fmla="*/ 1081 h 178"/>
                <a:gd name="T66" fmla="*/ 2938 w 1476"/>
                <a:gd name="T67" fmla="*/ 1081 h 178"/>
                <a:gd name="T68" fmla="*/ 3514 w 1476"/>
                <a:gd name="T69" fmla="*/ 1603 h 178"/>
                <a:gd name="T70" fmla="*/ 4636 w 1476"/>
                <a:gd name="T71" fmla="*/ 1603 h 178"/>
                <a:gd name="T72" fmla="*/ 4636 w 1476"/>
                <a:gd name="T73" fmla="*/ 1029 h 178"/>
                <a:gd name="T74" fmla="*/ 5213 w 1476"/>
                <a:gd name="T75" fmla="*/ 490 h 178"/>
                <a:gd name="T76" fmla="*/ 5266 w 1476"/>
                <a:gd name="T77" fmla="*/ 490 h 178"/>
                <a:gd name="T78" fmla="*/ 5832 w 1476"/>
                <a:gd name="T79" fmla="*/ 1029 h 178"/>
                <a:gd name="T80" fmla="*/ 6957 w 1476"/>
                <a:gd name="T81" fmla="*/ 1029 h 178"/>
                <a:gd name="T82" fmla="*/ 7529 w 1476"/>
                <a:gd name="T83" fmla="*/ 1603 h 178"/>
                <a:gd name="T84" fmla="*/ 8116 w 1476"/>
                <a:gd name="T85" fmla="*/ 1081 h 178"/>
                <a:gd name="T86" fmla="*/ 8159 w 1476"/>
                <a:gd name="T87" fmla="*/ 1081 h 178"/>
                <a:gd name="T88" fmla="*/ 8739 w 1476"/>
                <a:gd name="T89" fmla="*/ 1603 h 178"/>
                <a:gd name="T90" fmla="*/ 9849 w 1476"/>
                <a:gd name="T91" fmla="*/ 1603 h 178"/>
                <a:gd name="T92" fmla="*/ 9849 w 1476"/>
                <a:gd name="T93" fmla="*/ 1029 h 178"/>
                <a:gd name="T94" fmla="*/ 10436 w 1476"/>
                <a:gd name="T95" fmla="*/ 490 h 178"/>
                <a:gd name="T96" fmla="*/ 10475 w 1476"/>
                <a:gd name="T97" fmla="*/ 490 h 178"/>
                <a:gd name="T98" fmla="*/ 11062 w 1476"/>
                <a:gd name="T99" fmla="*/ 1029 h 178"/>
                <a:gd name="T100" fmla="*/ 12172 w 1476"/>
                <a:gd name="T101" fmla="*/ 1029 h 178"/>
                <a:gd name="T102" fmla="*/ 12758 w 1476"/>
                <a:gd name="T103" fmla="*/ 1603 h 178"/>
                <a:gd name="T104" fmla="*/ 13330 w 1476"/>
                <a:gd name="T105" fmla="*/ 1081 h 178"/>
                <a:gd name="T106" fmla="*/ 13382 w 1476"/>
                <a:gd name="T107" fmla="*/ 1081 h 178"/>
                <a:gd name="T108" fmla="*/ 13959 w 1476"/>
                <a:gd name="T109" fmla="*/ 1603 h 178"/>
                <a:gd name="T110" fmla="*/ 15081 w 1476"/>
                <a:gd name="T111" fmla="*/ 1603 h 178"/>
                <a:gd name="T112" fmla="*/ 15081 w 1476"/>
                <a:gd name="T113" fmla="*/ 1029 h 178"/>
                <a:gd name="T114" fmla="*/ 15649 w 1476"/>
                <a:gd name="T115" fmla="*/ 490 h 178"/>
                <a:gd name="T116" fmla="*/ 15702 w 1476"/>
                <a:gd name="T117" fmla="*/ 490 h 178"/>
                <a:gd name="T118" fmla="*/ 16275 w 1476"/>
                <a:gd name="T119" fmla="*/ 1029 h 178"/>
                <a:gd name="T120" fmla="*/ 17401 w 1476"/>
                <a:gd name="T121" fmla="*/ 1029 h 178"/>
                <a:gd name="T122" fmla="*/ 17973 w 1476"/>
                <a:gd name="T123" fmla="*/ 1603 h 17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76" h="178">
                  <a:moveTo>
                    <a:pt x="1472" y="0"/>
                  </a:moveTo>
                  <a:cubicBezTo>
                    <a:pt x="1472" y="36"/>
                    <a:pt x="1472" y="37"/>
                    <a:pt x="1472" y="37"/>
                  </a:cubicBezTo>
                  <a:cubicBezTo>
                    <a:pt x="1428" y="37"/>
                    <a:pt x="1428" y="37"/>
                    <a:pt x="1428" y="37"/>
                  </a:cubicBezTo>
                  <a:cubicBezTo>
                    <a:pt x="1428" y="0"/>
                    <a:pt x="1428" y="0"/>
                    <a:pt x="1428" y="0"/>
                  </a:cubicBezTo>
                  <a:cubicBezTo>
                    <a:pt x="1425" y="0"/>
                    <a:pt x="1425" y="0"/>
                    <a:pt x="1425" y="0"/>
                  </a:cubicBezTo>
                  <a:cubicBezTo>
                    <a:pt x="1425" y="36"/>
                    <a:pt x="1425" y="37"/>
                    <a:pt x="1425" y="37"/>
                  </a:cubicBezTo>
                  <a:cubicBezTo>
                    <a:pt x="1381" y="37"/>
                    <a:pt x="1381" y="37"/>
                    <a:pt x="1381" y="37"/>
                  </a:cubicBezTo>
                  <a:cubicBezTo>
                    <a:pt x="1381" y="0"/>
                    <a:pt x="1381" y="0"/>
                    <a:pt x="1381" y="0"/>
                  </a:cubicBezTo>
                  <a:cubicBezTo>
                    <a:pt x="1377" y="0"/>
                    <a:pt x="1377" y="0"/>
                    <a:pt x="1377" y="0"/>
                  </a:cubicBezTo>
                  <a:cubicBezTo>
                    <a:pt x="1377" y="36"/>
                    <a:pt x="1377" y="37"/>
                    <a:pt x="1377" y="37"/>
                  </a:cubicBezTo>
                  <a:cubicBezTo>
                    <a:pt x="1333" y="37"/>
                    <a:pt x="1333" y="37"/>
                    <a:pt x="1333" y="37"/>
                  </a:cubicBezTo>
                  <a:cubicBezTo>
                    <a:pt x="1333" y="0"/>
                    <a:pt x="1333" y="0"/>
                    <a:pt x="1333" y="0"/>
                  </a:cubicBezTo>
                  <a:cubicBezTo>
                    <a:pt x="1330" y="0"/>
                    <a:pt x="1330" y="0"/>
                    <a:pt x="1330" y="0"/>
                  </a:cubicBezTo>
                  <a:cubicBezTo>
                    <a:pt x="1330" y="36"/>
                    <a:pt x="1330" y="37"/>
                    <a:pt x="1330" y="37"/>
                  </a:cubicBezTo>
                  <a:cubicBezTo>
                    <a:pt x="1286" y="37"/>
                    <a:pt x="1286" y="37"/>
                    <a:pt x="1286" y="37"/>
                  </a:cubicBezTo>
                  <a:cubicBezTo>
                    <a:pt x="1286" y="0"/>
                    <a:pt x="1286" y="0"/>
                    <a:pt x="1286" y="0"/>
                  </a:cubicBezTo>
                  <a:cubicBezTo>
                    <a:pt x="1282" y="0"/>
                    <a:pt x="1282" y="0"/>
                    <a:pt x="1282" y="0"/>
                  </a:cubicBezTo>
                  <a:cubicBezTo>
                    <a:pt x="1282" y="36"/>
                    <a:pt x="1282" y="37"/>
                    <a:pt x="1282" y="37"/>
                  </a:cubicBezTo>
                  <a:cubicBezTo>
                    <a:pt x="1238" y="37"/>
                    <a:pt x="1238" y="37"/>
                    <a:pt x="1238" y="37"/>
                  </a:cubicBezTo>
                  <a:cubicBezTo>
                    <a:pt x="1238" y="0"/>
                    <a:pt x="1238" y="0"/>
                    <a:pt x="1238" y="0"/>
                  </a:cubicBezTo>
                  <a:cubicBezTo>
                    <a:pt x="1235" y="0"/>
                    <a:pt x="1235" y="0"/>
                    <a:pt x="1235" y="0"/>
                  </a:cubicBezTo>
                  <a:cubicBezTo>
                    <a:pt x="1235" y="36"/>
                    <a:pt x="1235" y="37"/>
                    <a:pt x="1235" y="37"/>
                  </a:cubicBezTo>
                  <a:cubicBezTo>
                    <a:pt x="1191" y="37"/>
                    <a:pt x="1191" y="37"/>
                    <a:pt x="1191" y="37"/>
                  </a:cubicBezTo>
                  <a:cubicBezTo>
                    <a:pt x="1191" y="0"/>
                    <a:pt x="1191" y="0"/>
                    <a:pt x="1191" y="0"/>
                  </a:cubicBezTo>
                  <a:cubicBezTo>
                    <a:pt x="1187" y="0"/>
                    <a:pt x="1187" y="0"/>
                    <a:pt x="1187" y="0"/>
                  </a:cubicBezTo>
                  <a:cubicBezTo>
                    <a:pt x="1187" y="36"/>
                    <a:pt x="1187" y="37"/>
                    <a:pt x="1187" y="37"/>
                  </a:cubicBezTo>
                  <a:cubicBezTo>
                    <a:pt x="1143" y="37"/>
                    <a:pt x="1143" y="37"/>
                    <a:pt x="1143" y="37"/>
                  </a:cubicBezTo>
                  <a:cubicBezTo>
                    <a:pt x="1143" y="0"/>
                    <a:pt x="1143" y="0"/>
                    <a:pt x="1143" y="0"/>
                  </a:cubicBezTo>
                  <a:cubicBezTo>
                    <a:pt x="1140" y="0"/>
                    <a:pt x="1140" y="0"/>
                    <a:pt x="1140" y="0"/>
                  </a:cubicBezTo>
                  <a:cubicBezTo>
                    <a:pt x="1140" y="36"/>
                    <a:pt x="1140" y="37"/>
                    <a:pt x="1140" y="37"/>
                  </a:cubicBezTo>
                  <a:cubicBezTo>
                    <a:pt x="1096" y="37"/>
                    <a:pt x="1096" y="37"/>
                    <a:pt x="1096" y="37"/>
                  </a:cubicBezTo>
                  <a:cubicBezTo>
                    <a:pt x="1096" y="0"/>
                    <a:pt x="1096" y="0"/>
                    <a:pt x="1096" y="0"/>
                  </a:cubicBezTo>
                  <a:cubicBezTo>
                    <a:pt x="1092" y="0"/>
                    <a:pt x="1092" y="0"/>
                    <a:pt x="1092" y="0"/>
                  </a:cubicBezTo>
                  <a:cubicBezTo>
                    <a:pt x="1092" y="36"/>
                    <a:pt x="1092" y="37"/>
                    <a:pt x="1092" y="37"/>
                  </a:cubicBezTo>
                  <a:cubicBezTo>
                    <a:pt x="1048" y="37"/>
                    <a:pt x="1048" y="37"/>
                    <a:pt x="1048" y="37"/>
                  </a:cubicBezTo>
                  <a:cubicBezTo>
                    <a:pt x="1048" y="0"/>
                    <a:pt x="1048" y="0"/>
                    <a:pt x="1048" y="0"/>
                  </a:cubicBezTo>
                  <a:cubicBezTo>
                    <a:pt x="1045" y="0"/>
                    <a:pt x="1045" y="0"/>
                    <a:pt x="1045" y="0"/>
                  </a:cubicBezTo>
                  <a:cubicBezTo>
                    <a:pt x="1045" y="36"/>
                    <a:pt x="1045" y="37"/>
                    <a:pt x="1045" y="37"/>
                  </a:cubicBezTo>
                  <a:cubicBezTo>
                    <a:pt x="1001" y="37"/>
                    <a:pt x="1001" y="37"/>
                    <a:pt x="1001" y="37"/>
                  </a:cubicBezTo>
                  <a:cubicBezTo>
                    <a:pt x="1001" y="0"/>
                    <a:pt x="1001" y="0"/>
                    <a:pt x="1001" y="0"/>
                  </a:cubicBezTo>
                  <a:cubicBezTo>
                    <a:pt x="997" y="0"/>
                    <a:pt x="997" y="0"/>
                    <a:pt x="997" y="0"/>
                  </a:cubicBezTo>
                  <a:cubicBezTo>
                    <a:pt x="997" y="36"/>
                    <a:pt x="997" y="37"/>
                    <a:pt x="997" y="37"/>
                  </a:cubicBezTo>
                  <a:cubicBezTo>
                    <a:pt x="953" y="37"/>
                    <a:pt x="953" y="37"/>
                    <a:pt x="953" y="37"/>
                  </a:cubicBezTo>
                  <a:cubicBezTo>
                    <a:pt x="953" y="0"/>
                    <a:pt x="953" y="0"/>
                    <a:pt x="953" y="0"/>
                  </a:cubicBezTo>
                  <a:cubicBezTo>
                    <a:pt x="950" y="0"/>
                    <a:pt x="950" y="0"/>
                    <a:pt x="950" y="0"/>
                  </a:cubicBezTo>
                  <a:cubicBezTo>
                    <a:pt x="950" y="36"/>
                    <a:pt x="950" y="37"/>
                    <a:pt x="950" y="37"/>
                  </a:cubicBezTo>
                  <a:cubicBezTo>
                    <a:pt x="906" y="37"/>
                    <a:pt x="906" y="37"/>
                    <a:pt x="906" y="37"/>
                  </a:cubicBezTo>
                  <a:cubicBezTo>
                    <a:pt x="906" y="0"/>
                    <a:pt x="906" y="0"/>
                    <a:pt x="906" y="0"/>
                  </a:cubicBezTo>
                  <a:cubicBezTo>
                    <a:pt x="902" y="0"/>
                    <a:pt x="902" y="0"/>
                    <a:pt x="902" y="0"/>
                  </a:cubicBezTo>
                  <a:cubicBezTo>
                    <a:pt x="902" y="36"/>
                    <a:pt x="902" y="37"/>
                    <a:pt x="902" y="37"/>
                  </a:cubicBezTo>
                  <a:cubicBezTo>
                    <a:pt x="858" y="37"/>
                    <a:pt x="858" y="37"/>
                    <a:pt x="858" y="37"/>
                  </a:cubicBezTo>
                  <a:cubicBezTo>
                    <a:pt x="858" y="0"/>
                    <a:pt x="858" y="0"/>
                    <a:pt x="858" y="0"/>
                  </a:cubicBezTo>
                  <a:cubicBezTo>
                    <a:pt x="855" y="0"/>
                    <a:pt x="855" y="0"/>
                    <a:pt x="855" y="0"/>
                  </a:cubicBezTo>
                  <a:cubicBezTo>
                    <a:pt x="855" y="36"/>
                    <a:pt x="855" y="37"/>
                    <a:pt x="855" y="37"/>
                  </a:cubicBezTo>
                  <a:cubicBezTo>
                    <a:pt x="811" y="37"/>
                    <a:pt x="811" y="37"/>
                    <a:pt x="811" y="37"/>
                  </a:cubicBezTo>
                  <a:cubicBezTo>
                    <a:pt x="811" y="0"/>
                    <a:pt x="811" y="0"/>
                    <a:pt x="811" y="0"/>
                  </a:cubicBezTo>
                  <a:cubicBezTo>
                    <a:pt x="807" y="0"/>
                    <a:pt x="807" y="0"/>
                    <a:pt x="807" y="0"/>
                  </a:cubicBezTo>
                  <a:cubicBezTo>
                    <a:pt x="807" y="36"/>
                    <a:pt x="807" y="37"/>
                    <a:pt x="807" y="37"/>
                  </a:cubicBezTo>
                  <a:cubicBezTo>
                    <a:pt x="763" y="37"/>
                    <a:pt x="763" y="37"/>
                    <a:pt x="763" y="37"/>
                  </a:cubicBezTo>
                  <a:cubicBezTo>
                    <a:pt x="763" y="0"/>
                    <a:pt x="763" y="0"/>
                    <a:pt x="763" y="0"/>
                  </a:cubicBezTo>
                  <a:cubicBezTo>
                    <a:pt x="760" y="0"/>
                    <a:pt x="760" y="0"/>
                    <a:pt x="760" y="0"/>
                  </a:cubicBezTo>
                  <a:cubicBezTo>
                    <a:pt x="760" y="36"/>
                    <a:pt x="760" y="37"/>
                    <a:pt x="760" y="37"/>
                  </a:cubicBezTo>
                  <a:cubicBezTo>
                    <a:pt x="716" y="37"/>
                    <a:pt x="716" y="37"/>
                    <a:pt x="716" y="37"/>
                  </a:cubicBezTo>
                  <a:cubicBezTo>
                    <a:pt x="716" y="0"/>
                    <a:pt x="716" y="0"/>
                    <a:pt x="716" y="0"/>
                  </a:cubicBezTo>
                  <a:cubicBezTo>
                    <a:pt x="712" y="0"/>
                    <a:pt x="712" y="0"/>
                    <a:pt x="712" y="0"/>
                  </a:cubicBezTo>
                  <a:cubicBezTo>
                    <a:pt x="712" y="36"/>
                    <a:pt x="712" y="37"/>
                    <a:pt x="712" y="37"/>
                  </a:cubicBezTo>
                  <a:cubicBezTo>
                    <a:pt x="668" y="37"/>
                    <a:pt x="668" y="37"/>
                    <a:pt x="668" y="37"/>
                  </a:cubicBezTo>
                  <a:cubicBezTo>
                    <a:pt x="668" y="0"/>
                    <a:pt x="668" y="0"/>
                    <a:pt x="668" y="0"/>
                  </a:cubicBezTo>
                  <a:cubicBezTo>
                    <a:pt x="665" y="0"/>
                    <a:pt x="665" y="0"/>
                    <a:pt x="665" y="0"/>
                  </a:cubicBezTo>
                  <a:cubicBezTo>
                    <a:pt x="665" y="36"/>
                    <a:pt x="665" y="37"/>
                    <a:pt x="665" y="37"/>
                  </a:cubicBezTo>
                  <a:cubicBezTo>
                    <a:pt x="621" y="37"/>
                    <a:pt x="621" y="37"/>
                    <a:pt x="621" y="37"/>
                  </a:cubicBezTo>
                  <a:cubicBezTo>
                    <a:pt x="621" y="0"/>
                    <a:pt x="621" y="0"/>
                    <a:pt x="621" y="0"/>
                  </a:cubicBezTo>
                  <a:cubicBezTo>
                    <a:pt x="617" y="0"/>
                    <a:pt x="617" y="0"/>
                    <a:pt x="617" y="0"/>
                  </a:cubicBezTo>
                  <a:cubicBezTo>
                    <a:pt x="617" y="36"/>
                    <a:pt x="617" y="37"/>
                    <a:pt x="617" y="37"/>
                  </a:cubicBezTo>
                  <a:cubicBezTo>
                    <a:pt x="573" y="37"/>
                    <a:pt x="573" y="37"/>
                    <a:pt x="573" y="37"/>
                  </a:cubicBezTo>
                  <a:cubicBezTo>
                    <a:pt x="573" y="0"/>
                    <a:pt x="573" y="0"/>
                    <a:pt x="573" y="0"/>
                  </a:cubicBezTo>
                  <a:cubicBezTo>
                    <a:pt x="570" y="0"/>
                    <a:pt x="570" y="0"/>
                    <a:pt x="570" y="0"/>
                  </a:cubicBezTo>
                  <a:cubicBezTo>
                    <a:pt x="570" y="36"/>
                    <a:pt x="570" y="37"/>
                    <a:pt x="570" y="37"/>
                  </a:cubicBezTo>
                  <a:cubicBezTo>
                    <a:pt x="526" y="37"/>
                    <a:pt x="526" y="37"/>
                    <a:pt x="526" y="37"/>
                  </a:cubicBezTo>
                  <a:cubicBezTo>
                    <a:pt x="526" y="0"/>
                    <a:pt x="526" y="0"/>
                    <a:pt x="526" y="0"/>
                  </a:cubicBezTo>
                  <a:cubicBezTo>
                    <a:pt x="522" y="0"/>
                    <a:pt x="522" y="0"/>
                    <a:pt x="522" y="0"/>
                  </a:cubicBezTo>
                  <a:cubicBezTo>
                    <a:pt x="522" y="36"/>
                    <a:pt x="522" y="37"/>
                    <a:pt x="522" y="37"/>
                  </a:cubicBezTo>
                  <a:cubicBezTo>
                    <a:pt x="478" y="37"/>
                    <a:pt x="478" y="37"/>
                    <a:pt x="478" y="37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5" y="0"/>
                    <a:pt x="475" y="0"/>
                    <a:pt x="475" y="0"/>
                  </a:cubicBezTo>
                  <a:cubicBezTo>
                    <a:pt x="475" y="36"/>
                    <a:pt x="475" y="37"/>
                    <a:pt x="475" y="37"/>
                  </a:cubicBezTo>
                  <a:cubicBezTo>
                    <a:pt x="431" y="37"/>
                    <a:pt x="431" y="37"/>
                    <a:pt x="431" y="37"/>
                  </a:cubicBezTo>
                  <a:cubicBezTo>
                    <a:pt x="431" y="0"/>
                    <a:pt x="431" y="0"/>
                    <a:pt x="431" y="0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27" y="36"/>
                    <a:pt x="427" y="37"/>
                    <a:pt x="427" y="37"/>
                  </a:cubicBezTo>
                  <a:cubicBezTo>
                    <a:pt x="383" y="37"/>
                    <a:pt x="383" y="37"/>
                    <a:pt x="383" y="37"/>
                  </a:cubicBezTo>
                  <a:cubicBezTo>
                    <a:pt x="383" y="0"/>
                    <a:pt x="383" y="0"/>
                    <a:pt x="383" y="0"/>
                  </a:cubicBezTo>
                  <a:cubicBezTo>
                    <a:pt x="380" y="0"/>
                    <a:pt x="380" y="0"/>
                    <a:pt x="380" y="0"/>
                  </a:cubicBezTo>
                  <a:cubicBezTo>
                    <a:pt x="380" y="36"/>
                    <a:pt x="380" y="37"/>
                    <a:pt x="380" y="37"/>
                  </a:cubicBezTo>
                  <a:cubicBezTo>
                    <a:pt x="336" y="37"/>
                    <a:pt x="336" y="37"/>
                    <a:pt x="336" y="37"/>
                  </a:cubicBezTo>
                  <a:cubicBezTo>
                    <a:pt x="336" y="0"/>
                    <a:pt x="336" y="0"/>
                    <a:pt x="336" y="0"/>
                  </a:cubicBezTo>
                  <a:cubicBezTo>
                    <a:pt x="332" y="0"/>
                    <a:pt x="332" y="0"/>
                    <a:pt x="332" y="0"/>
                  </a:cubicBezTo>
                  <a:cubicBezTo>
                    <a:pt x="332" y="36"/>
                    <a:pt x="332" y="37"/>
                    <a:pt x="332" y="37"/>
                  </a:cubicBezTo>
                  <a:cubicBezTo>
                    <a:pt x="288" y="37"/>
                    <a:pt x="288" y="37"/>
                    <a:pt x="288" y="37"/>
                  </a:cubicBezTo>
                  <a:cubicBezTo>
                    <a:pt x="288" y="0"/>
                    <a:pt x="288" y="0"/>
                    <a:pt x="288" y="0"/>
                  </a:cubicBezTo>
                  <a:cubicBezTo>
                    <a:pt x="285" y="0"/>
                    <a:pt x="285" y="0"/>
                    <a:pt x="285" y="0"/>
                  </a:cubicBezTo>
                  <a:cubicBezTo>
                    <a:pt x="285" y="36"/>
                    <a:pt x="285" y="37"/>
                    <a:pt x="285" y="37"/>
                  </a:cubicBezTo>
                  <a:cubicBezTo>
                    <a:pt x="241" y="37"/>
                    <a:pt x="241" y="37"/>
                    <a:pt x="241" y="37"/>
                  </a:cubicBezTo>
                  <a:cubicBezTo>
                    <a:pt x="241" y="0"/>
                    <a:pt x="241" y="0"/>
                    <a:pt x="241" y="0"/>
                  </a:cubicBezTo>
                  <a:cubicBezTo>
                    <a:pt x="237" y="0"/>
                    <a:pt x="237" y="0"/>
                    <a:pt x="237" y="0"/>
                  </a:cubicBezTo>
                  <a:cubicBezTo>
                    <a:pt x="237" y="36"/>
                    <a:pt x="237" y="37"/>
                    <a:pt x="237" y="37"/>
                  </a:cubicBezTo>
                  <a:cubicBezTo>
                    <a:pt x="193" y="37"/>
                    <a:pt x="193" y="37"/>
                    <a:pt x="193" y="37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0" y="0"/>
                    <a:pt x="190" y="0"/>
                    <a:pt x="190" y="0"/>
                  </a:cubicBezTo>
                  <a:cubicBezTo>
                    <a:pt x="190" y="36"/>
                    <a:pt x="190" y="37"/>
                    <a:pt x="190" y="37"/>
                  </a:cubicBezTo>
                  <a:cubicBezTo>
                    <a:pt x="146" y="37"/>
                    <a:pt x="146" y="37"/>
                    <a:pt x="146" y="37"/>
                  </a:cubicBezTo>
                  <a:cubicBezTo>
                    <a:pt x="146" y="0"/>
                    <a:pt x="146" y="0"/>
                    <a:pt x="146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142" y="36"/>
                    <a:pt x="142" y="37"/>
                    <a:pt x="142" y="37"/>
                  </a:cubicBezTo>
                  <a:cubicBezTo>
                    <a:pt x="98" y="37"/>
                    <a:pt x="98" y="37"/>
                    <a:pt x="98" y="37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95" y="36"/>
                    <a:pt x="95" y="37"/>
                    <a:pt x="95" y="37"/>
                  </a:cubicBezTo>
                  <a:cubicBezTo>
                    <a:pt x="51" y="37"/>
                    <a:pt x="51" y="37"/>
                    <a:pt x="51" y="37"/>
                  </a:cubicBezTo>
                  <a:cubicBezTo>
                    <a:pt x="51" y="17"/>
                    <a:pt x="51" y="6"/>
                    <a:pt x="51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7" y="36"/>
                    <a:pt x="47" y="37"/>
                    <a:pt x="47" y="37"/>
                  </a:cubicBezTo>
                  <a:cubicBezTo>
                    <a:pt x="3" y="37"/>
                    <a:pt x="3" y="37"/>
                    <a:pt x="3" y="37"/>
                  </a:cubicBezTo>
                  <a:cubicBezTo>
                    <a:pt x="3" y="17"/>
                    <a:pt x="3" y="6"/>
                    <a:pt x="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31"/>
                    <a:pt x="0" y="168"/>
                    <a:pt x="0" y="178"/>
                  </a:cubicBezTo>
                  <a:cubicBezTo>
                    <a:pt x="3" y="178"/>
                    <a:pt x="3" y="178"/>
                    <a:pt x="3" y="178"/>
                  </a:cubicBezTo>
                  <a:cubicBezTo>
                    <a:pt x="3" y="135"/>
                    <a:pt x="3" y="135"/>
                    <a:pt x="3" y="135"/>
                  </a:cubicBezTo>
                  <a:cubicBezTo>
                    <a:pt x="47" y="135"/>
                    <a:pt x="47" y="135"/>
                    <a:pt x="47" y="135"/>
                  </a:cubicBezTo>
                  <a:cubicBezTo>
                    <a:pt x="47" y="172"/>
                    <a:pt x="47" y="177"/>
                    <a:pt x="47" y="178"/>
                  </a:cubicBezTo>
                  <a:cubicBezTo>
                    <a:pt x="51" y="178"/>
                    <a:pt x="51" y="178"/>
                    <a:pt x="51" y="178"/>
                  </a:cubicBezTo>
                  <a:cubicBezTo>
                    <a:pt x="51" y="135"/>
                    <a:pt x="51" y="135"/>
                    <a:pt x="51" y="135"/>
                  </a:cubicBezTo>
                  <a:cubicBezTo>
                    <a:pt x="95" y="135"/>
                    <a:pt x="95" y="135"/>
                    <a:pt x="95" y="135"/>
                  </a:cubicBezTo>
                  <a:cubicBezTo>
                    <a:pt x="95" y="172"/>
                    <a:pt x="95" y="177"/>
                    <a:pt x="95" y="178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8" y="135"/>
                    <a:pt x="98" y="135"/>
                    <a:pt x="98" y="135"/>
                  </a:cubicBezTo>
                  <a:cubicBezTo>
                    <a:pt x="142" y="135"/>
                    <a:pt x="142" y="135"/>
                    <a:pt x="142" y="135"/>
                  </a:cubicBezTo>
                  <a:cubicBezTo>
                    <a:pt x="142" y="172"/>
                    <a:pt x="142" y="177"/>
                    <a:pt x="142" y="178"/>
                  </a:cubicBezTo>
                  <a:cubicBezTo>
                    <a:pt x="146" y="178"/>
                    <a:pt x="146" y="178"/>
                    <a:pt x="146" y="178"/>
                  </a:cubicBezTo>
                  <a:cubicBezTo>
                    <a:pt x="146" y="135"/>
                    <a:pt x="146" y="135"/>
                    <a:pt x="146" y="135"/>
                  </a:cubicBezTo>
                  <a:cubicBezTo>
                    <a:pt x="190" y="135"/>
                    <a:pt x="190" y="135"/>
                    <a:pt x="190" y="135"/>
                  </a:cubicBezTo>
                  <a:cubicBezTo>
                    <a:pt x="190" y="172"/>
                    <a:pt x="190" y="177"/>
                    <a:pt x="190" y="178"/>
                  </a:cubicBezTo>
                  <a:cubicBezTo>
                    <a:pt x="193" y="178"/>
                    <a:pt x="193" y="178"/>
                    <a:pt x="193" y="178"/>
                  </a:cubicBezTo>
                  <a:cubicBezTo>
                    <a:pt x="193" y="135"/>
                    <a:pt x="193" y="135"/>
                    <a:pt x="193" y="135"/>
                  </a:cubicBezTo>
                  <a:cubicBezTo>
                    <a:pt x="237" y="135"/>
                    <a:pt x="237" y="135"/>
                    <a:pt x="237" y="135"/>
                  </a:cubicBezTo>
                  <a:cubicBezTo>
                    <a:pt x="237" y="172"/>
                    <a:pt x="237" y="177"/>
                    <a:pt x="237" y="178"/>
                  </a:cubicBezTo>
                  <a:cubicBezTo>
                    <a:pt x="241" y="178"/>
                    <a:pt x="241" y="178"/>
                    <a:pt x="241" y="178"/>
                  </a:cubicBezTo>
                  <a:cubicBezTo>
                    <a:pt x="241" y="135"/>
                    <a:pt x="241" y="135"/>
                    <a:pt x="241" y="135"/>
                  </a:cubicBezTo>
                  <a:cubicBezTo>
                    <a:pt x="285" y="135"/>
                    <a:pt x="285" y="135"/>
                    <a:pt x="285" y="135"/>
                  </a:cubicBezTo>
                  <a:cubicBezTo>
                    <a:pt x="285" y="172"/>
                    <a:pt x="285" y="177"/>
                    <a:pt x="285" y="178"/>
                  </a:cubicBezTo>
                  <a:cubicBezTo>
                    <a:pt x="288" y="178"/>
                    <a:pt x="288" y="178"/>
                    <a:pt x="288" y="178"/>
                  </a:cubicBezTo>
                  <a:cubicBezTo>
                    <a:pt x="288" y="135"/>
                    <a:pt x="288" y="135"/>
                    <a:pt x="288" y="135"/>
                  </a:cubicBezTo>
                  <a:cubicBezTo>
                    <a:pt x="332" y="135"/>
                    <a:pt x="332" y="135"/>
                    <a:pt x="332" y="135"/>
                  </a:cubicBezTo>
                  <a:cubicBezTo>
                    <a:pt x="332" y="172"/>
                    <a:pt x="332" y="177"/>
                    <a:pt x="332" y="178"/>
                  </a:cubicBezTo>
                  <a:cubicBezTo>
                    <a:pt x="336" y="178"/>
                    <a:pt x="336" y="178"/>
                    <a:pt x="336" y="178"/>
                  </a:cubicBezTo>
                  <a:cubicBezTo>
                    <a:pt x="336" y="135"/>
                    <a:pt x="336" y="135"/>
                    <a:pt x="336" y="135"/>
                  </a:cubicBezTo>
                  <a:cubicBezTo>
                    <a:pt x="380" y="135"/>
                    <a:pt x="380" y="135"/>
                    <a:pt x="380" y="135"/>
                  </a:cubicBezTo>
                  <a:cubicBezTo>
                    <a:pt x="380" y="172"/>
                    <a:pt x="380" y="177"/>
                    <a:pt x="380" y="178"/>
                  </a:cubicBezTo>
                  <a:cubicBezTo>
                    <a:pt x="383" y="178"/>
                    <a:pt x="383" y="178"/>
                    <a:pt x="383" y="178"/>
                  </a:cubicBezTo>
                  <a:cubicBezTo>
                    <a:pt x="383" y="135"/>
                    <a:pt x="383" y="135"/>
                    <a:pt x="383" y="135"/>
                  </a:cubicBezTo>
                  <a:cubicBezTo>
                    <a:pt x="427" y="135"/>
                    <a:pt x="427" y="135"/>
                    <a:pt x="427" y="135"/>
                  </a:cubicBezTo>
                  <a:cubicBezTo>
                    <a:pt x="427" y="172"/>
                    <a:pt x="427" y="177"/>
                    <a:pt x="427" y="178"/>
                  </a:cubicBezTo>
                  <a:cubicBezTo>
                    <a:pt x="431" y="178"/>
                    <a:pt x="431" y="178"/>
                    <a:pt x="431" y="178"/>
                  </a:cubicBezTo>
                  <a:cubicBezTo>
                    <a:pt x="431" y="135"/>
                    <a:pt x="431" y="135"/>
                    <a:pt x="431" y="135"/>
                  </a:cubicBezTo>
                  <a:cubicBezTo>
                    <a:pt x="475" y="135"/>
                    <a:pt x="475" y="135"/>
                    <a:pt x="475" y="135"/>
                  </a:cubicBezTo>
                  <a:cubicBezTo>
                    <a:pt x="475" y="172"/>
                    <a:pt x="475" y="177"/>
                    <a:pt x="475" y="178"/>
                  </a:cubicBezTo>
                  <a:cubicBezTo>
                    <a:pt x="478" y="178"/>
                    <a:pt x="478" y="178"/>
                    <a:pt x="478" y="178"/>
                  </a:cubicBezTo>
                  <a:cubicBezTo>
                    <a:pt x="478" y="135"/>
                    <a:pt x="478" y="135"/>
                    <a:pt x="478" y="135"/>
                  </a:cubicBezTo>
                  <a:cubicBezTo>
                    <a:pt x="522" y="135"/>
                    <a:pt x="522" y="135"/>
                    <a:pt x="522" y="135"/>
                  </a:cubicBezTo>
                  <a:cubicBezTo>
                    <a:pt x="522" y="172"/>
                    <a:pt x="522" y="177"/>
                    <a:pt x="522" y="178"/>
                  </a:cubicBezTo>
                  <a:cubicBezTo>
                    <a:pt x="526" y="178"/>
                    <a:pt x="526" y="178"/>
                    <a:pt x="526" y="178"/>
                  </a:cubicBezTo>
                  <a:cubicBezTo>
                    <a:pt x="526" y="135"/>
                    <a:pt x="526" y="135"/>
                    <a:pt x="526" y="135"/>
                  </a:cubicBezTo>
                  <a:cubicBezTo>
                    <a:pt x="570" y="135"/>
                    <a:pt x="570" y="135"/>
                    <a:pt x="570" y="135"/>
                  </a:cubicBezTo>
                  <a:cubicBezTo>
                    <a:pt x="570" y="172"/>
                    <a:pt x="570" y="177"/>
                    <a:pt x="570" y="178"/>
                  </a:cubicBezTo>
                  <a:cubicBezTo>
                    <a:pt x="573" y="178"/>
                    <a:pt x="573" y="178"/>
                    <a:pt x="573" y="178"/>
                  </a:cubicBezTo>
                  <a:cubicBezTo>
                    <a:pt x="573" y="135"/>
                    <a:pt x="573" y="135"/>
                    <a:pt x="573" y="135"/>
                  </a:cubicBezTo>
                  <a:cubicBezTo>
                    <a:pt x="617" y="135"/>
                    <a:pt x="617" y="135"/>
                    <a:pt x="617" y="135"/>
                  </a:cubicBezTo>
                  <a:cubicBezTo>
                    <a:pt x="617" y="172"/>
                    <a:pt x="617" y="177"/>
                    <a:pt x="617" y="178"/>
                  </a:cubicBezTo>
                  <a:cubicBezTo>
                    <a:pt x="621" y="178"/>
                    <a:pt x="621" y="178"/>
                    <a:pt x="621" y="178"/>
                  </a:cubicBezTo>
                  <a:cubicBezTo>
                    <a:pt x="621" y="135"/>
                    <a:pt x="621" y="135"/>
                    <a:pt x="621" y="135"/>
                  </a:cubicBezTo>
                  <a:cubicBezTo>
                    <a:pt x="665" y="135"/>
                    <a:pt x="665" y="135"/>
                    <a:pt x="665" y="135"/>
                  </a:cubicBezTo>
                  <a:cubicBezTo>
                    <a:pt x="665" y="172"/>
                    <a:pt x="665" y="177"/>
                    <a:pt x="665" y="178"/>
                  </a:cubicBezTo>
                  <a:cubicBezTo>
                    <a:pt x="668" y="178"/>
                    <a:pt x="668" y="178"/>
                    <a:pt x="668" y="178"/>
                  </a:cubicBezTo>
                  <a:cubicBezTo>
                    <a:pt x="668" y="135"/>
                    <a:pt x="668" y="135"/>
                    <a:pt x="668" y="135"/>
                  </a:cubicBezTo>
                  <a:cubicBezTo>
                    <a:pt x="712" y="135"/>
                    <a:pt x="712" y="135"/>
                    <a:pt x="712" y="135"/>
                  </a:cubicBezTo>
                  <a:cubicBezTo>
                    <a:pt x="712" y="172"/>
                    <a:pt x="712" y="177"/>
                    <a:pt x="712" y="178"/>
                  </a:cubicBezTo>
                  <a:cubicBezTo>
                    <a:pt x="716" y="178"/>
                    <a:pt x="716" y="178"/>
                    <a:pt x="716" y="178"/>
                  </a:cubicBezTo>
                  <a:cubicBezTo>
                    <a:pt x="716" y="135"/>
                    <a:pt x="716" y="135"/>
                    <a:pt x="716" y="135"/>
                  </a:cubicBezTo>
                  <a:cubicBezTo>
                    <a:pt x="760" y="135"/>
                    <a:pt x="760" y="135"/>
                    <a:pt x="760" y="135"/>
                  </a:cubicBezTo>
                  <a:cubicBezTo>
                    <a:pt x="760" y="172"/>
                    <a:pt x="760" y="177"/>
                    <a:pt x="760" y="178"/>
                  </a:cubicBezTo>
                  <a:cubicBezTo>
                    <a:pt x="763" y="178"/>
                    <a:pt x="763" y="178"/>
                    <a:pt x="763" y="178"/>
                  </a:cubicBezTo>
                  <a:cubicBezTo>
                    <a:pt x="763" y="135"/>
                    <a:pt x="763" y="135"/>
                    <a:pt x="763" y="135"/>
                  </a:cubicBezTo>
                  <a:cubicBezTo>
                    <a:pt x="807" y="135"/>
                    <a:pt x="807" y="135"/>
                    <a:pt x="807" y="135"/>
                  </a:cubicBezTo>
                  <a:cubicBezTo>
                    <a:pt x="807" y="172"/>
                    <a:pt x="807" y="177"/>
                    <a:pt x="807" y="178"/>
                  </a:cubicBezTo>
                  <a:cubicBezTo>
                    <a:pt x="811" y="178"/>
                    <a:pt x="811" y="178"/>
                    <a:pt x="811" y="178"/>
                  </a:cubicBezTo>
                  <a:cubicBezTo>
                    <a:pt x="811" y="135"/>
                    <a:pt x="811" y="135"/>
                    <a:pt x="811" y="135"/>
                  </a:cubicBezTo>
                  <a:cubicBezTo>
                    <a:pt x="855" y="135"/>
                    <a:pt x="855" y="135"/>
                    <a:pt x="855" y="135"/>
                  </a:cubicBezTo>
                  <a:cubicBezTo>
                    <a:pt x="855" y="172"/>
                    <a:pt x="855" y="177"/>
                    <a:pt x="855" y="178"/>
                  </a:cubicBezTo>
                  <a:cubicBezTo>
                    <a:pt x="858" y="178"/>
                    <a:pt x="858" y="178"/>
                    <a:pt x="858" y="178"/>
                  </a:cubicBezTo>
                  <a:cubicBezTo>
                    <a:pt x="858" y="135"/>
                    <a:pt x="858" y="135"/>
                    <a:pt x="858" y="135"/>
                  </a:cubicBezTo>
                  <a:cubicBezTo>
                    <a:pt x="902" y="135"/>
                    <a:pt x="902" y="135"/>
                    <a:pt x="902" y="135"/>
                  </a:cubicBezTo>
                  <a:cubicBezTo>
                    <a:pt x="902" y="172"/>
                    <a:pt x="902" y="177"/>
                    <a:pt x="902" y="178"/>
                  </a:cubicBezTo>
                  <a:cubicBezTo>
                    <a:pt x="906" y="178"/>
                    <a:pt x="906" y="178"/>
                    <a:pt x="906" y="178"/>
                  </a:cubicBezTo>
                  <a:cubicBezTo>
                    <a:pt x="906" y="135"/>
                    <a:pt x="906" y="135"/>
                    <a:pt x="906" y="135"/>
                  </a:cubicBezTo>
                  <a:cubicBezTo>
                    <a:pt x="950" y="135"/>
                    <a:pt x="950" y="135"/>
                    <a:pt x="950" y="135"/>
                  </a:cubicBezTo>
                  <a:cubicBezTo>
                    <a:pt x="950" y="172"/>
                    <a:pt x="950" y="177"/>
                    <a:pt x="950" y="178"/>
                  </a:cubicBezTo>
                  <a:cubicBezTo>
                    <a:pt x="953" y="178"/>
                    <a:pt x="953" y="178"/>
                    <a:pt x="953" y="178"/>
                  </a:cubicBezTo>
                  <a:cubicBezTo>
                    <a:pt x="953" y="135"/>
                    <a:pt x="953" y="135"/>
                    <a:pt x="953" y="135"/>
                  </a:cubicBezTo>
                  <a:cubicBezTo>
                    <a:pt x="997" y="135"/>
                    <a:pt x="997" y="135"/>
                    <a:pt x="997" y="135"/>
                  </a:cubicBezTo>
                  <a:cubicBezTo>
                    <a:pt x="997" y="172"/>
                    <a:pt x="997" y="177"/>
                    <a:pt x="997" y="178"/>
                  </a:cubicBezTo>
                  <a:cubicBezTo>
                    <a:pt x="1001" y="178"/>
                    <a:pt x="1001" y="178"/>
                    <a:pt x="1001" y="178"/>
                  </a:cubicBezTo>
                  <a:cubicBezTo>
                    <a:pt x="1001" y="135"/>
                    <a:pt x="1001" y="135"/>
                    <a:pt x="1001" y="135"/>
                  </a:cubicBezTo>
                  <a:cubicBezTo>
                    <a:pt x="1045" y="135"/>
                    <a:pt x="1045" y="135"/>
                    <a:pt x="1045" y="135"/>
                  </a:cubicBezTo>
                  <a:cubicBezTo>
                    <a:pt x="1045" y="172"/>
                    <a:pt x="1045" y="177"/>
                    <a:pt x="1045" y="178"/>
                  </a:cubicBezTo>
                  <a:cubicBezTo>
                    <a:pt x="1048" y="178"/>
                    <a:pt x="1048" y="178"/>
                    <a:pt x="1048" y="178"/>
                  </a:cubicBezTo>
                  <a:cubicBezTo>
                    <a:pt x="1048" y="135"/>
                    <a:pt x="1048" y="135"/>
                    <a:pt x="1048" y="135"/>
                  </a:cubicBezTo>
                  <a:cubicBezTo>
                    <a:pt x="1092" y="135"/>
                    <a:pt x="1092" y="135"/>
                    <a:pt x="1092" y="135"/>
                  </a:cubicBezTo>
                  <a:cubicBezTo>
                    <a:pt x="1092" y="172"/>
                    <a:pt x="1092" y="177"/>
                    <a:pt x="1092" y="178"/>
                  </a:cubicBezTo>
                  <a:cubicBezTo>
                    <a:pt x="1096" y="178"/>
                    <a:pt x="1096" y="178"/>
                    <a:pt x="1096" y="178"/>
                  </a:cubicBezTo>
                  <a:cubicBezTo>
                    <a:pt x="1096" y="135"/>
                    <a:pt x="1096" y="135"/>
                    <a:pt x="1096" y="135"/>
                  </a:cubicBezTo>
                  <a:cubicBezTo>
                    <a:pt x="1140" y="135"/>
                    <a:pt x="1140" y="135"/>
                    <a:pt x="1140" y="135"/>
                  </a:cubicBezTo>
                  <a:cubicBezTo>
                    <a:pt x="1140" y="172"/>
                    <a:pt x="1140" y="177"/>
                    <a:pt x="1140" y="178"/>
                  </a:cubicBezTo>
                  <a:cubicBezTo>
                    <a:pt x="1143" y="178"/>
                    <a:pt x="1143" y="178"/>
                    <a:pt x="1143" y="178"/>
                  </a:cubicBezTo>
                  <a:cubicBezTo>
                    <a:pt x="1143" y="135"/>
                    <a:pt x="1143" y="135"/>
                    <a:pt x="1143" y="135"/>
                  </a:cubicBezTo>
                  <a:cubicBezTo>
                    <a:pt x="1187" y="135"/>
                    <a:pt x="1187" y="135"/>
                    <a:pt x="1187" y="135"/>
                  </a:cubicBezTo>
                  <a:cubicBezTo>
                    <a:pt x="1187" y="172"/>
                    <a:pt x="1187" y="177"/>
                    <a:pt x="1187" y="178"/>
                  </a:cubicBezTo>
                  <a:cubicBezTo>
                    <a:pt x="1191" y="178"/>
                    <a:pt x="1191" y="178"/>
                    <a:pt x="1191" y="178"/>
                  </a:cubicBezTo>
                  <a:cubicBezTo>
                    <a:pt x="1191" y="135"/>
                    <a:pt x="1191" y="135"/>
                    <a:pt x="1191" y="135"/>
                  </a:cubicBezTo>
                  <a:cubicBezTo>
                    <a:pt x="1235" y="135"/>
                    <a:pt x="1235" y="135"/>
                    <a:pt x="1235" y="135"/>
                  </a:cubicBezTo>
                  <a:cubicBezTo>
                    <a:pt x="1235" y="172"/>
                    <a:pt x="1235" y="177"/>
                    <a:pt x="1235" y="178"/>
                  </a:cubicBezTo>
                  <a:cubicBezTo>
                    <a:pt x="1238" y="178"/>
                    <a:pt x="1238" y="178"/>
                    <a:pt x="1238" y="178"/>
                  </a:cubicBezTo>
                  <a:cubicBezTo>
                    <a:pt x="1238" y="135"/>
                    <a:pt x="1238" y="135"/>
                    <a:pt x="1238" y="135"/>
                  </a:cubicBezTo>
                  <a:cubicBezTo>
                    <a:pt x="1282" y="135"/>
                    <a:pt x="1282" y="135"/>
                    <a:pt x="1282" y="135"/>
                  </a:cubicBezTo>
                  <a:cubicBezTo>
                    <a:pt x="1282" y="172"/>
                    <a:pt x="1282" y="177"/>
                    <a:pt x="1282" y="178"/>
                  </a:cubicBezTo>
                  <a:cubicBezTo>
                    <a:pt x="1286" y="178"/>
                    <a:pt x="1286" y="178"/>
                    <a:pt x="1286" y="178"/>
                  </a:cubicBezTo>
                  <a:cubicBezTo>
                    <a:pt x="1286" y="135"/>
                    <a:pt x="1286" y="135"/>
                    <a:pt x="1286" y="135"/>
                  </a:cubicBezTo>
                  <a:cubicBezTo>
                    <a:pt x="1330" y="135"/>
                    <a:pt x="1330" y="135"/>
                    <a:pt x="1330" y="135"/>
                  </a:cubicBezTo>
                  <a:cubicBezTo>
                    <a:pt x="1330" y="172"/>
                    <a:pt x="1330" y="177"/>
                    <a:pt x="1330" y="178"/>
                  </a:cubicBezTo>
                  <a:cubicBezTo>
                    <a:pt x="1333" y="178"/>
                    <a:pt x="1333" y="178"/>
                    <a:pt x="1333" y="178"/>
                  </a:cubicBezTo>
                  <a:cubicBezTo>
                    <a:pt x="1333" y="135"/>
                    <a:pt x="1333" y="135"/>
                    <a:pt x="1333" y="135"/>
                  </a:cubicBezTo>
                  <a:cubicBezTo>
                    <a:pt x="1377" y="135"/>
                    <a:pt x="1377" y="135"/>
                    <a:pt x="1377" y="135"/>
                  </a:cubicBezTo>
                  <a:cubicBezTo>
                    <a:pt x="1377" y="172"/>
                    <a:pt x="1377" y="177"/>
                    <a:pt x="1377" y="178"/>
                  </a:cubicBezTo>
                  <a:cubicBezTo>
                    <a:pt x="1381" y="178"/>
                    <a:pt x="1381" y="178"/>
                    <a:pt x="1381" y="178"/>
                  </a:cubicBezTo>
                  <a:cubicBezTo>
                    <a:pt x="1381" y="135"/>
                    <a:pt x="1381" y="135"/>
                    <a:pt x="1381" y="135"/>
                  </a:cubicBezTo>
                  <a:cubicBezTo>
                    <a:pt x="1425" y="135"/>
                    <a:pt x="1425" y="135"/>
                    <a:pt x="1425" y="135"/>
                  </a:cubicBezTo>
                  <a:cubicBezTo>
                    <a:pt x="1425" y="172"/>
                    <a:pt x="1425" y="177"/>
                    <a:pt x="1425" y="178"/>
                  </a:cubicBezTo>
                  <a:cubicBezTo>
                    <a:pt x="1428" y="178"/>
                    <a:pt x="1428" y="178"/>
                    <a:pt x="1428" y="178"/>
                  </a:cubicBezTo>
                  <a:cubicBezTo>
                    <a:pt x="1428" y="135"/>
                    <a:pt x="1428" y="135"/>
                    <a:pt x="1428" y="135"/>
                  </a:cubicBezTo>
                  <a:cubicBezTo>
                    <a:pt x="1472" y="135"/>
                    <a:pt x="1472" y="135"/>
                    <a:pt x="1472" y="135"/>
                  </a:cubicBezTo>
                  <a:cubicBezTo>
                    <a:pt x="1472" y="172"/>
                    <a:pt x="1472" y="177"/>
                    <a:pt x="1472" y="178"/>
                  </a:cubicBezTo>
                  <a:cubicBezTo>
                    <a:pt x="1476" y="178"/>
                    <a:pt x="1476" y="178"/>
                    <a:pt x="1476" y="178"/>
                  </a:cubicBezTo>
                  <a:cubicBezTo>
                    <a:pt x="1476" y="116"/>
                    <a:pt x="1476" y="57"/>
                    <a:pt x="1476" y="0"/>
                  </a:cubicBezTo>
                  <a:lnTo>
                    <a:pt x="1472" y="0"/>
                  </a:lnTo>
                  <a:close/>
                  <a:moveTo>
                    <a:pt x="47" y="131"/>
                  </a:moveTo>
                  <a:cubicBezTo>
                    <a:pt x="3" y="131"/>
                    <a:pt x="3" y="131"/>
                    <a:pt x="3" y="131"/>
                  </a:cubicBezTo>
                  <a:cubicBezTo>
                    <a:pt x="3" y="88"/>
                    <a:pt x="3" y="88"/>
                    <a:pt x="3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131"/>
                    <a:pt x="47" y="131"/>
                    <a:pt x="47" y="131"/>
                  </a:cubicBezTo>
                  <a:close/>
                  <a:moveTo>
                    <a:pt x="47" y="84"/>
                  </a:moveTo>
                  <a:cubicBezTo>
                    <a:pt x="3" y="84"/>
                    <a:pt x="3" y="84"/>
                    <a:pt x="3" y="84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84"/>
                    <a:pt x="47" y="84"/>
                    <a:pt x="47" y="84"/>
                  </a:cubicBezTo>
                  <a:close/>
                  <a:moveTo>
                    <a:pt x="95" y="131"/>
                  </a:moveTo>
                  <a:cubicBezTo>
                    <a:pt x="51" y="131"/>
                    <a:pt x="51" y="131"/>
                    <a:pt x="51" y="131"/>
                  </a:cubicBezTo>
                  <a:cubicBezTo>
                    <a:pt x="51" y="88"/>
                    <a:pt x="51" y="88"/>
                    <a:pt x="51" y="88"/>
                  </a:cubicBezTo>
                  <a:cubicBezTo>
                    <a:pt x="95" y="88"/>
                    <a:pt x="95" y="88"/>
                    <a:pt x="95" y="88"/>
                  </a:cubicBezTo>
                  <a:cubicBezTo>
                    <a:pt x="95" y="131"/>
                    <a:pt x="95" y="131"/>
                    <a:pt x="95" y="131"/>
                  </a:cubicBezTo>
                  <a:close/>
                  <a:moveTo>
                    <a:pt x="95" y="84"/>
                  </a:moveTo>
                  <a:cubicBezTo>
                    <a:pt x="51" y="84"/>
                    <a:pt x="51" y="84"/>
                    <a:pt x="51" y="84"/>
                  </a:cubicBezTo>
                  <a:cubicBezTo>
                    <a:pt x="51" y="40"/>
                    <a:pt x="51" y="40"/>
                    <a:pt x="51" y="40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5" y="84"/>
                    <a:pt x="95" y="84"/>
                    <a:pt x="95" y="84"/>
                  </a:cubicBezTo>
                  <a:close/>
                  <a:moveTo>
                    <a:pt x="142" y="131"/>
                  </a:moveTo>
                  <a:cubicBezTo>
                    <a:pt x="98" y="131"/>
                    <a:pt x="98" y="131"/>
                    <a:pt x="98" y="131"/>
                  </a:cubicBezTo>
                  <a:cubicBezTo>
                    <a:pt x="98" y="88"/>
                    <a:pt x="98" y="88"/>
                    <a:pt x="98" y="88"/>
                  </a:cubicBezTo>
                  <a:cubicBezTo>
                    <a:pt x="142" y="88"/>
                    <a:pt x="142" y="88"/>
                    <a:pt x="142" y="88"/>
                  </a:cubicBezTo>
                  <a:cubicBezTo>
                    <a:pt x="142" y="131"/>
                    <a:pt x="142" y="131"/>
                    <a:pt x="142" y="131"/>
                  </a:cubicBezTo>
                  <a:close/>
                  <a:moveTo>
                    <a:pt x="142" y="84"/>
                  </a:moveTo>
                  <a:cubicBezTo>
                    <a:pt x="98" y="84"/>
                    <a:pt x="98" y="84"/>
                    <a:pt x="98" y="84"/>
                  </a:cubicBezTo>
                  <a:cubicBezTo>
                    <a:pt x="98" y="40"/>
                    <a:pt x="98" y="40"/>
                    <a:pt x="98" y="40"/>
                  </a:cubicBezTo>
                  <a:cubicBezTo>
                    <a:pt x="142" y="40"/>
                    <a:pt x="142" y="40"/>
                    <a:pt x="142" y="40"/>
                  </a:cubicBezTo>
                  <a:cubicBezTo>
                    <a:pt x="142" y="84"/>
                    <a:pt x="142" y="84"/>
                    <a:pt x="142" y="84"/>
                  </a:cubicBezTo>
                  <a:close/>
                  <a:moveTo>
                    <a:pt x="190" y="131"/>
                  </a:moveTo>
                  <a:cubicBezTo>
                    <a:pt x="146" y="131"/>
                    <a:pt x="146" y="131"/>
                    <a:pt x="146" y="131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90" y="88"/>
                    <a:pt x="190" y="88"/>
                    <a:pt x="190" y="88"/>
                  </a:cubicBezTo>
                  <a:cubicBezTo>
                    <a:pt x="190" y="131"/>
                    <a:pt x="190" y="131"/>
                    <a:pt x="190" y="131"/>
                  </a:cubicBezTo>
                  <a:close/>
                  <a:moveTo>
                    <a:pt x="190" y="84"/>
                  </a:moveTo>
                  <a:cubicBezTo>
                    <a:pt x="146" y="84"/>
                    <a:pt x="146" y="84"/>
                    <a:pt x="146" y="84"/>
                  </a:cubicBezTo>
                  <a:cubicBezTo>
                    <a:pt x="146" y="40"/>
                    <a:pt x="146" y="40"/>
                    <a:pt x="146" y="40"/>
                  </a:cubicBezTo>
                  <a:cubicBezTo>
                    <a:pt x="190" y="40"/>
                    <a:pt x="190" y="40"/>
                    <a:pt x="190" y="40"/>
                  </a:cubicBezTo>
                  <a:cubicBezTo>
                    <a:pt x="190" y="84"/>
                    <a:pt x="190" y="84"/>
                    <a:pt x="190" y="84"/>
                  </a:cubicBezTo>
                  <a:close/>
                  <a:moveTo>
                    <a:pt x="237" y="131"/>
                  </a:moveTo>
                  <a:cubicBezTo>
                    <a:pt x="193" y="131"/>
                    <a:pt x="193" y="131"/>
                    <a:pt x="193" y="131"/>
                  </a:cubicBezTo>
                  <a:cubicBezTo>
                    <a:pt x="193" y="88"/>
                    <a:pt x="193" y="88"/>
                    <a:pt x="193" y="88"/>
                  </a:cubicBezTo>
                  <a:cubicBezTo>
                    <a:pt x="237" y="88"/>
                    <a:pt x="237" y="88"/>
                    <a:pt x="237" y="88"/>
                  </a:cubicBezTo>
                  <a:cubicBezTo>
                    <a:pt x="237" y="131"/>
                    <a:pt x="237" y="131"/>
                    <a:pt x="237" y="131"/>
                  </a:cubicBezTo>
                  <a:close/>
                  <a:moveTo>
                    <a:pt x="237" y="84"/>
                  </a:moveTo>
                  <a:cubicBezTo>
                    <a:pt x="193" y="84"/>
                    <a:pt x="193" y="84"/>
                    <a:pt x="193" y="84"/>
                  </a:cubicBezTo>
                  <a:cubicBezTo>
                    <a:pt x="193" y="40"/>
                    <a:pt x="193" y="40"/>
                    <a:pt x="193" y="40"/>
                  </a:cubicBezTo>
                  <a:cubicBezTo>
                    <a:pt x="237" y="40"/>
                    <a:pt x="237" y="40"/>
                    <a:pt x="237" y="40"/>
                  </a:cubicBezTo>
                  <a:cubicBezTo>
                    <a:pt x="237" y="84"/>
                    <a:pt x="237" y="84"/>
                    <a:pt x="237" y="84"/>
                  </a:cubicBezTo>
                  <a:close/>
                  <a:moveTo>
                    <a:pt x="285" y="131"/>
                  </a:moveTo>
                  <a:cubicBezTo>
                    <a:pt x="241" y="131"/>
                    <a:pt x="241" y="131"/>
                    <a:pt x="241" y="131"/>
                  </a:cubicBezTo>
                  <a:cubicBezTo>
                    <a:pt x="241" y="88"/>
                    <a:pt x="241" y="88"/>
                    <a:pt x="241" y="88"/>
                  </a:cubicBezTo>
                  <a:cubicBezTo>
                    <a:pt x="285" y="88"/>
                    <a:pt x="285" y="88"/>
                    <a:pt x="285" y="88"/>
                  </a:cubicBezTo>
                  <a:cubicBezTo>
                    <a:pt x="285" y="131"/>
                    <a:pt x="285" y="131"/>
                    <a:pt x="285" y="131"/>
                  </a:cubicBezTo>
                  <a:close/>
                  <a:moveTo>
                    <a:pt x="285" y="84"/>
                  </a:moveTo>
                  <a:cubicBezTo>
                    <a:pt x="241" y="84"/>
                    <a:pt x="241" y="84"/>
                    <a:pt x="241" y="84"/>
                  </a:cubicBezTo>
                  <a:cubicBezTo>
                    <a:pt x="241" y="40"/>
                    <a:pt x="241" y="40"/>
                    <a:pt x="241" y="40"/>
                  </a:cubicBezTo>
                  <a:cubicBezTo>
                    <a:pt x="285" y="40"/>
                    <a:pt x="285" y="40"/>
                    <a:pt x="285" y="40"/>
                  </a:cubicBezTo>
                  <a:cubicBezTo>
                    <a:pt x="285" y="84"/>
                    <a:pt x="285" y="84"/>
                    <a:pt x="285" y="84"/>
                  </a:cubicBezTo>
                  <a:close/>
                  <a:moveTo>
                    <a:pt x="332" y="131"/>
                  </a:moveTo>
                  <a:cubicBezTo>
                    <a:pt x="288" y="131"/>
                    <a:pt x="288" y="131"/>
                    <a:pt x="288" y="131"/>
                  </a:cubicBezTo>
                  <a:cubicBezTo>
                    <a:pt x="288" y="88"/>
                    <a:pt x="288" y="88"/>
                    <a:pt x="288" y="88"/>
                  </a:cubicBezTo>
                  <a:cubicBezTo>
                    <a:pt x="332" y="88"/>
                    <a:pt x="332" y="88"/>
                    <a:pt x="332" y="88"/>
                  </a:cubicBezTo>
                  <a:cubicBezTo>
                    <a:pt x="332" y="131"/>
                    <a:pt x="332" y="131"/>
                    <a:pt x="332" y="131"/>
                  </a:cubicBezTo>
                  <a:close/>
                  <a:moveTo>
                    <a:pt x="332" y="84"/>
                  </a:moveTo>
                  <a:cubicBezTo>
                    <a:pt x="288" y="84"/>
                    <a:pt x="288" y="84"/>
                    <a:pt x="288" y="84"/>
                  </a:cubicBezTo>
                  <a:cubicBezTo>
                    <a:pt x="288" y="40"/>
                    <a:pt x="288" y="40"/>
                    <a:pt x="288" y="40"/>
                  </a:cubicBezTo>
                  <a:cubicBezTo>
                    <a:pt x="332" y="40"/>
                    <a:pt x="332" y="40"/>
                    <a:pt x="332" y="40"/>
                  </a:cubicBezTo>
                  <a:cubicBezTo>
                    <a:pt x="332" y="84"/>
                    <a:pt x="332" y="84"/>
                    <a:pt x="332" y="84"/>
                  </a:cubicBezTo>
                  <a:close/>
                  <a:moveTo>
                    <a:pt x="380" y="131"/>
                  </a:moveTo>
                  <a:cubicBezTo>
                    <a:pt x="336" y="131"/>
                    <a:pt x="336" y="131"/>
                    <a:pt x="336" y="131"/>
                  </a:cubicBezTo>
                  <a:cubicBezTo>
                    <a:pt x="336" y="88"/>
                    <a:pt x="336" y="88"/>
                    <a:pt x="336" y="88"/>
                  </a:cubicBezTo>
                  <a:cubicBezTo>
                    <a:pt x="380" y="88"/>
                    <a:pt x="380" y="88"/>
                    <a:pt x="380" y="88"/>
                  </a:cubicBezTo>
                  <a:cubicBezTo>
                    <a:pt x="380" y="131"/>
                    <a:pt x="380" y="131"/>
                    <a:pt x="380" y="131"/>
                  </a:cubicBezTo>
                  <a:close/>
                  <a:moveTo>
                    <a:pt x="380" y="84"/>
                  </a:moveTo>
                  <a:cubicBezTo>
                    <a:pt x="336" y="84"/>
                    <a:pt x="336" y="84"/>
                    <a:pt x="336" y="84"/>
                  </a:cubicBezTo>
                  <a:cubicBezTo>
                    <a:pt x="336" y="40"/>
                    <a:pt x="336" y="40"/>
                    <a:pt x="336" y="40"/>
                  </a:cubicBezTo>
                  <a:cubicBezTo>
                    <a:pt x="380" y="40"/>
                    <a:pt x="380" y="40"/>
                    <a:pt x="380" y="40"/>
                  </a:cubicBezTo>
                  <a:cubicBezTo>
                    <a:pt x="380" y="84"/>
                    <a:pt x="380" y="84"/>
                    <a:pt x="380" y="84"/>
                  </a:cubicBezTo>
                  <a:close/>
                  <a:moveTo>
                    <a:pt x="427" y="131"/>
                  </a:moveTo>
                  <a:cubicBezTo>
                    <a:pt x="383" y="131"/>
                    <a:pt x="383" y="131"/>
                    <a:pt x="383" y="131"/>
                  </a:cubicBezTo>
                  <a:cubicBezTo>
                    <a:pt x="383" y="88"/>
                    <a:pt x="383" y="88"/>
                    <a:pt x="383" y="88"/>
                  </a:cubicBezTo>
                  <a:cubicBezTo>
                    <a:pt x="427" y="88"/>
                    <a:pt x="427" y="88"/>
                    <a:pt x="427" y="88"/>
                  </a:cubicBezTo>
                  <a:cubicBezTo>
                    <a:pt x="427" y="131"/>
                    <a:pt x="427" y="131"/>
                    <a:pt x="427" y="131"/>
                  </a:cubicBezTo>
                  <a:close/>
                  <a:moveTo>
                    <a:pt x="427" y="84"/>
                  </a:moveTo>
                  <a:cubicBezTo>
                    <a:pt x="383" y="84"/>
                    <a:pt x="383" y="84"/>
                    <a:pt x="383" y="84"/>
                  </a:cubicBezTo>
                  <a:cubicBezTo>
                    <a:pt x="383" y="40"/>
                    <a:pt x="383" y="40"/>
                    <a:pt x="383" y="40"/>
                  </a:cubicBezTo>
                  <a:cubicBezTo>
                    <a:pt x="427" y="40"/>
                    <a:pt x="427" y="40"/>
                    <a:pt x="427" y="40"/>
                  </a:cubicBezTo>
                  <a:cubicBezTo>
                    <a:pt x="427" y="84"/>
                    <a:pt x="427" y="84"/>
                    <a:pt x="427" y="84"/>
                  </a:cubicBezTo>
                  <a:close/>
                  <a:moveTo>
                    <a:pt x="475" y="131"/>
                  </a:moveTo>
                  <a:cubicBezTo>
                    <a:pt x="431" y="131"/>
                    <a:pt x="431" y="131"/>
                    <a:pt x="431" y="131"/>
                  </a:cubicBezTo>
                  <a:cubicBezTo>
                    <a:pt x="431" y="88"/>
                    <a:pt x="431" y="88"/>
                    <a:pt x="431" y="88"/>
                  </a:cubicBezTo>
                  <a:cubicBezTo>
                    <a:pt x="475" y="88"/>
                    <a:pt x="475" y="88"/>
                    <a:pt x="475" y="88"/>
                  </a:cubicBezTo>
                  <a:cubicBezTo>
                    <a:pt x="475" y="131"/>
                    <a:pt x="475" y="131"/>
                    <a:pt x="475" y="131"/>
                  </a:cubicBezTo>
                  <a:close/>
                  <a:moveTo>
                    <a:pt x="475" y="84"/>
                  </a:moveTo>
                  <a:cubicBezTo>
                    <a:pt x="431" y="84"/>
                    <a:pt x="431" y="84"/>
                    <a:pt x="431" y="84"/>
                  </a:cubicBezTo>
                  <a:cubicBezTo>
                    <a:pt x="431" y="40"/>
                    <a:pt x="431" y="40"/>
                    <a:pt x="431" y="40"/>
                  </a:cubicBezTo>
                  <a:cubicBezTo>
                    <a:pt x="475" y="40"/>
                    <a:pt x="475" y="40"/>
                    <a:pt x="475" y="40"/>
                  </a:cubicBezTo>
                  <a:cubicBezTo>
                    <a:pt x="475" y="84"/>
                    <a:pt x="475" y="84"/>
                    <a:pt x="475" y="84"/>
                  </a:cubicBezTo>
                  <a:close/>
                  <a:moveTo>
                    <a:pt x="522" y="131"/>
                  </a:moveTo>
                  <a:cubicBezTo>
                    <a:pt x="478" y="131"/>
                    <a:pt x="478" y="131"/>
                    <a:pt x="478" y="131"/>
                  </a:cubicBezTo>
                  <a:cubicBezTo>
                    <a:pt x="478" y="88"/>
                    <a:pt x="478" y="88"/>
                    <a:pt x="478" y="88"/>
                  </a:cubicBezTo>
                  <a:cubicBezTo>
                    <a:pt x="522" y="88"/>
                    <a:pt x="522" y="88"/>
                    <a:pt x="522" y="88"/>
                  </a:cubicBezTo>
                  <a:cubicBezTo>
                    <a:pt x="522" y="131"/>
                    <a:pt x="522" y="131"/>
                    <a:pt x="522" y="131"/>
                  </a:cubicBezTo>
                  <a:close/>
                  <a:moveTo>
                    <a:pt x="522" y="84"/>
                  </a:moveTo>
                  <a:cubicBezTo>
                    <a:pt x="478" y="84"/>
                    <a:pt x="478" y="84"/>
                    <a:pt x="478" y="84"/>
                  </a:cubicBezTo>
                  <a:cubicBezTo>
                    <a:pt x="478" y="40"/>
                    <a:pt x="478" y="40"/>
                    <a:pt x="478" y="40"/>
                  </a:cubicBezTo>
                  <a:cubicBezTo>
                    <a:pt x="522" y="40"/>
                    <a:pt x="522" y="40"/>
                    <a:pt x="522" y="40"/>
                  </a:cubicBezTo>
                  <a:cubicBezTo>
                    <a:pt x="522" y="84"/>
                    <a:pt x="522" y="84"/>
                    <a:pt x="522" y="84"/>
                  </a:cubicBezTo>
                  <a:close/>
                  <a:moveTo>
                    <a:pt x="570" y="131"/>
                  </a:moveTo>
                  <a:cubicBezTo>
                    <a:pt x="526" y="131"/>
                    <a:pt x="526" y="131"/>
                    <a:pt x="526" y="131"/>
                  </a:cubicBezTo>
                  <a:cubicBezTo>
                    <a:pt x="526" y="88"/>
                    <a:pt x="526" y="88"/>
                    <a:pt x="526" y="88"/>
                  </a:cubicBezTo>
                  <a:cubicBezTo>
                    <a:pt x="570" y="88"/>
                    <a:pt x="570" y="88"/>
                    <a:pt x="570" y="88"/>
                  </a:cubicBezTo>
                  <a:cubicBezTo>
                    <a:pt x="570" y="131"/>
                    <a:pt x="570" y="131"/>
                    <a:pt x="570" y="131"/>
                  </a:cubicBezTo>
                  <a:close/>
                  <a:moveTo>
                    <a:pt x="570" y="84"/>
                  </a:moveTo>
                  <a:cubicBezTo>
                    <a:pt x="526" y="84"/>
                    <a:pt x="526" y="84"/>
                    <a:pt x="526" y="84"/>
                  </a:cubicBezTo>
                  <a:cubicBezTo>
                    <a:pt x="526" y="40"/>
                    <a:pt x="526" y="40"/>
                    <a:pt x="526" y="40"/>
                  </a:cubicBezTo>
                  <a:cubicBezTo>
                    <a:pt x="570" y="40"/>
                    <a:pt x="570" y="40"/>
                    <a:pt x="570" y="40"/>
                  </a:cubicBezTo>
                  <a:cubicBezTo>
                    <a:pt x="570" y="84"/>
                    <a:pt x="570" y="84"/>
                    <a:pt x="570" y="84"/>
                  </a:cubicBezTo>
                  <a:close/>
                  <a:moveTo>
                    <a:pt x="617" y="131"/>
                  </a:moveTo>
                  <a:cubicBezTo>
                    <a:pt x="573" y="131"/>
                    <a:pt x="573" y="131"/>
                    <a:pt x="573" y="131"/>
                  </a:cubicBezTo>
                  <a:cubicBezTo>
                    <a:pt x="573" y="88"/>
                    <a:pt x="573" y="88"/>
                    <a:pt x="573" y="88"/>
                  </a:cubicBezTo>
                  <a:cubicBezTo>
                    <a:pt x="617" y="88"/>
                    <a:pt x="617" y="88"/>
                    <a:pt x="617" y="88"/>
                  </a:cubicBezTo>
                  <a:cubicBezTo>
                    <a:pt x="617" y="131"/>
                    <a:pt x="617" y="131"/>
                    <a:pt x="617" y="131"/>
                  </a:cubicBezTo>
                  <a:close/>
                  <a:moveTo>
                    <a:pt x="617" y="84"/>
                  </a:moveTo>
                  <a:cubicBezTo>
                    <a:pt x="573" y="84"/>
                    <a:pt x="573" y="84"/>
                    <a:pt x="573" y="84"/>
                  </a:cubicBezTo>
                  <a:cubicBezTo>
                    <a:pt x="573" y="40"/>
                    <a:pt x="573" y="40"/>
                    <a:pt x="573" y="40"/>
                  </a:cubicBezTo>
                  <a:cubicBezTo>
                    <a:pt x="617" y="40"/>
                    <a:pt x="617" y="40"/>
                    <a:pt x="617" y="40"/>
                  </a:cubicBezTo>
                  <a:cubicBezTo>
                    <a:pt x="617" y="84"/>
                    <a:pt x="617" y="84"/>
                    <a:pt x="617" y="84"/>
                  </a:cubicBezTo>
                  <a:close/>
                  <a:moveTo>
                    <a:pt x="665" y="131"/>
                  </a:moveTo>
                  <a:cubicBezTo>
                    <a:pt x="621" y="131"/>
                    <a:pt x="621" y="131"/>
                    <a:pt x="621" y="131"/>
                  </a:cubicBezTo>
                  <a:cubicBezTo>
                    <a:pt x="621" y="88"/>
                    <a:pt x="621" y="88"/>
                    <a:pt x="621" y="88"/>
                  </a:cubicBezTo>
                  <a:cubicBezTo>
                    <a:pt x="665" y="88"/>
                    <a:pt x="665" y="88"/>
                    <a:pt x="665" y="88"/>
                  </a:cubicBezTo>
                  <a:cubicBezTo>
                    <a:pt x="665" y="131"/>
                    <a:pt x="665" y="131"/>
                    <a:pt x="665" y="131"/>
                  </a:cubicBezTo>
                  <a:close/>
                  <a:moveTo>
                    <a:pt x="665" y="84"/>
                  </a:moveTo>
                  <a:cubicBezTo>
                    <a:pt x="621" y="84"/>
                    <a:pt x="621" y="84"/>
                    <a:pt x="621" y="84"/>
                  </a:cubicBezTo>
                  <a:cubicBezTo>
                    <a:pt x="621" y="40"/>
                    <a:pt x="621" y="40"/>
                    <a:pt x="621" y="40"/>
                  </a:cubicBezTo>
                  <a:cubicBezTo>
                    <a:pt x="665" y="40"/>
                    <a:pt x="665" y="40"/>
                    <a:pt x="665" y="40"/>
                  </a:cubicBezTo>
                  <a:cubicBezTo>
                    <a:pt x="665" y="84"/>
                    <a:pt x="665" y="84"/>
                    <a:pt x="665" y="84"/>
                  </a:cubicBezTo>
                  <a:close/>
                  <a:moveTo>
                    <a:pt x="712" y="131"/>
                  </a:moveTo>
                  <a:cubicBezTo>
                    <a:pt x="668" y="131"/>
                    <a:pt x="668" y="131"/>
                    <a:pt x="668" y="131"/>
                  </a:cubicBezTo>
                  <a:cubicBezTo>
                    <a:pt x="668" y="88"/>
                    <a:pt x="668" y="88"/>
                    <a:pt x="668" y="88"/>
                  </a:cubicBezTo>
                  <a:cubicBezTo>
                    <a:pt x="712" y="88"/>
                    <a:pt x="712" y="88"/>
                    <a:pt x="712" y="88"/>
                  </a:cubicBezTo>
                  <a:cubicBezTo>
                    <a:pt x="712" y="131"/>
                    <a:pt x="712" y="131"/>
                    <a:pt x="712" y="131"/>
                  </a:cubicBezTo>
                  <a:close/>
                  <a:moveTo>
                    <a:pt x="712" y="84"/>
                  </a:moveTo>
                  <a:cubicBezTo>
                    <a:pt x="668" y="84"/>
                    <a:pt x="668" y="84"/>
                    <a:pt x="668" y="84"/>
                  </a:cubicBezTo>
                  <a:cubicBezTo>
                    <a:pt x="668" y="40"/>
                    <a:pt x="668" y="40"/>
                    <a:pt x="668" y="40"/>
                  </a:cubicBezTo>
                  <a:cubicBezTo>
                    <a:pt x="712" y="40"/>
                    <a:pt x="712" y="40"/>
                    <a:pt x="712" y="40"/>
                  </a:cubicBezTo>
                  <a:cubicBezTo>
                    <a:pt x="712" y="84"/>
                    <a:pt x="712" y="84"/>
                    <a:pt x="712" y="84"/>
                  </a:cubicBezTo>
                  <a:close/>
                  <a:moveTo>
                    <a:pt x="760" y="131"/>
                  </a:moveTo>
                  <a:cubicBezTo>
                    <a:pt x="716" y="131"/>
                    <a:pt x="716" y="131"/>
                    <a:pt x="716" y="131"/>
                  </a:cubicBezTo>
                  <a:cubicBezTo>
                    <a:pt x="716" y="88"/>
                    <a:pt x="716" y="88"/>
                    <a:pt x="716" y="88"/>
                  </a:cubicBezTo>
                  <a:cubicBezTo>
                    <a:pt x="760" y="88"/>
                    <a:pt x="760" y="88"/>
                    <a:pt x="760" y="88"/>
                  </a:cubicBezTo>
                  <a:cubicBezTo>
                    <a:pt x="760" y="131"/>
                    <a:pt x="760" y="131"/>
                    <a:pt x="760" y="131"/>
                  </a:cubicBezTo>
                  <a:close/>
                  <a:moveTo>
                    <a:pt x="760" y="84"/>
                  </a:moveTo>
                  <a:cubicBezTo>
                    <a:pt x="716" y="84"/>
                    <a:pt x="716" y="84"/>
                    <a:pt x="716" y="84"/>
                  </a:cubicBezTo>
                  <a:cubicBezTo>
                    <a:pt x="716" y="40"/>
                    <a:pt x="716" y="40"/>
                    <a:pt x="716" y="40"/>
                  </a:cubicBezTo>
                  <a:cubicBezTo>
                    <a:pt x="760" y="40"/>
                    <a:pt x="760" y="40"/>
                    <a:pt x="760" y="40"/>
                  </a:cubicBezTo>
                  <a:cubicBezTo>
                    <a:pt x="760" y="84"/>
                    <a:pt x="760" y="84"/>
                    <a:pt x="760" y="84"/>
                  </a:cubicBezTo>
                  <a:close/>
                  <a:moveTo>
                    <a:pt x="807" y="131"/>
                  </a:moveTo>
                  <a:cubicBezTo>
                    <a:pt x="763" y="131"/>
                    <a:pt x="763" y="131"/>
                    <a:pt x="763" y="131"/>
                  </a:cubicBezTo>
                  <a:cubicBezTo>
                    <a:pt x="763" y="88"/>
                    <a:pt x="763" y="88"/>
                    <a:pt x="763" y="88"/>
                  </a:cubicBezTo>
                  <a:cubicBezTo>
                    <a:pt x="807" y="88"/>
                    <a:pt x="807" y="88"/>
                    <a:pt x="807" y="88"/>
                  </a:cubicBezTo>
                  <a:cubicBezTo>
                    <a:pt x="807" y="131"/>
                    <a:pt x="807" y="131"/>
                    <a:pt x="807" y="131"/>
                  </a:cubicBezTo>
                  <a:close/>
                  <a:moveTo>
                    <a:pt x="807" y="84"/>
                  </a:moveTo>
                  <a:cubicBezTo>
                    <a:pt x="763" y="84"/>
                    <a:pt x="763" y="84"/>
                    <a:pt x="763" y="84"/>
                  </a:cubicBezTo>
                  <a:cubicBezTo>
                    <a:pt x="763" y="40"/>
                    <a:pt x="763" y="40"/>
                    <a:pt x="763" y="40"/>
                  </a:cubicBezTo>
                  <a:cubicBezTo>
                    <a:pt x="807" y="40"/>
                    <a:pt x="807" y="40"/>
                    <a:pt x="807" y="40"/>
                  </a:cubicBezTo>
                  <a:cubicBezTo>
                    <a:pt x="807" y="84"/>
                    <a:pt x="807" y="84"/>
                    <a:pt x="807" y="84"/>
                  </a:cubicBezTo>
                  <a:close/>
                  <a:moveTo>
                    <a:pt x="855" y="131"/>
                  </a:moveTo>
                  <a:cubicBezTo>
                    <a:pt x="811" y="131"/>
                    <a:pt x="811" y="131"/>
                    <a:pt x="811" y="131"/>
                  </a:cubicBezTo>
                  <a:cubicBezTo>
                    <a:pt x="811" y="88"/>
                    <a:pt x="811" y="88"/>
                    <a:pt x="811" y="88"/>
                  </a:cubicBezTo>
                  <a:cubicBezTo>
                    <a:pt x="855" y="88"/>
                    <a:pt x="855" y="88"/>
                    <a:pt x="855" y="88"/>
                  </a:cubicBezTo>
                  <a:cubicBezTo>
                    <a:pt x="855" y="131"/>
                    <a:pt x="855" y="131"/>
                    <a:pt x="855" y="131"/>
                  </a:cubicBezTo>
                  <a:close/>
                  <a:moveTo>
                    <a:pt x="855" y="84"/>
                  </a:moveTo>
                  <a:cubicBezTo>
                    <a:pt x="811" y="84"/>
                    <a:pt x="811" y="84"/>
                    <a:pt x="811" y="84"/>
                  </a:cubicBezTo>
                  <a:cubicBezTo>
                    <a:pt x="811" y="40"/>
                    <a:pt x="811" y="40"/>
                    <a:pt x="811" y="40"/>
                  </a:cubicBezTo>
                  <a:cubicBezTo>
                    <a:pt x="855" y="40"/>
                    <a:pt x="855" y="40"/>
                    <a:pt x="855" y="40"/>
                  </a:cubicBezTo>
                  <a:cubicBezTo>
                    <a:pt x="855" y="84"/>
                    <a:pt x="855" y="84"/>
                    <a:pt x="855" y="84"/>
                  </a:cubicBezTo>
                  <a:close/>
                  <a:moveTo>
                    <a:pt x="902" y="131"/>
                  </a:moveTo>
                  <a:cubicBezTo>
                    <a:pt x="858" y="131"/>
                    <a:pt x="858" y="131"/>
                    <a:pt x="858" y="131"/>
                  </a:cubicBezTo>
                  <a:cubicBezTo>
                    <a:pt x="858" y="88"/>
                    <a:pt x="858" y="88"/>
                    <a:pt x="858" y="88"/>
                  </a:cubicBezTo>
                  <a:cubicBezTo>
                    <a:pt x="902" y="88"/>
                    <a:pt x="902" y="88"/>
                    <a:pt x="902" y="88"/>
                  </a:cubicBezTo>
                  <a:cubicBezTo>
                    <a:pt x="902" y="131"/>
                    <a:pt x="902" y="131"/>
                    <a:pt x="902" y="131"/>
                  </a:cubicBezTo>
                  <a:close/>
                  <a:moveTo>
                    <a:pt x="902" y="84"/>
                  </a:moveTo>
                  <a:cubicBezTo>
                    <a:pt x="858" y="84"/>
                    <a:pt x="858" y="84"/>
                    <a:pt x="858" y="84"/>
                  </a:cubicBezTo>
                  <a:cubicBezTo>
                    <a:pt x="858" y="40"/>
                    <a:pt x="858" y="40"/>
                    <a:pt x="858" y="40"/>
                  </a:cubicBezTo>
                  <a:cubicBezTo>
                    <a:pt x="902" y="40"/>
                    <a:pt x="902" y="40"/>
                    <a:pt x="902" y="40"/>
                  </a:cubicBezTo>
                  <a:cubicBezTo>
                    <a:pt x="902" y="84"/>
                    <a:pt x="902" y="84"/>
                    <a:pt x="902" y="84"/>
                  </a:cubicBezTo>
                  <a:close/>
                  <a:moveTo>
                    <a:pt x="950" y="131"/>
                  </a:moveTo>
                  <a:cubicBezTo>
                    <a:pt x="906" y="131"/>
                    <a:pt x="906" y="131"/>
                    <a:pt x="906" y="131"/>
                  </a:cubicBezTo>
                  <a:cubicBezTo>
                    <a:pt x="906" y="88"/>
                    <a:pt x="906" y="88"/>
                    <a:pt x="906" y="88"/>
                  </a:cubicBezTo>
                  <a:cubicBezTo>
                    <a:pt x="950" y="88"/>
                    <a:pt x="950" y="88"/>
                    <a:pt x="950" y="88"/>
                  </a:cubicBezTo>
                  <a:cubicBezTo>
                    <a:pt x="950" y="131"/>
                    <a:pt x="950" y="131"/>
                    <a:pt x="950" y="131"/>
                  </a:cubicBezTo>
                  <a:close/>
                  <a:moveTo>
                    <a:pt x="950" y="84"/>
                  </a:moveTo>
                  <a:cubicBezTo>
                    <a:pt x="906" y="84"/>
                    <a:pt x="906" y="84"/>
                    <a:pt x="906" y="84"/>
                  </a:cubicBezTo>
                  <a:cubicBezTo>
                    <a:pt x="906" y="40"/>
                    <a:pt x="906" y="40"/>
                    <a:pt x="906" y="40"/>
                  </a:cubicBezTo>
                  <a:cubicBezTo>
                    <a:pt x="950" y="40"/>
                    <a:pt x="950" y="40"/>
                    <a:pt x="950" y="40"/>
                  </a:cubicBezTo>
                  <a:cubicBezTo>
                    <a:pt x="950" y="84"/>
                    <a:pt x="950" y="84"/>
                    <a:pt x="950" y="84"/>
                  </a:cubicBezTo>
                  <a:close/>
                  <a:moveTo>
                    <a:pt x="997" y="131"/>
                  </a:moveTo>
                  <a:cubicBezTo>
                    <a:pt x="953" y="131"/>
                    <a:pt x="953" y="131"/>
                    <a:pt x="953" y="131"/>
                  </a:cubicBezTo>
                  <a:cubicBezTo>
                    <a:pt x="953" y="88"/>
                    <a:pt x="953" y="88"/>
                    <a:pt x="953" y="88"/>
                  </a:cubicBezTo>
                  <a:cubicBezTo>
                    <a:pt x="997" y="88"/>
                    <a:pt x="997" y="88"/>
                    <a:pt x="997" y="88"/>
                  </a:cubicBezTo>
                  <a:cubicBezTo>
                    <a:pt x="997" y="131"/>
                    <a:pt x="997" y="131"/>
                    <a:pt x="997" y="131"/>
                  </a:cubicBezTo>
                  <a:close/>
                  <a:moveTo>
                    <a:pt x="997" y="84"/>
                  </a:moveTo>
                  <a:cubicBezTo>
                    <a:pt x="953" y="84"/>
                    <a:pt x="953" y="84"/>
                    <a:pt x="953" y="84"/>
                  </a:cubicBezTo>
                  <a:cubicBezTo>
                    <a:pt x="953" y="40"/>
                    <a:pt x="953" y="40"/>
                    <a:pt x="953" y="40"/>
                  </a:cubicBezTo>
                  <a:cubicBezTo>
                    <a:pt x="997" y="40"/>
                    <a:pt x="997" y="40"/>
                    <a:pt x="997" y="40"/>
                  </a:cubicBezTo>
                  <a:cubicBezTo>
                    <a:pt x="997" y="84"/>
                    <a:pt x="997" y="84"/>
                    <a:pt x="997" y="84"/>
                  </a:cubicBezTo>
                  <a:close/>
                  <a:moveTo>
                    <a:pt x="1045" y="131"/>
                  </a:moveTo>
                  <a:cubicBezTo>
                    <a:pt x="1001" y="131"/>
                    <a:pt x="1001" y="131"/>
                    <a:pt x="1001" y="131"/>
                  </a:cubicBezTo>
                  <a:cubicBezTo>
                    <a:pt x="1001" y="88"/>
                    <a:pt x="1001" y="88"/>
                    <a:pt x="1001" y="88"/>
                  </a:cubicBezTo>
                  <a:cubicBezTo>
                    <a:pt x="1045" y="88"/>
                    <a:pt x="1045" y="88"/>
                    <a:pt x="1045" y="88"/>
                  </a:cubicBezTo>
                  <a:cubicBezTo>
                    <a:pt x="1045" y="131"/>
                    <a:pt x="1045" y="131"/>
                    <a:pt x="1045" y="131"/>
                  </a:cubicBezTo>
                  <a:close/>
                  <a:moveTo>
                    <a:pt x="1045" y="84"/>
                  </a:moveTo>
                  <a:cubicBezTo>
                    <a:pt x="1001" y="84"/>
                    <a:pt x="1001" y="84"/>
                    <a:pt x="1001" y="84"/>
                  </a:cubicBezTo>
                  <a:cubicBezTo>
                    <a:pt x="1001" y="40"/>
                    <a:pt x="1001" y="40"/>
                    <a:pt x="1001" y="40"/>
                  </a:cubicBezTo>
                  <a:cubicBezTo>
                    <a:pt x="1045" y="40"/>
                    <a:pt x="1045" y="40"/>
                    <a:pt x="1045" y="40"/>
                  </a:cubicBezTo>
                  <a:cubicBezTo>
                    <a:pt x="1045" y="84"/>
                    <a:pt x="1045" y="84"/>
                    <a:pt x="1045" y="84"/>
                  </a:cubicBezTo>
                  <a:close/>
                  <a:moveTo>
                    <a:pt x="1092" y="131"/>
                  </a:moveTo>
                  <a:cubicBezTo>
                    <a:pt x="1048" y="131"/>
                    <a:pt x="1048" y="131"/>
                    <a:pt x="1048" y="131"/>
                  </a:cubicBezTo>
                  <a:cubicBezTo>
                    <a:pt x="1048" y="88"/>
                    <a:pt x="1048" y="88"/>
                    <a:pt x="1048" y="88"/>
                  </a:cubicBezTo>
                  <a:cubicBezTo>
                    <a:pt x="1092" y="88"/>
                    <a:pt x="1092" y="88"/>
                    <a:pt x="1092" y="88"/>
                  </a:cubicBezTo>
                  <a:cubicBezTo>
                    <a:pt x="1092" y="131"/>
                    <a:pt x="1092" y="131"/>
                    <a:pt x="1092" y="131"/>
                  </a:cubicBezTo>
                  <a:close/>
                  <a:moveTo>
                    <a:pt x="1092" y="84"/>
                  </a:moveTo>
                  <a:cubicBezTo>
                    <a:pt x="1048" y="84"/>
                    <a:pt x="1048" y="84"/>
                    <a:pt x="1048" y="84"/>
                  </a:cubicBezTo>
                  <a:cubicBezTo>
                    <a:pt x="1048" y="40"/>
                    <a:pt x="1048" y="40"/>
                    <a:pt x="1048" y="40"/>
                  </a:cubicBezTo>
                  <a:cubicBezTo>
                    <a:pt x="1092" y="40"/>
                    <a:pt x="1092" y="40"/>
                    <a:pt x="1092" y="40"/>
                  </a:cubicBezTo>
                  <a:cubicBezTo>
                    <a:pt x="1092" y="84"/>
                    <a:pt x="1092" y="84"/>
                    <a:pt x="1092" y="84"/>
                  </a:cubicBezTo>
                  <a:close/>
                  <a:moveTo>
                    <a:pt x="1140" y="131"/>
                  </a:moveTo>
                  <a:cubicBezTo>
                    <a:pt x="1096" y="131"/>
                    <a:pt x="1096" y="131"/>
                    <a:pt x="1096" y="131"/>
                  </a:cubicBezTo>
                  <a:cubicBezTo>
                    <a:pt x="1096" y="88"/>
                    <a:pt x="1096" y="88"/>
                    <a:pt x="1096" y="88"/>
                  </a:cubicBezTo>
                  <a:cubicBezTo>
                    <a:pt x="1140" y="88"/>
                    <a:pt x="1140" y="88"/>
                    <a:pt x="1140" y="88"/>
                  </a:cubicBezTo>
                  <a:cubicBezTo>
                    <a:pt x="1140" y="131"/>
                    <a:pt x="1140" y="131"/>
                    <a:pt x="1140" y="131"/>
                  </a:cubicBezTo>
                  <a:close/>
                  <a:moveTo>
                    <a:pt x="1140" y="84"/>
                  </a:moveTo>
                  <a:cubicBezTo>
                    <a:pt x="1096" y="84"/>
                    <a:pt x="1096" y="84"/>
                    <a:pt x="1096" y="84"/>
                  </a:cubicBezTo>
                  <a:cubicBezTo>
                    <a:pt x="1096" y="40"/>
                    <a:pt x="1096" y="40"/>
                    <a:pt x="1096" y="40"/>
                  </a:cubicBezTo>
                  <a:cubicBezTo>
                    <a:pt x="1140" y="40"/>
                    <a:pt x="1140" y="40"/>
                    <a:pt x="1140" y="40"/>
                  </a:cubicBezTo>
                  <a:cubicBezTo>
                    <a:pt x="1140" y="84"/>
                    <a:pt x="1140" y="84"/>
                    <a:pt x="1140" y="84"/>
                  </a:cubicBezTo>
                  <a:close/>
                  <a:moveTo>
                    <a:pt x="1187" y="131"/>
                  </a:moveTo>
                  <a:cubicBezTo>
                    <a:pt x="1143" y="131"/>
                    <a:pt x="1143" y="131"/>
                    <a:pt x="1143" y="131"/>
                  </a:cubicBezTo>
                  <a:cubicBezTo>
                    <a:pt x="1143" y="88"/>
                    <a:pt x="1143" y="88"/>
                    <a:pt x="1143" y="88"/>
                  </a:cubicBezTo>
                  <a:cubicBezTo>
                    <a:pt x="1187" y="88"/>
                    <a:pt x="1187" y="88"/>
                    <a:pt x="1187" y="88"/>
                  </a:cubicBezTo>
                  <a:cubicBezTo>
                    <a:pt x="1187" y="131"/>
                    <a:pt x="1187" y="131"/>
                    <a:pt x="1187" y="131"/>
                  </a:cubicBezTo>
                  <a:close/>
                  <a:moveTo>
                    <a:pt x="1187" y="84"/>
                  </a:moveTo>
                  <a:cubicBezTo>
                    <a:pt x="1143" y="84"/>
                    <a:pt x="1143" y="84"/>
                    <a:pt x="1143" y="84"/>
                  </a:cubicBezTo>
                  <a:cubicBezTo>
                    <a:pt x="1143" y="40"/>
                    <a:pt x="1143" y="40"/>
                    <a:pt x="1143" y="40"/>
                  </a:cubicBezTo>
                  <a:cubicBezTo>
                    <a:pt x="1187" y="40"/>
                    <a:pt x="1187" y="40"/>
                    <a:pt x="1187" y="40"/>
                  </a:cubicBezTo>
                  <a:cubicBezTo>
                    <a:pt x="1187" y="84"/>
                    <a:pt x="1187" y="84"/>
                    <a:pt x="1187" y="84"/>
                  </a:cubicBezTo>
                  <a:close/>
                  <a:moveTo>
                    <a:pt x="1235" y="131"/>
                  </a:moveTo>
                  <a:cubicBezTo>
                    <a:pt x="1191" y="131"/>
                    <a:pt x="1191" y="131"/>
                    <a:pt x="1191" y="131"/>
                  </a:cubicBezTo>
                  <a:cubicBezTo>
                    <a:pt x="1191" y="88"/>
                    <a:pt x="1191" y="88"/>
                    <a:pt x="1191" y="88"/>
                  </a:cubicBezTo>
                  <a:cubicBezTo>
                    <a:pt x="1235" y="88"/>
                    <a:pt x="1235" y="88"/>
                    <a:pt x="1235" y="88"/>
                  </a:cubicBezTo>
                  <a:cubicBezTo>
                    <a:pt x="1235" y="131"/>
                    <a:pt x="1235" y="131"/>
                    <a:pt x="1235" y="131"/>
                  </a:cubicBezTo>
                  <a:close/>
                  <a:moveTo>
                    <a:pt x="1235" y="84"/>
                  </a:moveTo>
                  <a:cubicBezTo>
                    <a:pt x="1191" y="84"/>
                    <a:pt x="1191" y="84"/>
                    <a:pt x="1191" y="84"/>
                  </a:cubicBezTo>
                  <a:cubicBezTo>
                    <a:pt x="1191" y="40"/>
                    <a:pt x="1191" y="40"/>
                    <a:pt x="1191" y="40"/>
                  </a:cubicBezTo>
                  <a:cubicBezTo>
                    <a:pt x="1235" y="40"/>
                    <a:pt x="1235" y="40"/>
                    <a:pt x="1235" y="40"/>
                  </a:cubicBezTo>
                  <a:cubicBezTo>
                    <a:pt x="1235" y="84"/>
                    <a:pt x="1235" y="84"/>
                    <a:pt x="1235" y="84"/>
                  </a:cubicBezTo>
                  <a:close/>
                  <a:moveTo>
                    <a:pt x="1282" y="131"/>
                  </a:moveTo>
                  <a:cubicBezTo>
                    <a:pt x="1238" y="131"/>
                    <a:pt x="1238" y="131"/>
                    <a:pt x="1238" y="131"/>
                  </a:cubicBezTo>
                  <a:cubicBezTo>
                    <a:pt x="1238" y="88"/>
                    <a:pt x="1238" y="88"/>
                    <a:pt x="1238" y="88"/>
                  </a:cubicBezTo>
                  <a:cubicBezTo>
                    <a:pt x="1282" y="88"/>
                    <a:pt x="1282" y="88"/>
                    <a:pt x="1282" y="88"/>
                  </a:cubicBezTo>
                  <a:cubicBezTo>
                    <a:pt x="1282" y="131"/>
                    <a:pt x="1282" y="131"/>
                    <a:pt x="1282" y="131"/>
                  </a:cubicBezTo>
                  <a:close/>
                  <a:moveTo>
                    <a:pt x="1282" y="84"/>
                  </a:moveTo>
                  <a:cubicBezTo>
                    <a:pt x="1238" y="84"/>
                    <a:pt x="1238" y="84"/>
                    <a:pt x="1238" y="84"/>
                  </a:cubicBezTo>
                  <a:cubicBezTo>
                    <a:pt x="1238" y="40"/>
                    <a:pt x="1238" y="40"/>
                    <a:pt x="1238" y="40"/>
                  </a:cubicBezTo>
                  <a:cubicBezTo>
                    <a:pt x="1282" y="40"/>
                    <a:pt x="1282" y="40"/>
                    <a:pt x="1282" y="40"/>
                  </a:cubicBezTo>
                  <a:cubicBezTo>
                    <a:pt x="1282" y="84"/>
                    <a:pt x="1282" y="84"/>
                    <a:pt x="1282" y="84"/>
                  </a:cubicBezTo>
                  <a:close/>
                  <a:moveTo>
                    <a:pt x="1330" y="131"/>
                  </a:moveTo>
                  <a:cubicBezTo>
                    <a:pt x="1286" y="131"/>
                    <a:pt x="1286" y="131"/>
                    <a:pt x="1286" y="131"/>
                  </a:cubicBezTo>
                  <a:cubicBezTo>
                    <a:pt x="1286" y="88"/>
                    <a:pt x="1286" y="88"/>
                    <a:pt x="1286" y="88"/>
                  </a:cubicBezTo>
                  <a:cubicBezTo>
                    <a:pt x="1330" y="88"/>
                    <a:pt x="1330" y="88"/>
                    <a:pt x="1330" y="88"/>
                  </a:cubicBezTo>
                  <a:cubicBezTo>
                    <a:pt x="1330" y="131"/>
                    <a:pt x="1330" y="131"/>
                    <a:pt x="1330" y="131"/>
                  </a:cubicBezTo>
                  <a:close/>
                  <a:moveTo>
                    <a:pt x="1330" y="84"/>
                  </a:moveTo>
                  <a:cubicBezTo>
                    <a:pt x="1286" y="84"/>
                    <a:pt x="1286" y="84"/>
                    <a:pt x="1286" y="84"/>
                  </a:cubicBezTo>
                  <a:cubicBezTo>
                    <a:pt x="1286" y="40"/>
                    <a:pt x="1286" y="40"/>
                    <a:pt x="1286" y="40"/>
                  </a:cubicBezTo>
                  <a:cubicBezTo>
                    <a:pt x="1330" y="40"/>
                    <a:pt x="1330" y="40"/>
                    <a:pt x="1330" y="40"/>
                  </a:cubicBezTo>
                  <a:cubicBezTo>
                    <a:pt x="1330" y="84"/>
                    <a:pt x="1330" y="84"/>
                    <a:pt x="1330" y="84"/>
                  </a:cubicBezTo>
                  <a:close/>
                  <a:moveTo>
                    <a:pt x="1377" y="131"/>
                  </a:moveTo>
                  <a:cubicBezTo>
                    <a:pt x="1333" y="131"/>
                    <a:pt x="1333" y="131"/>
                    <a:pt x="1333" y="131"/>
                  </a:cubicBezTo>
                  <a:cubicBezTo>
                    <a:pt x="1333" y="88"/>
                    <a:pt x="1333" y="88"/>
                    <a:pt x="1333" y="88"/>
                  </a:cubicBezTo>
                  <a:cubicBezTo>
                    <a:pt x="1377" y="88"/>
                    <a:pt x="1377" y="88"/>
                    <a:pt x="1377" y="88"/>
                  </a:cubicBezTo>
                  <a:cubicBezTo>
                    <a:pt x="1377" y="131"/>
                    <a:pt x="1377" y="131"/>
                    <a:pt x="1377" y="131"/>
                  </a:cubicBezTo>
                  <a:close/>
                  <a:moveTo>
                    <a:pt x="1377" y="84"/>
                  </a:moveTo>
                  <a:cubicBezTo>
                    <a:pt x="1333" y="84"/>
                    <a:pt x="1333" y="84"/>
                    <a:pt x="1333" y="84"/>
                  </a:cubicBezTo>
                  <a:cubicBezTo>
                    <a:pt x="1333" y="40"/>
                    <a:pt x="1333" y="40"/>
                    <a:pt x="1333" y="40"/>
                  </a:cubicBezTo>
                  <a:cubicBezTo>
                    <a:pt x="1377" y="40"/>
                    <a:pt x="1377" y="40"/>
                    <a:pt x="1377" y="40"/>
                  </a:cubicBezTo>
                  <a:cubicBezTo>
                    <a:pt x="1377" y="84"/>
                    <a:pt x="1377" y="84"/>
                    <a:pt x="1377" y="84"/>
                  </a:cubicBezTo>
                  <a:close/>
                  <a:moveTo>
                    <a:pt x="1425" y="131"/>
                  </a:moveTo>
                  <a:cubicBezTo>
                    <a:pt x="1381" y="131"/>
                    <a:pt x="1381" y="131"/>
                    <a:pt x="1381" y="131"/>
                  </a:cubicBezTo>
                  <a:cubicBezTo>
                    <a:pt x="1381" y="88"/>
                    <a:pt x="1381" y="88"/>
                    <a:pt x="1381" y="88"/>
                  </a:cubicBezTo>
                  <a:cubicBezTo>
                    <a:pt x="1425" y="88"/>
                    <a:pt x="1425" y="88"/>
                    <a:pt x="1425" y="88"/>
                  </a:cubicBezTo>
                  <a:cubicBezTo>
                    <a:pt x="1425" y="131"/>
                    <a:pt x="1425" y="131"/>
                    <a:pt x="1425" y="131"/>
                  </a:cubicBezTo>
                  <a:close/>
                  <a:moveTo>
                    <a:pt x="1425" y="84"/>
                  </a:moveTo>
                  <a:cubicBezTo>
                    <a:pt x="1381" y="84"/>
                    <a:pt x="1381" y="84"/>
                    <a:pt x="1381" y="84"/>
                  </a:cubicBezTo>
                  <a:cubicBezTo>
                    <a:pt x="1381" y="40"/>
                    <a:pt x="1381" y="40"/>
                    <a:pt x="1381" y="40"/>
                  </a:cubicBezTo>
                  <a:cubicBezTo>
                    <a:pt x="1425" y="40"/>
                    <a:pt x="1425" y="40"/>
                    <a:pt x="1425" y="40"/>
                  </a:cubicBezTo>
                  <a:cubicBezTo>
                    <a:pt x="1425" y="84"/>
                    <a:pt x="1425" y="84"/>
                    <a:pt x="1425" y="84"/>
                  </a:cubicBezTo>
                  <a:close/>
                  <a:moveTo>
                    <a:pt x="1472" y="131"/>
                  </a:moveTo>
                  <a:cubicBezTo>
                    <a:pt x="1428" y="131"/>
                    <a:pt x="1428" y="131"/>
                    <a:pt x="1428" y="131"/>
                  </a:cubicBezTo>
                  <a:cubicBezTo>
                    <a:pt x="1428" y="88"/>
                    <a:pt x="1428" y="88"/>
                    <a:pt x="1428" y="88"/>
                  </a:cubicBezTo>
                  <a:cubicBezTo>
                    <a:pt x="1472" y="88"/>
                    <a:pt x="1472" y="88"/>
                    <a:pt x="1472" y="88"/>
                  </a:cubicBezTo>
                  <a:cubicBezTo>
                    <a:pt x="1472" y="131"/>
                    <a:pt x="1472" y="131"/>
                    <a:pt x="1472" y="131"/>
                  </a:cubicBezTo>
                  <a:close/>
                  <a:moveTo>
                    <a:pt x="1472" y="84"/>
                  </a:moveTo>
                  <a:cubicBezTo>
                    <a:pt x="1428" y="84"/>
                    <a:pt x="1428" y="84"/>
                    <a:pt x="1428" y="84"/>
                  </a:cubicBezTo>
                  <a:cubicBezTo>
                    <a:pt x="1428" y="40"/>
                    <a:pt x="1428" y="40"/>
                    <a:pt x="1428" y="40"/>
                  </a:cubicBezTo>
                  <a:cubicBezTo>
                    <a:pt x="1472" y="40"/>
                    <a:pt x="1472" y="40"/>
                    <a:pt x="1472" y="40"/>
                  </a:cubicBezTo>
                  <a:cubicBezTo>
                    <a:pt x="1472" y="84"/>
                    <a:pt x="1472" y="84"/>
                    <a:pt x="1472" y="84"/>
                  </a:cubicBezTo>
                  <a:close/>
                </a:path>
              </a:pathLst>
            </a:custGeom>
            <a:gradFill rotWithShape="1">
              <a:gsLst>
                <a:gs pos="0">
                  <a:srgbClr val="CAFFB9">
                    <a:alpha val="18999"/>
                  </a:srgbClr>
                </a:gs>
                <a:gs pos="100000">
                  <a:srgbClr val="5D7656">
                    <a:alpha val="0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38">
              <a:extLst>
                <a:ext uri="{FF2B5EF4-FFF2-40B4-BE49-F238E27FC236}">
                  <a16:creationId xmlns:a16="http://schemas.microsoft.com/office/drawing/2014/main" id="{03436091-7B44-7B9B-4FE5-72D8584271B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35" y="2374"/>
              <a:ext cx="3477" cy="30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67999"/>
                  </a:schemeClr>
                </a:gs>
                <a:gs pos="100000">
                  <a:schemeClr val="tx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3" name="Rectangle 39">
              <a:extLst>
                <a:ext uri="{FF2B5EF4-FFF2-40B4-BE49-F238E27FC236}">
                  <a16:creationId xmlns:a16="http://schemas.microsoft.com/office/drawing/2014/main" id="{CB09CED8-B8F8-8DB5-8B7A-AFA77A0A277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341" y="1894"/>
              <a:ext cx="1273" cy="506"/>
            </a:xfrm>
            <a:prstGeom prst="rect">
              <a:avLst/>
            </a:prstGeom>
            <a:gradFill rotWithShape="1">
              <a:gsLst>
                <a:gs pos="0">
                  <a:srgbClr val="0B0B0B">
                    <a:alpha val="0"/>
                  </a:srgbClr>
                </a:gs>
                <a:gs pos="100000">
                  <a:srgbClr val="171717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4" name="Rectangle 40">
              <a:extLst>
                <a:ext uri="{FF2B5EF4-FFF2-40B4-BE49-F238E27FC236}">
                  <a16:creationId xmlns:a16="http://schemas.microsoft.com/office/drawing/2014/main" id="{90AB3A7A-D6B7-4F96-10F3-7E85618EAAA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 rot="10800000">
              <a:off x="135" y="1894"/>
              <a:ext cx="1273" cy="504"/>
            </a:xfrm>
            <a:prstGeom prst="rect">
              <a:avLst/>
            </a:prstGeom>
            <a:gradFill rotWithShape="1">
              <a:gsLst>
                <a:gs pos="0">
                  <a:srgbClr val="101010">
                    <a:alpha val="0"/>
                  </a:srgbClr>
                </a:gs>
                <a:gs pos="100000">
                  <a:srgbClr val="222222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grpSp>
        <p:nvGrpSpPr>
          <p:cNvPr id="38" name="Group 41">
            <a:extLst>
              <a:ext uri="{FF2B5EF4-FFF2-40B4-BE49-F238E27FC236}">
                <a16:creationId xmlns:a16="http://schemas.microsoft.com/office/drawing/2014/main" id="{8929688C-8B8E-FA98-1F47-9D38B1CCE1A1}"/>
              </a:ext>
            </a:extLst>
          </p:cNvPr>
          <p:cNvGrpSpPr>
            <a:grpSpLocks/>
          </p:cNvGrpSpPr>
          <p:nvPr/>
        </p:nvGrpSpPr>
        <p:grpSpPr bwMode="auto">
          <a:xfrm>
            <a:off x="206375" y="3921125"/>
            <a:ext cx="5522913" cy="809625"/>
            <a:chOff x="130" y="2470"/>
            <a:chExt cx="3479" cy="510"/>
          </a:xfrm>
        </p:grpSpPr>
        <p:sp>
          <p:nvSpPr>
            <p:cNvPr id="39" name="Rectangle 42">
              <a:extLst>
                <a:ext uri="{FF2B5EF4-FFF2-40B4-BE49-F238E27FC236}">
                  <a16:creationId xmlns:a16="http://schemas.microsoft.com/office/drawing/2014/main" id="{35429066-E346-FBA2-BB27-C57E5893AD8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 flipV="1">
              <a:off x="130" y="2474"/>
              <a:ext cx="3477" cy="30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61000"/>
                  </a:schemeClr>
                </a:gs>
                <a:gs pos="100000">
                  <a:schemeClr val="tx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40" name="Group 43">
              <a:extLst>
                <a:ext uri="{FF2B5EF4-FFF2-40B4-BE49-F238E27FC236}">
                  <a16:creationId xmlns:a16="http://schemas.microsoft.com/office/drawing/2014/main" id="{94778193-84AC-BFA1-0B10-7C12E8EC685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30" y="2513"/>
              <a:ext cx="3477" cy="450"/>
              <a:chOff x="0" y="1752"/>
              <a:chExt cx="5760" cy="415"/>
            </a:xfrm>
          </p:grpSpPr>
          <p:sp>
            <p:nvSpPr>
              <p:cNvPr id="58" name="Rectangle 44">
                <a:extLst>
                  <a:ext uri="{FF2B5EF4-FFF2-40B4-BE49-F238E27FC236}">
                    <a16:creationId xmlns:a16="http://schemas.microsoft.com/office/drawing/2014/main" id="{C780E2A2-4C1B-19A4-98F3-D6BA6149C4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1752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  <a:gs pos="50000">
                    <a:schemeClr val="bg1">
                      <a:alpha val="62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grpSp>
            <p:nvGrpSpPr>
              <p:cNvPr id="59" name="Group 45">
                <a:extLst>
                  <a:ext uri="{FF2B5EF4-FFF2-40B4-BE49-F238E27FC236}">
                    <a16:creationId xmlns:a16="http://schemas.microsoft.com/office/drawing/2014/main" id="{74E83FFE-B62C-2BC1-F26D-B9AB9FBF3B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754"/>
                <a:ext cx="5760" cy="413"/>
                <a:chOff x="0" y="1754"/>
                <a:chExt cx="5760" cy="413"/>
              </a:xfrm>
            </p:grpSpPr>
            <p:sp>
              <p:nvSpPr>
                <p:cNvPr id="61" name="Rectangle 46">
                  <a:extLst>
                    <a:ext uri="{FF2B5EF4-FFF2-40B4-BE49-F238E27FC236}">
                      <a16:creationId xmlns:a16="http://schemas.microsoft.com/office/drawing/2014/main" id="{3D1AFA60-D01C-A73A-F89F-CB7421ED5F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1754"/>
                  <a:ext cx="5760" cy="413"/>
                </a:xfrm>
                <a:prstGeom prst="rect">
                  <a:avLst/>
                </a:prstGeom>
                <a:gradFill rotWithShape="1">
                  <a:gsLst>
                    <a:gs pos="0">
                      <a:schemeClr val="tx1">
                        <a:gamma/>
                        <a:tint val="83922"/>
                        <a:invGamma/>
                      </a:schemeClr>
                    </a:gs>
                    <a:gs pos="100000">
                      <a:schemeClr val="tx1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62" name="Rectangle 47">
                  <a:extLst>
                    <a:ext uri="{FF2B5EF4-FFF2-40B4-BE49-F238E27FC236}">
                      <a16:creationId xmlns:a16="http://schemas.microsoft.com/office/drawing/2014/main" id="{CACE6951-B153-E4D3-5110-9F5588C9ED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2132"/>
                  <a:ext cx="5760" cy="35"/>
                </a:xfrm>
                <a:prstGeom prst="rect">
                  <a:avLst/>
                </a:prstGeom>
                <a:gradFill rotWithShape="1">
                  <a:gsLst>
                    <a:gs pos="0">
                      <a:schemeClr val="tx1">
                        <a:gamma/>
                        <a:shade val="46275"/>
                        <a:invGamma/>
                        <a:alpha val="0"/>
                      </a:schemeClr>
                    </a:gs>
                    <a:gs pos="100000">
                      <a:schemeClr val="tx1">
                        <a:alpha val="45000"/>
                      </a:schemeClr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</p:grpSp>
          <p:sp>
            <p:nvSpPr>
              <p:cNvPr id="60" name="Rectangle 48">
                <a:extLst>
                  <a:ext uri="{FF2B5EF4-FFF2-40B4-BE49-F238E27FC236}">
                    <a16:creationId xmlns:a16="http://schemas.microsoft.com/office/drawing/2014/main" id="{352CDB10-1F16-BDE1-29EE-377D198FD5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0" y="1754"/>
                <a:ext cx="5760" cy="35"/>
              </a:xfrm>
              <a:prstGeom prst="rect">
                <a:avLst/>
              </a:prstGeom>
              <a:gradFill rotWithShape="1">
                <a:gsLst>
                  <a:gs pos="0">
                    <a:schemeClr val="tx1">
                      <a:gamma/>
                      <a:shade val="46275"/>
                      <a:invGamma/>
                      <a:alpha val="0"/>
                    </a:schemeClr>
                  </a:gs>
                  <a:gs pos="100000">
                    <a:schemeClr val="tx1">
                      <a:alpha val="4500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41" name="Rectangle 49">
              <a:extLst>
                <a:ext uri="{FF2B5EF4-FFF2-40B4-BE49-F238E27FC236}">
                  <a16:creationId xmlns:a16="http://schemas.microsoft.com/office/drawing/2014/main" id="{7EA4ECEA-DD2A-2BA3-F9AB-A71B8582B98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30" y="2500"/>
              <a:ext cx="3477" cy="447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tint val="83922"/>
                    <a:invGamma/>
                  </a:schemeClr>
                </a:gs>
                <a:gs pos="100000">
                  <a:schemeClr val="tx1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42" name="Group 50">
              <a:extLst>
                <a:ext uri="{FF2B5EF4-FFF2-40B4-BE49-F238E27FC236}">
                  <a16:creationId xmlns:a16="http://schemas.microsoft.com/office/drawing/2014/main" id="{CD03AAC3-902C-6ADF-B1AF-7DFCA7F3F02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30" y="2889"/>
              <a:ext cx="3477" cy="58"/>
              <a:chOff x="0" y="4226"/>
              <a:chExt cx="5760" cy="94"/>
            </a:xfrm>
          </p:grpSpPr>
          <p:sp>
            <p:nvSpPr>
              <p:cNvPr id="54" name="Rectangle 51">
                <a:extLst>
                  <a:ext uri="{FF2B5EF4-FFF2-40B4-BE49-F238E27FC236}">
                    <a16:creationId xmlns:a16="http://schemas.microsoft.com/office/drawing/2014/main" id="{3D5B28EC-96AC-DC7C-444C-609368D7D8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4228"/>
                <a:ext cx="5760" cy="92"/>
              </a:xfrm>
              <a:prstGeom prst="rect">
                <a:avLst/>
              </a:prstGeom>
              <a:gradFill rotWithShape="1">
                <a:gsLst>
                  <a:gs pos="0">
                    <a:srgbClr val="C0C0C0"/>
                  </a:gs>
                  <a:gs pos="100000">
                    <a:srgbClr val="808080"/>
                  </a:gs>
                </a:gsLst>
                <a:lin ang="5400000" scaled="1"/>
              </a:gra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55" name="Rectangle 52">
                <a:extLst>
                  <a:ext uri="{FF2B5EF4-FFF2-40B4-BE49-F238E27FC236}">
                    <a16:creationId xmlns:a16="http://schemas.microsoft.com/office/drawing/2014/main" id="{BB0D0354-8C2B-E087-9B52-7CF278CE07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422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  <a:gs pos="50000">
                    <a:schemeClr val="bg1">
                      <a:alpha val="62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6" name="Rectangle 53">
                <a:extLst>
                  <a:ext uri="{FF2B5EF4-FFF2-40B4-BE49-F238E27FC236}">
                    <a16:creationId xmlns:a16="http://schemas.microsoft.com/office/drawing/2014/main" id="{589029CB-757E-5753-7186-C32E468348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4284"/>
                <a:ext cx="5760" cy="36"/>
              </a:xfrm>
              <a:prstGeom prst="rect">
                <a:avLst/>
              </a:prstGeom>
              <a:gradFill rotWithShape="1">
                <a:gsLst>
                  <a:gs pos="0">
                    <a:schemeClr val="tx1">
                      <a:gamma/>
                      <a:shade val="46275"/>
                      <a:invGamma/>
                      <a:alpha val="0"/>
                    </a:schemeClr>
                  </a:gs>
                  <a:gs pos="100000">
                    <a:schemeClr val="tx1">
                      <a:alpha val="4500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7" name="Rectangle 54">
                <a:extLst>
                  <a:ext uri="{FF2B5EF4-FFF2-40B4-BE49-F238E27FC236}">
                    <a16:creationId xmlns:a16="http://schemas.microsoft.com/office/drawing/2014/main" id="{D7D7EE5F-F65D-5C91-C0AA-8F9251DC5E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0" y="4228"/>
                <a:ext cx="5760" cy="36"/>
              </a:xfrm>
              <a:prstGeom prst="rect">
                <a:avLst/>
              </a:prstGeom>
              <a:gradFill rotWithShape="1">
                <a:gsLst>
                  <a:gs pos="0">
                    <a:schemeClr val="tx1">
                      <a:gamma/>
                      <a:shade val="46275"/>
                      <a:invGamma/>
                      <a:alpha val="0"/>
                    </a:schemeClr>
                  </a:gs>
                  <a:gs pos="100000">
                    <a:schemeClr val="tx1">
                      <a:alpha val="4500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43" name="Group 55">
              <a:extLst>
                <a:ext uri="{FF2B5EF4-FFF2-40B4-BE49-F238E27FC236}">
                  <a16:creationId xmlns:a16="http://schemas.microsoft.com/office/drawing/2014/main" id="{0595D97A-74E2-7EE8-2D37-168A30429F1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30" y="2500"/>
              <a:ext cx="3477" cy="58"/>
              <a:chOff x="0" y="4226"/>
              <a:chExt cx="5760" cy="94"/>
            </a:xfrm>
          </p:grpSpPr>
          <p:sp>
            <p:nvSpPr>
              <p:cNvPr id="50" name="Rectangle 56">
                <a:extLst>
                  <a:ext uri="{FF2B5EF4-FFF2-40B4-BE49-F238E27FC236}">
                    <a16:creationId xmlns:a16="http://schemas.microsoft.com/office/drawing/2014/main" id="{40AD5EBA-F7F6-DCAA-7DA9-3F0022603D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4228"/>
                <a:ext cx="5760" cy="92"/>
              </a:xfrm>
              <a:prstGeom prst="rect">
                <a:avLst/>
              </a:prstGeom>
              <a:gradFill rotWithShape="1">
                <a:gsLst>
                  <a:gs pos="0">
                    <a:srgbClr val="C0C0C0"/>
                  </a:gs>
                  <a:gs pos="100000">
                    <a:srgbClr val="808080"/>
                  </a:gs>
                </a:gsLst>
                <a:lin ang="5400000" scaled="1"/>
              </a:gra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51" name="Rectangle 57">
                <a:extLst>
                  <a:ext uri="{FF2B5EF4-FFF2-40B4-BE49-F238E27FC236}">
                    <a16:creationId xmlns:a16="http://schemas.microsoft.com/office/drawing/2014/main" id="{B88DF6E1-C8E8-7151-DE48-3AD16113B7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422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  <a:gs pos="50000">
                    <a:schemeClr val="bg1">
                      <a:alpha val="62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2" name="Rectangle 58">
                <a:extLst>
                  <a:ext uri="{FF2B5EF4-FFF2-40B4-BE49-F238E27FC236}">
                    <a16:creationId xmlns:a16="http://schemas.microsoft.com/office/drawing/2014/main" id="{235D24D3-13CE-4F6C-2342-EB585AB160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4284"/>
                <a:ext cx="5760" cy="36"/>
              </a:xfrm>
              <a:prstGeom prst="rect">
                <a:avLst/>
              </a:prstGeom>
              <a:gradFill rotWithShape="1">
                <a:gsLst>
                  <a:gs pos="0">
                    <a:schemeClr val="tx1">
                      <a:gamma/>
                      <a:shade val="46275"/>
                      <a:invGamma/>
                      <a:alpha val="0"/>
                    </a:schemeClr>
                  </a:gs>
                  <a:gs pos="100000">
                    <a:schemeClr val="tx1">
                      <a:alpha val="4500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3" name="Rectangle 59">
                <a:extLst>
                  <a:ext uri="{FF2B5EF4-FFF2-40B4-BE49-F238E27FC236}">
                    <a16:creationId xmlns:a16="http://schemas.microsoft.com/office/drawing/2014/main" id="{031B16EB-FBC1-904A-8271-6C43E7C69B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0" y="4228"/>
                <a:ext cx="5760" cy="36"/>
              </a:xfrm>
              <a:prstGeom prst="rect">
                <a:avLst/>
              </a:prstGeom>
              <a:gradFill rotWithShape="1">
                <a:gsLst>
                  <a:gs pos="0">
                    <a:schemeClr val="tx1">
                      <a:gamma/>
                      <a:shade val="46275"/>
                      <a:invGamma/>
                      <a:alpha val="0"/>
                    </a:schemeClr>
                  </a:gs>
                  <a:gs pos="100000">
                    <a:schemeClr val="tx1">
                      <a:alpha val="4500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44" name="Rectangle 60">
              <a:extLst>
                <a:ext uri="{FF2B5EF4-FFF2-40B4-BE49-F238E27FC236}">
                  <a16:creationId xmlns:a16="http://schemas.microsoft.com/office/drawing/2014/main" id="{63B963E7-8F5B-CD3B-B440-EA89AD8C2A2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30" y="2556"/>
              <a:ext cx="3477" cy="30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67999"/>
                  </a:schemeClr>
                </a:gs>
                <a:gs pos="100000">
                  <a:schemeClr val="tx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5" name="Rectangle 61">
              <a:extLst>
                <a:ext uri="{FF2B5EF4-FFF2-40B4-BE49-F238E27FC236}">
                  <a16:creationId xmlns:a16="http://schemas.microsoft.com/office/drawing/2014/main" id="{6DC3CAA4-74E1-1696-4FB1-C885F89483B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 rot="10800000">
              <a:off x="130" y="2864"/>
              <a:ext cx="3477" cy="30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67999"/>
                  </a:schemeClr>
                </a:gs>
                <a:gs pos="100000">
                  <a:schemeClr val="tx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6" name="Freeform 62">
              <a:extLst>
                <a:ext uri="{FF2B5EF4-FFF2-40B4-BE49-F238E27FC236}">
                  <a16:creationId xmlns:a16="http://schemas.microsoft.com/office/drawing/2014/main" id="{DA2B122B-2695-D79A-54A6-13B4973D48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33" y="2558"/>
              <a:ext cx="2759" cy="333"/>
            </a:xfrm>
            <a:custGeom>
              <a:avLst/>
              <a:gdLst>
                <a:gd name="T0" fmla="*/ 16810 w 1476"/>
                <a:gd name="T1" fmla="*/ 0 h 178"/>
                <a:gd name="T2" fmla="*/ 15649 w 1476"/>
                <a:gd name="T3" fmla="*/ 451 h 178"/>
                <a:gd name="T4" fmla="*/ 13959 w 1476"/>
                <a:gd name="T5" fmla="*/ 451 h 178"/>
                <a:gd name="T6" fmla="*/ 12795 w 1476"/>
                <a:gd name="T7" fmla="*/ 0 h 178"/>
                <a:gd name="T8" fmla="*/ 11601 w 1476"/>
                <a:gd name="T9" fmla="*/ 0 h 178"/>
                <a:gd name="T10" fmla="*/ 10436 w 1476"/>
                <a:gd name="T11" fmla="*/ 451 h 178"/>
                <a:gd name="T12" fmla="*/ 8739 w 1476"/>
                <a:gd name="T13" fmla="*/ 451 h 178"/>
                <a:gd name="T14" fmla="*/ 7582 w 1476"/>
                <a:gd name="T15" fmla="*/ 0 h 178"/>
                <a:gd name="T16" fmla="*/ 6372 w 1476"/>
                <a:gd name="T17" fmla="*/ 0 h 178"/>
                <a:gd name="T18" fmla="*/ 5213 w 1476"/>
                <a:gd name="T19" fmla="*/ 451 h 178"/>
                <a:gd name="T20" fmla="*/ 3514 w 1476"/>
                <a:gd name="T21" fmla="*/ 451 h 178"/>
                <a:gd name="T22" fmla="*/ 2359 w 1476"/>
                <a:gd name="T23" fmla="*/ 0 h 178"/>
                <a:gd name="T24" fmla="*/ 1163 w 1476"/>
                <a:gd name="T25" fmla="*/ 0 h 178"/>
                <a:gd name="T26" fmla="*/ 0 w 1476"/>
                <a:gd name="T27" fmla="*/ 2181 h 178"/>
                <a:gd name="T28" fmla="*/ 1194 w 1476"/>
                <a:gd name="T29" fmla="*/ 2181 h 178"/>
                <a:gd name="T30" fmla="*/ 2359 w 1476"/>
                <a:gd name="T31" fmla="*/ 1656 h 178"/>
                <a:gd name="T32" fmla="*/ 4056 w 1476"/>
                <a:gd name="T33" fmla="*/ 1656 h 178"/>
                <a:gd name="T34" fmla="*/ 5213 w 1476"/>
                <a:gd name="T35" fmla="*/ 2181 h 178"/>
                <a:gd name="T36" fmla="*/ 6419 w 1476"/>
                <a:gd name="T37" fmla="*/ 2181 h 178"/>
                <a:gd name="T38" fmla="*/ 7582 w 1476"/>
                <a:gd name="T39" fmla="*/ 1656 h 178"/>
                <a:gd name="T40" fmla="*/ 9281 w 1476"/>
                <a:gd name="T41" fmla="*/ 1656 h 178"/>
                <a:gd name="T42" fmla="*/ 10436 w 1476"/>
                <a:gd name="T43" fmla="*/ 2181 h 178"/>
                <a:gd name="T44" fmla="*/ 11632 w 1476"/>
                <a:gd name="T45" fmla="*/ 2181 h 178"/>
                <a:gd name="T46" fmla="*/ 12795 w 1476"/>
                <a:gd name="T47" fmla="*/ 1656 h 178"/>
                <a:gd name="T48" fmla="*/ 14494 w 1476"/>
                <a:gd name="T49" fmla="*/ 1656 h 178"/>
                <a:gd name="T50" fmla="*/ 15649 w 1476"/>
                <a:gd name="T51" fmla="*/ 2181 h 178"/>
                <a:gd name="T52" fmla="*/ 16859 w 1476"/>
                <a:gd name="T53" fmla="*/ 2181 h 178"/>
                <a:gd name="T54" fmla="*/ 18019 w 1476"/>
                <a:gd name="T55" fmla="*/ 0 h 178"/>
                <a:gd name="T56" fmla="*/ 39 w 1476"/>
                <a:gd name="T57" fmla="*/ 490 h 178"/>
                <a:gd name="T58" fmla="*/ 622 w 1476"/>
                <a:gd name="T59" fmla="*/ 1029 h 178"/>
                <a:gd name="T60" fmla="*/ 1729 w 1476"/>
                <a:gd name="T61" fmla="*/ 1029 h 178"/>
                <a:gd name="T62" fmla="*/ 2320 w 1476"/>
                <a:gd name="T63" fmla="*/ 1603 h 178"/>
                <a:gd name="T64" fmla="*/ 2894 w 1476"/>
                <a:gd name="T65" fmla="*/ 1081 h 178"/>
                <a:gd name="T66" fmla="*/ 2938 w 1476"/>
                <a:gd name="T67" fmla="*/ 1081 h 178"/>
                <a:gd name="T68" fmla="*/ 3514 w 1476"/>
                <a:gd name="T69" fmla="*/ 1603 h 178"/>
                <a:gd name="T70" fmla="*/ 4636 w 1476"/>
                <a:gd name="T71" fmla="*/ 1603 h 178"/>
                <a:gd name="T72" fmla="*/ 4636 w 1476"/>
                <a:gd name="T73" fmla="*/ 1029 h 178"/>
                <a:gd name="T74" fmla="*/ 5213 w 1476"/>
                <a:gd name="T75" fmla="*/ 490 h 178"/>
                <a:gd name="T76" fmla="*/ 5266 w 1476"/>
                <a:gd name="T77" fmla="*/ 490 h 178"/>
                <a:gd name="T78" fmla="*/ 5832 w 1476"/>
                <a:gd name="T79" fmla="*/ 1029 h 178"/>
                <a:gd name="T80" fmla="*/ 6957 w 1476"/>
                <a:gd name="T81" fmla="*/ 1029 h 178"/>
                <a:gd name="T82" fmla="*/ 7529 w 1476"/>
                <a:gd name="T83" fmla="*/ 1603 h 178"/>
                <a:gd name="T84" fmla="*/ 8116 w 1476"/>
                <a:gd name="T85" fmla="*/ 1081 h 178"/>
                <a:gd name="T86" fmla="*/ 8159 w 1476"/>
                <a:gd name="T87" fmla="*/ 1081 h 178"/>
                <a:gd name="T88" fmla="*/ 8739 w 1476"/>
                <a:gd name="T89" fmla="*/ 1603 h 178"/>
                <a:gd name="T90" fmla="*/ 9849 w 1476"/>
                <a:gd name="T91" fmla="*/ 1603 h 178"/>
                <a:gd name="T92" fmla="*/ 9849 w 1476"/>
                <a:gd name="T93" fmla="*/ 1029 h 178"/>
                <a:gd name="T94" fmla="*/ 10436 w 1476"/>
                <a:gd name="T95" fmla="*/ 490 h 178"/>
                <a:gd name="T96" fmla="*/ 10475 w 1476"/>
                <a:gd name="T97" fmla="*/ 490 h 178"/>
                <a:gd name="T98" fmla="*/ 11062 w 1476"/>
                <a:gd name="T99" fmla="*/ 1029 h 178"/>
                <a:gd name="T100" fmla="*/ 12172 w 1476"/>
                <a:gd name="T101" fmla="*/ 1029 h 178"/>
                <a:gd name="T102" fmla="*/ 12758 w 1476"/>
                <a:gd name="T103" fmla="*/ 1603 h 178"/>
                <a:gd name="T104" fmla="*/ 13330 w 1476"/>
                <a:gd name="T105" fmla="*/ 1081 h 178"/>
                <a:gd name="T106" fmla="*/ 13382 w 1476"/>
                <a:gd name="T107" fmla="*/ 1081 h 178"/>
                <a:gd name="T108" fmla="*/ 13959 w 1476"/>
                <a:gd name="T109" fmla="*/ 1603 h 178"/>
                <a:gd name="T110" fmla="*/ 15081 w 1476"/>
                <a:gd name="T111" fmla="*/ 1603 h 178"/>
                <a:gd name="T112" fmla="*/ 15081 w 1476"/>
                <a:gd name="T113" fmla="*/ 1029 h 178"/>
                <a:gd name="T114" fmla="*/ 15649 w 1476"/>
                <a:gd name="T115" fmla="*/ 490 h 178"/>
                <a:gd name="T116" fmla="*/ 15702 w 1476"/>
                <a:gd name="T117" fmla="*/ 490 h 178"/>
                <a:gd name="T118" fmla="*/ 16275 w 1476"/>
                <a:gd name="T119" fmla="*/ 1029 h 178"/>
                <a:gd name="T120" fmla="*/ 17401 w 1476"/>
                <a:gd name="T121" fmla="*/ 1029 h 178"/>
                <a:gd name="T122" fmla="*/ 17973 w 1476"/>
                <a:gd name="T123" fmla="*/ 1603 h 17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76" h="178">
                  <a:moveTo>
                    <a:pt x="1472" y="0"/>
                  </a:moveTo>
                  <a:cubicBezTo>
                    <a:pt x="1472" y="36"/>
                    <a:pt x="1472" y="37"/>
                    <a:pt x="1472" y="37"/>
                  </a:cubicBezTo>
                  <a:cubicBezTo>
                    <a:pt x="1428" y="37"/>
                    <a:pt x="1428" y="37"/>
                    <a:pt x="1428" y="37"/>
                  </a:cubicBezTo>
                  <a:cubicBezTo>
                    <a:pt x="1428" y="0"/>
                    <a:pt x="1428" y="0"/>
                    <a:pt x="1428" y="0"/>
                  </a:cubicBezTo>
                  <a:cubicBezTo>
                    <a:pt x="1425" y="0"/>
                    <a:pt x="1425" y="0"/>
                    <a:pt x="1425" y="0"/>
                  </a:cubicBezTo>
                  <a:cubicBezTo>
                    <a:pt x="1425" y="36"/>
                    <a:pt x="1425" y="37"/>
                    <a:pt x="1425" y="37"/>
                  </a:cubicBezTo>
                  <a:cubicBezTo>
                    <a:pt x="1381" y="37"/>
                    <a:pt x="1381" y="37"/>
                    <a:pt x="1381" y="37"/>
                  </a:cubicBezTo>
                  <a:cubicBezTo>
                    <a:pt x="1381" y="0"/>
                    <a:pt x="1381" y="0"/>
                    <a:pt x="1381" y="0"/>
                  </a:cubicBezTo>
                  <a:cubicBezTo>
                    <a:pt x="1377" y="0"/>
                    <a:pt x="1377" y="0"/>
                    <a:pt x="1377" y="0"/>
                  </a:cubicBezTo>
                  <a:cubicBezTo>
                    <a:pt x="1377" y="36"/>
                    <a:pt x="1377" y="37"/>
                    <a:pt x="1377" y="37"/>
                  </a:cubicBezTo>
                  <a:cubicBezTo>
                    <a:pt x="1333" y="37"/>
                    <a:pt x="1333" y="37"/>
                    <a:pt x="1333" y="37"/>
                  </a:cubicBezTo>
                  <a:cubicBezTo>
                    <a:pt x="1333" y="0"/>
                    <a:pt x="1333" y="0"/>
                    <a:pt x="1333" y="0"/>
                  </a:cubicBezTo>
                  <a:cubicBezTo>
                    <a:pt x="1330" y="0"/>
                    <a:pt x="1330" y="0"/>
                    <a:pt x="1330" y="0"/>
                  </a:cubicBezTo>
                  <a:cubicBezTo>
                    <a:pt x="1330" y="36"/>
                    <a:pt x="1330" y="37"/>
                    <a:pt x="1330" y="37"/>
                  </a:cubicBezTo>
                  <a:cubicBezTo>
                    <a:pt x="1286" y="37"/>
                    <a:pt x="1286" y="37"/>
                    <a:pt x="1286" y="37"/>
                  </a:cubicBezTo>
                  <a:cubicBezTo>
                    <a:pt x="1286" y="0"/>
                    <a:pt x="1286" y="0"/>
                    <a:pt x="1286" y="0"/>
                  </a:cubicBezTo>
                  <a:cubicBezTo>
                    <a:pt x="1282" y="0"/>
                    <a:pt x="1282" y="0"/>
                    <a:pt x="1282" y="0"/>
                  </a:cubicBezTo>
                  <a:cubicBezTo>
                    <a:pt x="1282" y="36"/>
                    <a:pt x="1282" y="37"/>
                    <a:pt x="1282" y="37"/>
                  </a:cubicBezTo>
                  <a:cubicBezTo>
                    <a:pt x="1238" y="37"/>
                    <a:pt x="1238" y="37"/>
                    <a:pt x="1238" y="37"/>
                  </a:cubicBezTo>
                  <a:cubicBezTo>
                    <a:pt x="1238" y="0"/>
                    <a:pt x="1238" y="0"/>
                    <a:pt x="1238" y="0"/>
                  </a:cubicBezTo>
                  <a:cubicBezTo>
                    <a:pt x="1235" y="0"/>
                    <a:pt x="1235" y="0"/>
                    <a:pt x="1235" y="0"/>
                  </a:cubicBezTo>
                  <a:cubicBezTo>
                    <a:pt x="1235" y="36"/>
                    <a:pt x="1235" y="37"/>
                    <a:pt x="1235" y="37"/>
                  </a:cubicBezTo>
                  <a:cubicBezTo>
                    <a:pt x="1191" y="37"/>
                    <a:pt x="1191" y="37"/>
                    <a:pt x="1191" y="37"/>
                  </a:cubicBezTo>
                  <a:cubicBezTo>
                    <a:pt x="1191" y="0"/>
                    <a:pt x="1191" y="0"/>
                    <a:pt x="1191" y="0"/>
                  </a:cubicBezTo>
                  <a:cubicBezTo>
                    <a:pt x="1187" y="0"/>
                    <a:pt x="1187" y="0"/>
                    <a:pt x="1187" y="0"/>
                  </a:cubicBezTo>
                  <a:cubicBezTo>
                    <a:pt x="1187" y="36"/>
                    <a:pt x="1187" y="37"/>
                    <a:pt x="1187" y="37"/>
                  </a:cubicBezTo>
                  <a:cubicBezTo>
                    <a:pt x="1143" y="37"/>
                    <a:pt x="1143" y="37"/>
                    <a:pt x="1143" y="37"/>
                  </a:cubicBezTo>
                  <a:cubicBezTo>
                    <a:pt x="1143" y="0"/>
                    <a:pt x="1143" y="0"/>
                    <a:pt x="1143" y="0"/>
                  </a:cubicBezTo>
                  <a:cubicBezTo>
                    <a:pt x="1140" y="0"/>
                    <a:pt x="1140" y="0"/>
                    <a:pt x="1140" y="0"/>
                  </a:cubicBezTo>
                  <a:cubicBezTo>
                    <a:pt x="1140" y="36"/>
                    <a:pt x="1140" y="37"/>
                    <a:pt x="1140" y="37"/>
                  </a:cubicBezTo>
                  <a:cubicBezTo>
                    <a:pt x="1096" y="37"/>
                    <a:pt x="1096" y="37"/>
                    <a:pt x="1096" y="37"/>
                  </a:cubicBezTo>
                  <a:cubicBezTo>
                    <a:pt x="1096" y="0"/>
                    <a:pt x="1096" y="0"/>
                    <a:pt x="1096" y="0"/>
                  </a:cubicBezTo>
                  <a:cubicBezTo>
                    <a:pt x="1092" y="0"/>
                    <a:pt x="1092" y="0"/>
                    <a:pt x="1092" y="0"/>
                  </a:cubicBezTo>
                  <a:cubicBezTo>
                    <a:pt x="1092" y="36"/>
                    <a:pt x="1092" y="37"/>
                    <a:pt x="1092" y="37"/>
                  </a:cubicBezTo>
                  <a:cubicBezTo>
                    <a:pt x="1048" y="37"/>
                    <a:pt x="1048" y="37"/>
                    <a:pt x="1048" y="37"/>
                  </a:cubicBezTo>
                  <a:cubicBezTo>
                    <a:pt x="1048" y="0"/>
                    <a:pt x="1048" y="0"/>
                    <a:pt x="1048" y="0"/>
                  </a:cubicBezTo>
                  <a:cubicBezTo>
                    <a:pt x="1045" y="0"/>
                    <a:pt x="1045" y="0"/>
                    <a:pt x="1045" y="0"/>
                  </a:cubicBezTo>
                  <a:cubicBezTo>
                    <a:pt x="1045" y="36"/>
                    <a:pt x="1045" y="37"/>
                    <a:pt x="1045" y="37"/>
                  </a:cubicBezTo>
                  <a:cubicBezTo>
                    <a:pt x="1001" y="37"/>
                    <a:pt x="1001" y="37"/>
                    <a:pt x="1001" y="37"/>
                  </a:cubicBezTo>
                  <a:cubicBezTo>
                    <a:pt x="1001" y="0"/>
                    <a:pt x="1001" y="0"/>
                    <a:pt x="1001" y="0"/>
                  </a:cubicBezTo>
                  <a:cubicBezTo>
                    <a:pt x="997" y="0"/>
                    <a:pt x="997" y="0"/>
                    <a:pt x="997" y="0"/>
                  </a:cubicBezTo>
                  <a:cubicBezTo>
                    <a:pt x="997" y="36"/>
                    <a:pt x="997" y="37"/>
                    <a:pt x="997" y="37"/>
                  </a:cubicBezTo>
                  <a:cubicBezTo>
                    <a:pt x="953" y="37"/>
                    <a:pt x="953" y="37"/>
                    <a:pt x="953" y="37"/>
                  </a:cubicBezTo>
                  <a:cubicBezTo>
                    <a:pt x="953" y="0"/>
                    <a:pt x="953" y="0"/>
                    <a:pt x="953" y="0"/>
                  </a:cubicBezTo>
                  <a:cubicBezTo>
                    <a:pt x="950" y="0"/>
                    <a:pt x="950" y="0"/>
                    <a:pt x="950" y="0"/>
                  </a:cubicBezTo>
                  <a:cubicBezTo>
                    <a:pt x="950" y="36"/>
                    <a:pt x="950" y="37"/>
                    <a:pt x="950" y="37"/>
                  </a:cubicBezTo>
                  <a:cubicBezTo>
                    <a:pt x="906" y="37"/>
                    <a:pt x="906" y="37"/>
                    <a:pt x="906" y="37"/>
                  </a:cubicBezTo>
                  <a:cubicBezTo>
                    <a:pt x="906" y="0"/>
                    <a:pt x="906" y="0"/>
                    <a:pt x="906" y="0"/>
                  </a:cubicBezTo>
                  <a:cubicBezTo>
                    <a:pt x="902" y="0"/>
                    <a:pt x="902" y="0"/>
                    <a:pt x="902" y="0"/>
                  </a:cubicBezTo>
                  <a:cubicBezTo>
                    <a:pt x="902" y="36"/>
                    <a:pt x="902" y="37"/>
                    <a:pt x="902" y="37"/>
                  </a:cubicBezTo>
                  <a:cubicBezTo>
                    <a:pt x="858" y="37"/>
                    <a:pt x="858" y="37"/>
                    <a:pt x="858" y="37"/>
                  </a:cubicBezTo>
                  <a:cubicBezTo>
                    <a:pt x="858" y="0"/>
                    <a:pt x="858" y="0"/>
                    <a:pt x="858" y="0"/>
                  </a:cubicBezTo>
                  <a:cubicBezTo>
                    <a:pt x="855" y="0"/>
                    <a:pt x="855" y="0"/>
                    <a:pt x="855" y="0"/>
                  </a:cubicBezTo>
                  <a:cubicBezTo>
                    <a:pt x="855" y="36"/>
                    <a:pt x="855" y="37"/>
                    <a:pt x="855" y="37"/>
                  </a:cubicBezTo>
                  <a:cubicBezTo>
                    <a:pt x="811" y="37"/>
                    <a:pt x="811" y="37"/>
                    <a:pt x="811" y="37"/>
                  </a:cubicBezTo>
                  <a:cubicBezTo>
                    <a:pt x="811" y="0"/>
                    <a:pt x="811" y="0"/>
                    <a:pt x="811" y="0"/>
                  </a:cubicBezTo>
                  <a:cubicBezTo>
                    <a:pt x="807" y="0"/>
                    <a:pt x="807" y="0"/>
                    <a:pt x="807" y="0"/>
                  </a:cubicBezTo>
                  <a:cubicBezTo>
                    <a:pt x="807" y="36"/>
                    <a:pt x="807" y="37"/>
                    <a:pt x="807" y="37"/>
                  </a:cubicBezTo>
                  <a:cubicBezTo>
                    <a:pt x="763" y="37"/>
                    <a:pt x="763" y="37"/>
                    <a:pt x="763" y="37"/>
                  </a:cubicBezTo>
                  <a:cubicBezTo>
                    <a:pt x="763" y="0"/>
                    <a:pt x="763" y="0"/>
                    <a:pt x="763" y="0"/>
                  </a:cubicBezTo>
                  <a:cubicBezTo>
                    <a:pt x="760" y="0"/>
                    <a:pt x="760" y="0"/>
                    <a:pt x="760" y="0"/>
                  </a:cubicBezTo>
                  <a:cubicBezTo>
                    <a:pt x="760" y="36"/>
                    <a:pt x="760" y="37"/>
                    <a:pt x="760" y="37"/>
                  </a:cubicBezTo>
                  <a:cubicBezTo>
                    <a:pt x="716" y="37"/>
                    <a:pt x="716" y="37"/>
                    <a:pt x="716" y="37"/>
                  </a:cubicBezTo>
                  <a:cubicBezTo>
                    <a:pt x="716" y="0"/>
                    <a:pt x="716" y="0"/>
                    <a:pt x="716" y="0"/>
                  </a:cubicBezTo>
                  <a:cubicBezTo>
                    <a:pt x="712" y="0"/>
                    <a:pt x="712" y="0"/>
                    <a:pt x="712" y="0"/>
                  </a:cubicBezTo>
                  <a:cubicBezTo>
                    <a:pt x="712" y="36"/>
                    <a:pt x="712" y="37"/>
                    <a:pt x="712" y="37"/>
                  </a:cubicBezTo>
                  <a:cubicBezTo>
                    <a:pt x="668" y="37"/>
                    <a:pt x="668" y="37"/>
                    <a:pt x="668" y="37"/>
                  </a:cubicBezTo>
                  <a:cubicBezTo>
                    <a:pt x="668" y="0"/>
                    <a:pt x="668" y="0"/>
                    <a:pt x="668" y="0"/>
                  </a:cubicBezTo>
                  <a:cubicBezTo>
                    <a:pt x="665" y="0"/>
                    <a:pt x="665" y="0"/>
                    <a:pt x="665" y="0"/>
                  </a:cubicBezTo>
                  <a:cubicBezTo>
                    <a:pt x="665" y="36"/>
                    <a:pt x="665" y="37"/>
                    <a:pt x="665" y="37"/>
                  </a:cubicBezTo>
                  <a:cubicBezTo>
                    <a:pt x="621" y="37"/>
                    <a:pt x="621" y="37"/>
                    <a:pt x="621" y="37"/>
                  </a:cubicBezTo>
                  <a:cubicBezTo>
                    <a:pt x="621" y="0"/>
                    <a:pt x="621" y="0"/>
                    <a:pt x="621" y="0"/>
                  </a:cubicBezTo>
                  <a:cubicBezTo>
                    <a:pt x="617" y="0"/>
                    <a:pt x="617" y="0"/>
                    <a:pt x="617" y="0"/>
                  </a:cubicBezTo>
                  <a:cubicBezTo>
                    <a:pt x="617" y="36"/>
                    <a:pt x="617" y="37"/>
                    <a:pt x="617" y="37"/>
                  </a:cubicBezTo>
                  <a:cubicBezTo>
                    <a:pt x="573" y="37"/>
                    <a:pt x="573" y="37"/>
                    <a:pt x="573" y="37"/>
                  </a:cubicBezTo>
                  <a:cubicBezTo>
                    <a:pt x="573" y="0"/>
                    <a:pt x="573" y="0"/>
                    <a:pt x="573" y="0"/>
                  </a:cubicBezTo>
                  <a:cubicBezTo>
                    <a:pt x="570" y="0"/>
                    <a:pt x="570" y="0"/>
                    <a:pt x="570" y="0"/>
                  </a:cubicBezTo>
                  <a:cubicBezTo>
                    <a:pt x="570" y="36"/>
                    <a:pt x="570" y="37"/>
                    <a:pt x="570" y="37"/>
                  </a:cubicBezTo>
                  <a:cubicBezTo>
                    <a:pt x="526" y="37"/>
                    <a:pt x="526" y="37"/>
                    <a:pt x="526" y="37"/>
                  </a:cubicBezTo>
                  <a:cubicBezTo>
                    <a:pt x="526" y="0"/>
                    <a:pt x="526" y="0"/>
                    <a:pt x="526" y="0"/>
                  </a:cubicBezTo>
                  <a:cubicBezTo>
                    <a:pt x="522" y="0"/>
                    <a:pt x="522" y="0"/>
                    <a:pt x="522" y="0"/>
                  </a:cubicBezTo>
                  <a:cubicBezTo>
                    <a:pt x="522" y="36"/>
                    <a:pt x="522" y="37"/>
                    <a:pt x="522" y="37"/>
                  </a:cubicBezTo>
                  <a:cubicBezTo>
                    <a:pt x="478" y="37"/>
                    <a:pt x="478" y="37"/>
                    <a:pt x="478" y="37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5" y="0"/>
                    <a:pt x="475" y="0"/>
                    <a:pt x="475" y="0"/>
                  </a:cubicBezTo>
                  <a:cubicBezTo>
                    <a:pt x="475" y="36"/>
                    <a:pt x="475" y="37"/>
                    <a:pt x="475" y="37"/>
                  </a:cubicBezTo>
                  <a:cubicBezTo>
                    <a:pt x="431" y="37"/>
                    <a:pt x="431" y="37"/>
                    <a:pt x="431" y="37"/>
                  </a:cubicBezTo>
                  <a:cubicBezTo>
                    <a:pt x="431" y="0"/>
                    <a:pt x="431" y="0"/>
                    <a:pt x="431" y="0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27" y="36"/>
                    <a:pt x="427" y="37"/>
                    <a:pt x="427" y="37"/>
                  </a:cubicBezTo>
                  <a:cubicBezTo>
                    <a:pt x="383" y="37"/>
                    <a:pt x="383" y="37"/>
                    <a:pt x="383" y="37"/>
                  </a:cubicBezTo>
                  <a:cubicBezTo>
                    <a:pt x="383" y="0"/>
                    <a:pt x="383" y="0"/>
                    <a:pt x="383" y="0"/>
                  </a:cubicBezTo>
                  <a:cubicBezTo>
                    <a:pt x="380" y="0"/>
                    <a:pt x="380" y="0"/>
                    <a:pt x="380" y="0"/>
                  </a:cubicBezTo>
                  <a:cubicBezTo>
                    <a:pt x="380" y="36"/>
                    <a:pt x="380" y="37"/>
                    <a:pt x="380" y="37"/>
                  </a:cubicBezTo>
                  <a:cubicBezTo>
                    <a:pt x="336" y="37"/>
                    <a:pt x="336" y="37"/>
                    <a:pt x="336" y="37"/>
                  </a:cubicBezTo>
                  <a:cubicBezTo>
                    <a:pt x="336" y="0"/>
                    <a:pt x="336" y="0"/>
                    <a:pt x="336" y="0"/>
                  </a:cubicBezTo>
                  <a:cubicBezTo>
                    <a:pt x="332" y="0"/>
                    <a:pt x="332" y="0"/>
                    <a:pt x="332" y="0"/>
                  </a:cubicBezTo>
                  <a:cubicBezTo>
                    <a:pt x="332" y="36"/>
                    <a:pt x="332" y="37"/>
                    <a:pt x="332" y="37"/>
                  </a:cubicBezTo>
                  <a:cubicBezTo>
                    <a:pt x="288" y="37"/>
                    <a:pt x="288" y="37"/>
                    <a:pt x="288" y="37"/>
                  </a:cubicBezTo>
                  <a:cubicBezTo>
                    <a:pt x="288" y="0"/>
                    <a:pt x="288" y="0"/>
                    <a:pt x="288" y="0"/>
                  </a:cubicBezTo>
                  <a:cubicBezTo>
                    <a:pt x="285" y="0"/>
                    <a:pt x="285" y="0"/>
                    <a:pt x="285" y="0"/>
                  </a:cubicBezTo>
                  <a:cubicBezTo>
                    <a:pt x="285" y="36"/>
                    <a:pt x="285" y="37"/>
                    <a:pt x="285" y="37"/>
                  </a:cubicBezTo>
                  <a:cubicBezTo>
                    <a:pt x="241" y="37"/>
                    <a:pt x="241" y="37"/>
                    <a:pt x="241" y="37"/>
                  </a:cubicBezTo>
                  <a:cubicBezTo>
                    <a:pt x="241" y="0"/>
                    <a:pt x="241" y="0"/>
                    <a:pt x="241" y="0"/>
                  </a:cubicBezTo>
                  <a:cubicBezTo>
                    <a:pt x="237" y="0"/>
                    <a:pt x="237" y="0"/>
                    <a:pt x="237" y="0"/>
                  </a:cubicBezTo>
                  <a:cubicBezTo>
                    <a:pt x="237" y="36"/>
                    <a:pt x="237" y="37"/>
                    <a:pt x="237" y="37"/>
                  </a:cubicBezTo>
                  <a:cubicBezTo>
                    <a:pt x="193" y="37"/>
                    <a:pt x="193" y="37"/>
                    <a:pt x="193" y="37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0" y="0"/>
                    <a:pt x="190" y="0"/>
                    <a:pt x="190" y="0"/>
                  </a:cubicBezTo>
                  <a:cubicBezTo>
                    <a:pt x="190" y="36"/>
                    <a:pt x="190" y="37"/>
                    <a:pt x="190" y="37"/>
                  </a:cubicBezTo>
                  <a:cubicBezTo>
                    <a:pt x="146" y="37"/>
                    <a:pt x="146" y="37"/>
                    <a:pt x="146" y="37"/>
                  </a:cubicBezTo>
                  <a:cubicBezTo>
                    <a:pt x="146" y="0"/>
                    <a:pt x="146" y="0"/>
                    <a:pt x="146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142" y="36"/>
                    <a:pt x="142" y="37"/>
                    <a:pt x="142" y="37"/>
                  </a:cubicBezTo>
                  <a:cubicBezTo>
                    <a:pt x="98" y="37"/>
                    <a:pt x="98" y="37"/>
                    <a:pt x="98" y="37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95" y="36"/>
                    <a:pt x="95" y="37"/>
                    <a:pt x="95" y="37"/>
                  </a:cubicBezTo>
                  <a:cubicBezTo>
                    <a:pt x="51" y="37"/>
                    <a:pt x="51" y="37"/>
                    <a:pt x="51" y="37"/>
                  </a:cubicBezTo>
                  <a:cubicBezTo>
                    <a:pt x="51" y="17"/>
                    <a:pt x="51" y="6"/>
                    <a:pt x="51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7" y="36"/>
                    <a:pt x="47" y="37"/>
                    <a:pt x="47" y="37"/>
                  </a:cubicBezTo>
                  <a:cubicBezTo>
                    <a:pt x="3" y="37"/>
                    <a:pt x="3" y="37"/>
                    <a:pt x="3" y="37"/>
                  </a:cubicBezTo>
                  <a:cubicBezTo>
                    <a:pt x="3" y="17"/>
                    <a:pt x="3" y="6"/>
                    <a:pt x="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31"/>
                    <a:pt x="0" y="168"/>
                    <a:pt x="0" y="178"/>
                  </a:cubicBezTo>
                  <a:cubicBezTo>
                    <a:pt x="3" y="178"/>
                    <a:pt x="3" y="178"/>
                    <a:pt x="3" y="178"/>
                  </a:cubicBezTo>
                  <a:cubicBezTo>
                    <a:pt x="3" y="135"/>
                    <a:pt x="3" y="135"/>
                    <a:pt x="3" y="135"/>
                  </a:cubicBezTo>
                  <a:cubicBezTo>
                    <a:pt x="47" y="135"/>
                    <a:pt x="47" y="135"/>
                    <a:pt x="47" y="135"/>
                  </a:cubicBezTo>
                  <a:cubicBezTo>
                    <a:pt x="47" y="172"/>
                    <a:pt x="47" y="177"/>
                    <a:pt x="47" y="178"/>
                  </a:cubicBezTo>
                  <a:cubicBezTo>
                    <a:pt x="51" y="178"/>
                    <a:pt x="51" y="178"/>
                    <a:pt x="51" y="178"/>
                  </a:cubicBezTo>
                  <a:cubicBezTo>
                    <a:pt x="51" y="135"/>
                    <a:pt x="51" y="135"/>
                    <a:pt x="51" y="135"/>
                  </a:cubicBezTo>
                  <a:cubicBezTo>
                    <a:pt x="95" y="135"/>
                    <a:pt x="95" y="135"/>
                    <a:pt x="95" y="135"/>
                  </a:cubicBezTo>
                  <a:cubicBezTo>
                    <a:pt x="95" y="172"/>
                    <a:pt x="95" y="177"/>
                    <a:pt x="95" y="178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8" y="135"/>
                    <a:pt x="98" y="135"/>
                    <a:pt x="98" y="135"/>
                  </a:cubicBezTo>
                  <a:cubicBezTo>
                    <a:pt x="142" y="135"/>
                    <a:pt x="142" y="135"/>
                    <a:pt x="142" y="135"/>
                  </a:cubicBezTo>
                  <a:cubicBezTo>
                    <a:pt x="142" y="172"/>
                    <a:pt x="142" y="177"/>
                    <a:pt x="142" y="178"/>
                  </a:cubicBezTo>
                  <a:cubicBezTo>
                    <a:pt x="146" y="178"/>
                    <a:pt x="146" y="178"/>
                    <a:pt x="146" y="178"/>
                  </a:cubicBezTo>
                  <a:cubicBezTo>
                    <a:pt x="146" y="135"/>
                    <a:pt x="146" y="135"/>
                    <a:pt x="146" y="135"/>
                  </a:cubicBezTo>
                  <a:cubicBezTo>
                    <a:pt x="190" y="135"/>
                    <a:pt x="190" y="135"/>
                    <a:pt x="190" y="135"/>
                  </a:cubicBezTo>
                  <a:cubicBezTo>
                    <a:pt x="190" y="172"/>
                    <a:pt x="190" y="177"/>
                    <a:pt x="190" y="178"/>
                  </a:cubicBezTo>
                  <a:cubicBezTo>
                    <a:pt x="193" y="178"/>
                    <a:pt x="193" y="178"/>
                    <a:pt x="193" y="178"/>
                  </a:cubicBezTo>
                  <a:cubicBezTo>
                    <a:pt x="193" y="135"/>
                    <a:pt x="193" y="135"/>
                    <a:pt x="193" y="135"/>
                  </a:cubicBezTo>
                  <a:cubicBezTo>
                    <a:pt x="237" y="135"/>
                    <a:pt x="237" y="135"/>
                    <a:pt x="237" y="135"/>
                  </a:cubicBezTo>
                  <a:cubicBezTo>
                    <a:pt x="237" y="172"/>
                    <a:pt x="237" y="177"/>
                    <a:pt x="237" y="178"/>
                  </a:cubicBezTo>
                  <a:cubicBezTo>
                    <a:pt x="241" y="178"/>
                    <a:pt x="241" y="178"/>
                    <a:pt x="241" y="178"/>
                  </a:cubicBezTo>
                  <a:cubicBezTo>
                    <a:pt x="241" y="135"/>
                    <a:pt x="241" y="135"/>
                    <a:pt x="241" y="135"/>
                  </a:cubicBezTo>
                  <a:cubicBezTo>
                    <a:pt x="285" y="135"/>
                    <a:pt x="285" y="135"/>
                    <a:pt x="285" y="135"/>
                  </a:cubicBezTo>
                  <a:cubicBezTo>
                    <a:pt x="285" y="172"/>
                    <a:pt x="285" y="177"/>
                    <a:pt x="285" y="178"/>
                  </a:cubicBezTo>
                  <a:cubicBezTo>
                    <a:pt x="288" y="178"/>
                    <a:pt x="288" y="178"/>
                    <a:pt x="288" y="178"/>
                  </a:cubicBezTo>
                  <a:cubicBezTo>
                    <a:pt x="288" y="135"/>
                    <a:pt x="288" y="135"/>
                    <a:pt x="288" y="135"/>
                  </a:cubicBezTo>
                  <a:cubicBezTo>
                    <a:pt x="332" y="135"/>
                    <a:pt x="332" y="135"/>
                    <a:pt x="332" y="135"/>
                  </a:cubicBezTo>
                  <a:cubicBezTo>
                    <a:pt x="332" y="172"/>
                    <a:pt x="332" y="177"/>
                    <a:pt x="332" y="178"/>
                  </a:cubicBezTo>
                  <a:cubicBezTo>
                    <a:pt x="336" y="178"/>
                    <a:pt x="336" y="178"/>
                    <a:pt x="336" y="178"/>
                  </a:cubicBezTo>
                  <a:cubicBezTo>
                    <a:pt x="336" y="135"/>
                    <a:pt x="336" y="135"/>
                    <a:pt x="336" y="135"/>
                  </a:cubicBezTo>
                  <a:cubicBezTo>
                    <a:pt x="380" y="135"/>
                    <a:pt x="380" y="135"/>
                    <a:pt x="380" y="135"/>
                  </a:cubicBezTo>
                  <a:cubicBezTo>
                    <a:pt x="380" y="172"/>
                    <a:pt x="380" y="177"/>
                    <a:pt x="380" y="178"/>
                  </a:cubicBezTo>
                  <a:cubicBezTo>
                    <a:pt x="383" y="178"/>
                    <a:pt x="383" y="178"/>
                    <a:pt x="383" y="178"/>
                  </a:cubicBezTo>
                  <a:cubicBezTo>
                    <a:pt x="383" y="135"/>
                    <a:pt x="383" y="135"/>
                    <a:pt x="383" y="135"/>
                  </a:cubicBezTo>
                  <a:cubicBezTo>
                    <a:pt x="427" y="135"/>
                    <a:pt x="427" y="135"/>
                    <a:pt x="427" y="135"/>
                  </a:cubicBezTo>
                  <a:cubicBezTo>
                    <a:pt x="427" y="172"/>
                    <a:pt x="427" y="177"/>
                    <a:pt x="427" y="178"/>
                  </a:cubicBezTo>
                  <a:cubicBezTo>
                    <a:pt x="431" y="178"/>
                    <a:pt x="431" y="178"/>
                    <a:pt x="431" y="178"/>
                  </a:cubicBezTo>
                  <a:cubicBezTo>
                    <a:pt x="431" y="135"/>
                    <a:pt x="431" y="135"/>
                    <a:pt x="431" y="135"/>
                  </a:cubicBezTo>
                  <a:cubicBezTo>
                    <a:pt x="475" y="135"/>
                    <a:pt x="475" y="135"/>
                    <a:pt x="475" y="135"/>
                  </a:cubicBezTo>
                  <a:cubicBezTo>
                    <a:pt x="475" y="172"/>
                    <a:pt x="475" y="177"/>
                    <a:pt x="475" y="178"/>
                  </a:cubicBezTo>
                  <a:cubicBezTo>
                    <a:pt x="478" y="178"/>
                    <a:pt x="478" y="178"/>
                    <a:pt x="478" y="178"/>
                  </a:cubicBezTo>
                  <a:cubicBezTo>
                    <a:pt x="478" y="135"/>
                    <a:pt x="478" y="135"/>
                    <a:pt x="478" y="135"/>
                  </a:cubicBezTo>
                  <a:cubicBezTo>
                    <a:pt x="522" y="135"/>
                    <a:pt x="522" y="135"/>
                    <a:pt x="522" y="135"/>
                  </a:cubicBezTo>
                  <a:cubicBezTo>
                    <a:pt x="522" y="172"/>
                    <a:pt x="522" y="177"/>
                    <a:pt x="522" y="178"/>
                  </a:cubicBezTo>
                  <a:cubicBezTo>
                    <a:pt x="526" y="178"/>
                    <a:pt x="526" y="178"/>
                    <a:pt x="526" y="178"/>
                  </a:cubicBezTo>
                  <a:cubicBezTo>
                    <a:pt x="526" y="135"/>
                    <a:pt x="526" y="135"/>
                    <a:pt x="526" y="135"/>
                  </a:cubicBezTo>
                  <a:cubicBezTo>
                    <a:pt x="570" y="135"/>
                    <a:pt x="570" y="135"/>
                    <a:pt x="570" y="135"/>
                  </a:cubicBezTo>
                  <a:cubicBezTo>
                    <a:pt x="570" y="172"/>
                    <a:pt x="570" y="177"/>
                    <a:pt x="570" y="178"/>
                  </a:cubicBezTo>
                  <a:cubicBezTo>
                    <a:pt x="573" y="178"/>
                    <a:pt x="573" y="178"/>
                    <a:pt x="573" y="178"/>
                  </a:cubicBezTo>
                  <a:cubicBezTo>
                    <a:pt x="573" y="135"/>
                    <a:pt x="573" y="135"/>
                    <a:pt x="573" y="135"/>
                  </a:cubicBezTo>
                  <a:cubicBezTo>
                    <a:pt x="617" y="135"/>
                    <a:pt x="617" y="135"/>
                    <a:pt x="617" y="135"/>
                  </a:cubicBezTo>
                  <a:cubicBezTo>
                    <a:pt x="617" y="172"/>
                    <a:pt x="617" y="177"/>
                    <a:pt x="617" y="178"/>
                  </a:cubicBezTo>
                  <a:cubicBezTo>
                    <a:pt x="621" y="178"/>
                    <a:pt x="621" y="178"/>
                    <a:pt x="621" y="178"/>
                  </a:cubicBezTo>
                  <a:cubicBezTo>
                    <a:pt x="621" y="135"/>
                    <a:pt x="621" y="135"/>
                    <a:pt x="621" y="135"/>
                  </a:cubicBezTo>
                  <a:cubicBezTo>
                    <a:pt x="665" y="135"/>
                    <a:pt x="665" y="135"/>
                    <a:pt x="665" y="135"/>
                  </a:cubicBezTo>
                  <a:cubicBezTo>
                    <a:pt x="665" y="172"/>
                    <a:pt x="665" y="177"/>
                    <a:pt x="665" y="178"/>
                  </a:cubicBezTo>
                  <a:cubicBezTo>
                    <a:pt x="668" y="178"/>
                    <a:pt x="668" y="178"/>
                    <a:pt x="668" y="178"/>
                  </a:cubicBezTo>
                  <a:cubicBezTo>
                    <a:pt x="668" y="135"/>
                    <a:pt x="668" y="135"/>
                    <a:pt x="668" y="135"/>
                  </a:cubicBezTo>
                  <a:cubicBezTo>
                    <a:pt x="712" y="135"/>
                    <a:pt x="712" y="135"/>
                    <a:pt x="712" y="135"/>
                  </a:cubicBezTo>
                  <a:cubicBezTo>
                    <a:pt x="712" y="172"/>
                    <a:pt x="712" y="177"/>
                    <a:pt x="712" y="178"/>
                  </a:cubicBezTo>
                  <a:cubicBezTo>
                    <a:pt x="716" y="178"/>
                    <a:pt x="716" y="178"/>
                    <a:pt x="716" y="178"/>
                  </a:cubicBezTo>
                  <a:cubicBezTo>
                    <a:pt x="716" y="135"/>
                    <a:pt x="716" y="135"/>
                    <a:pt x="716" y="135"/>
                  </a:cubicBezTo>
                  <a:cubicBezTo>
                    <a:pt x="760" y="135"/>
                    <a:pt x="760" y="135"/>
                    <a:pt x="760" y="135"/>
                  </a:cubicBezTo>
                  <a:cubicBezTo>
                    <a:pt x="760" y="172"/>
                    <a:pt x="760" y="177"/>
                    <a:pt x="760" y="178"/>
                  </a:cubicBezTo>
                  <a:cubicBezTo>
                    <a:pt x="763" y="178"/>
                    <a:pt x="763" y="178"/>
                    <a:pt x="763" y="178"/>
                  </a:cubicBezTo>
                  <a:cubicBezTo>
                    <a:pt x="763" y="135"/>
                    <a:pt x="763" y="135"/>
                    <a:pt x="763" y="135"/>
                  </a:cubicBezTo>
                  <a:cubicBezTo>
                    <a:pt x="807" y="135"/>
                    <a:pt x="807" y="135"/>
                    <a:pt x="807" y="135"/>
                  </a:cubicBezTo>
                  <a:cubicBezTo>
                    <a:pt x="807" y="172"/>
                    <a:pt x="807" y="177"/>
                    <a:pt x="807" y="178"/>
                  </a:cubicBezTo>
                  <a:cubicBezTo>
                    <a:pt x="811" y="178"/>
                    <a:pt x="811" y="178"/>
                    <a:pt x="811" y="178"/>
                  </a:cubicBezTo>
                  <a:cubicBezTo>
                    <a:pt x="811" y="135"/>
                    <a:pt x="811" y="135"/>
                    <a:pt x="811" y="135"/>
                  </a:cubicBezTo>
                  <a:cubicBezTo>
                    <a:pt x="855" y="135"/>
                    <a:pt x="855" y="135"/>
                    <a:pt x="855" y="135"/>
                  </a:cubicBezTo>
                  <a:cubicBezTo>
                    <a:pt x="855" y="172"/>
                    <a:pt x="855" y="177"/>
                    <a:pt x="855" y="178"/>
                  </a:cubicBezTo>
                  <a:cubicBezTo>
                    <a:pt x="858" y="178"/>
                    <a:pt x="858" y="178"/>
                    <a:pt x="858" y="178"/>
                  </a:cubicBezTo>
                  <a:cubicBezTo>
                    <a:pt x="858" y="135"/>
                    <a:pt x="858" y="135"/>
                    <a:pt x="858" y="135"/>
                  </a:cubicBezTo>
                  <a:cubicBezTo>
                    <a:pt x="902" y="135"/>
                    <a:pt x="902" y="135"/>
                    <a:pt x="902" y="135"/>
                  </a:cubicBezTo>
                  <a:cubicBezTo>
                    <a:pt x="902" y="172"/>
                    <a:pt x="902" y="177"/>
                    <a:pt x="902" y="178"/>
                  </a:cubicBezTo>
                  <a:cubicBezTo>
                    <a:pt x="906" y="178"/>
                    <a:pt x="906" y="178"/>
                    <a:pt x="906" y="178"/>
                  </a:cubicBezTo>
                  <a:cubicBezTo>
                    <a:pt x="906" y="135"/>
                    <a:pt x="906" y="135"/>
                    <a:pt x="906" y="135"/>
                  </a:cubicBezTo>
                  <a:cubicBezTo>
                    <a:pt x="950" y="135"/>
                    <a:pt x="950" y="135"/>
                    <a:pt x="950" y="135"/>
                  </a:cubicBezTo>
                  <a:cubicBezTo>
                    <a:pt x="950" y="172"/>
                    <a:pt x="950" y="177"/>
                    <a:pt x="950" y="178"/>
                  </a:cubicBezTo>
                  <a:cubicBezTo>
                    <a:pt x="953" y="178"/>
                    <a:pt x="953" y="178"/>
                    <a:pt x="953" y="178"/>
                  </a:cubicBezTo>
                  <a:cubicBezTo>
                    <a:pt x="953" y="135"/>
                    <a:pt x="953" y="135"/>
                    <a:pt x="953" y="135"/>
                  </a:cubicBezTo>
                  <a:cubicBezTo>
                    <a:pt x="997" y="135"/>
                    <a:pt x="997" y="135"/>
                    <a:pt x="997" y="135"/>
                  </a:cubicBezTo>
                  <a:cubicBezTo>
                    <a:pt x="997" y="172"/>
                    <a:pt x="997" y="177"/>
                    <a:pt x="997" y="178"/>
                  </a:cubicBezTo>
                  <a:cubicBezTo>
                    <a:pt x="1001" y="178"/>
                    <a:pt x="1001" y="178"/>
                    <a:pt x="1001" y="178"/>
                  </a:cubicBezTo>
                  <a:cubicBezTo>
                    <a:pt x="1001" y="135"/>
                    <a:pt x="1001" y="135"/>
                    <a:pt x="1001" y="135"/>
                  </a:cubicBezTo>
                  <a:cubicBezTo>
                    <a:pt x="1045" y="135"/>
                    <a:pt x="1045" y="135"/>
                    <a:pt x="1045" y="135"/>
                  </a:cubicBezTo>
                  <a:cubicBezTo>
                    <a:pt x="1045" y="172"/>
                    <a:pt x="1045" y="177"/>
                    <a:pt x="1045" y="178"/>
                  </a:cubicBezTo>
                  <a:cubicBezTo>
                    <a:pt x="1048" y="178"/>
                    <a:pt x="1048" y="178"/>
                    <a:pt x="1048" y="178"/>
                  </a:cubicBezTo>
                  <a:cubicBezTo>
                    <a:pt x="1048" y="135"/>
                    <a:pt x="1048" y="135"/>
                    <a:pt x="1048" y="135"/>
                  </a:cubicBezTo>
                  <a:cubicBezTo>
                    <a:pt x="1092" y="135"/>
                    <a:pt x="1092" y="135"/>
                    <a:pt x="1092" y="135"/>
                  </a:cubicBezTo>
                  <a:cubicBezTo>
                    <a:pt x="1092" y="172"/>
                    <a:pt x="1092" y="177"/>
                    <a:pt x="1092" y="178"/>
                  </a:cubicBezTo>
                  <a:cubicBezTo>
                    <a:pt x="1096" y="178"/>
                    <a:pt x="1096" y="178"/>
                    <a:pt x="1096" y="178"/>
                  </a:cubicBezTo>
                  <a:cubicBezTo>
                    <a:pt x="1096" y="135"/>
                    <a:pt x="1096" y="135"/>
                    <a:pt x="1096" y="135"/>
                  </a:cubicBezTo>
                  <a:cubicBezTo>
                    <a:pt x="1140" y="135"/>
                    <a:pt x="1140" y="135"/>
                    <a:pt x="1140" y="135"/>
                  </a:cubicBezTo>
                  <a:cubicBezTo>
                    <a:pt x="1140" y="172"/>
                    <a:pt x="1140" y="177"/>
                    <a:pt x="1140" y="178"/>
                  </a:cubicBezTo>
                  <a:cubicBezTo>
                    <a:pt x="1143" y="178"/>
                    <a:pt x="1143" y="178"/>
                    <a:pt x="1143" y="178"/>
                  </a:cubicBezTo>
                  <a:cubicBezTo>
                    <a:pt x="1143" y="135"/>
                    <a:pt x="1143" y="135"/>
                    <a:pt x="1143" y="135"/>
                  </a:cubicBezTo>
                  <a:cubicBezTo>
                    <a:pt x="1187" y="135"/>
                    <a:pt x="1187" y="135"/>
                    <a:pt x="1187" y="135"/>
                  </a:cubicBezTo>
                  <a:cubicBezTo>
                    <a:pt x="1187" y="172"/>
                    <a:pt x="1187" y="177"/>
                    <a:pt x="1187" y="178"/>
                  </a:cubicBezTo>
                  <a:cubicBezTo>
                    <a:pt x="1191" y="178"/>
                    <a:pt x="1191" y="178"/>
                    <a:pt x="1191" y="178"/>
                  </a:cubicBezTo>
                  <a:cubicBezTo>
                    <a:pt x="1191" y="135"/>
                    <a:pt x="1191" y="135"/>
                    <a:pt x="1191" y="135"/>
                  </a:cubicBezTo>
                  <a:cubicBezTo>
                    <a:pt x="1235" y="135"/>
                    <a:pt x="1235" y="135"/>
                    <a:pt x="1235" y="135"/>
                  </a:cubicBezTo>
                  <a:cubicBezTo>
                    <a:pt x="1235" y="172"/>
                    <a:pt x="1235" y="177"/>
                    <a:pt x="1235" y="178"/>
                  </a:cubicBezTo>
                  <a:cubicBezTo>
                    <a:pt x="1238" y="178"/>
                    <a:pt x="1238" y="178"/>
                    <a:pt x="1238" y="178"/>
                  </a:cubicBezTo>
                  <a:cubicBezTo>
                    <a:pt x="1238" y="135"/>
                    <a:pt x="1238" y="135"/>
                    <a:pt x="1238" y="135"/>
                  </a:cubicBezTo>
                  <a:cubicBezTo>
                    <a:pt x="1282" y="135"/>
                    <a:pt x="1282" y="135"/>
                    <a:pt x="1282" y="135"/>
                  </a:cubicBezTo>
                  <a:cubicBezTo>
                    <a:pt x="1282" y="172"/>
                    <a:pt x="1282" y="177"/>
                    <a:pt x="1282" y="178"/>
                  </a:cubicBezTo>
                  <a:cubicBezTo>
                    <a:pt x="1286" y="178"/>
                    <a:pt x="1286" y="178"/>
                    <a:pt x="1286" y="178"/>
                  </a:cubicBezTo>
                  <a:cubicBezTo>
                    <a:pt x="1286" y="135"/>
                    <a:pt x="1286" y="135"/>
                    <a:pt x="1286" y="135"/>
                  </a:cubicBezTo>
                  <a:cubicBezTo>
                    <a:pt x="1330" y="135"/>
                    <a:pt x="1330" y="135"/>
                    <a:pt x="1330" y="135"/>
                  </a:cubicBezTo>
                  <a:cubicBezTo>
                    <a:pt x="1330" y="172"/>
                    <a:pt x="1330" y="177"/>
                    <a:pt x="1330" y="178"/>
                  </a:cubicBezTo>
                  <a:cubicBezTo>
                    <a:pt x="1333" y="178"/>
                    <a:pt x="1333" y="178"/>
                    <a:pt x="1333" y="178"/>
                  </a:cubicBezTo>
                  <a:cubicBezTo>
                    <a:pt x="1333" y="135"/>
                    <a:pt x="1333" y="135"/>
                    <a:pt x="1333" y="135"/>
                  </a:cubicBezTo>
                  <a:cubicBezTo>
                    <a:pt x="1377" y="135"/>
                    <a:pt x="1377" y="135"/>
                    <a:pt x="1377" y="135"/>
                  </a:cubicBezTo>
                  <a:cubicBezTo>
                    <a:pt x="1377" y="172"/>
                    <a:pt x="1377" y="177"/>
                    <a:pt x="1377" y="178"/>
                  </a:cubicBezTo>
                  <a:cubicBezTo>
                    <a:pt x="1381" y="178"/>
                    <a:pt x="1381" y="178"/>
                    <a:pt x="1381" y="178"/>
                  </a:cubicBezTo>
                  <a:cubicBezTo>
                    <a:pt x="1381" y="135"/>
                    <a:pt x="1381" y="135"/>
                    <a:pt x="1381" y="135"/>
                  </a:cubicBezTo>
                  <a:cubicBezTo>
                    <a:pt x="1425" y="135"/>
                    <a:pt x="1425" y="135"/>
                    <a:pt x="1425" y="135"/>
                  </a:cubicBezTo>
                  <a:cubicBezTo>
                    <a:pt x="1425" y="172"/>
                    <a:pt x="1425" y="177"/>
                    <a:pt x="1425" y="178"/>
                  </a:cubicBezTo>
                  <a:cubicBezTo>
                    <a:pt x="1428" y="178"/>
                    <a:pt x="1428" y="178"/>
                    <a:pt x="1428" y="178"/>
                  </a:cubicBezTo>
                  <a:cubicBezTo>
                    <a:pt x="1428" y="135"/>
                    <a:pt x="1428" y="135"/>
                    <a:pt x="1428" y="135"/>
                  </a:cubicBezTo>
                  <a:cubicBezTo>
                    <a:pt x="1472" y="135"/>
                    <a:pt x="1472" y="135"/>
                    <a:pt x="1472" y="135"/>
                  </a:cubicBezTo>
                  <a:cubicBezTo>
                    <a:pt x="1472" y="172"/>
                    <a:pt x="1472" y="177"/>
                    <a:pt x="1472" y="178"/>
                  </a:cubicBezTo>
                  <a:cubicBezTo>
                    <a:pt x="1476" y="178"/>
                    <a:pt x="1476" y="178"/>
                    <a:pt x="1476" y="178"/>
                  </a:cubicBezTo>
                  <a:cubicBezTo>
                    <a:pt x="1476" y="116"/>
                    <a:pt x="1476" y="57"/>
                    <a:pt x="1476" y="0"/>
                  </a:cubicBezTo>
                  <a:lnTo>
                    <a:pt x="1472" y="0"/>
                  </a:lnTo>
                  <a:close/>
                  <a:moveTo>
                    <a:pt x="47" y="131"/>
                  </a:moveTo>
                  <a:cubicBezTo>
                    <a:pt x="3" y="131"/>
                    <a:pt x="3" y="131"/>
                    <a:pt x="3" y="131"/>
                  </a:cubicBezTo>
                  <a:cubicBezTo>
                    <a:pt x="3" y="88"/>
                    <a:pt x="3" y="88"/>
                    <a:pt x="3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131"/>
                    <a:pt x="47" y="131"/>
                    <a:pt x="47" y="131"/>
                  </a:cubicBezTo>
                  <a:close/>
                  <a:moveTo>
                    <a:pt x="47" y="84"/>
                  </a:moveTo>
                  <a:cubicBezTo>
                    <a:pt x="3" y="84"/>
                    <a:pt x="3" y="84"/>
                    <a:pt x="3" y="84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84"/>
                    <a:pt x="47" y="84"/>
                    <a:pt x="47" y="84"/>
                  </a:cubicBezTo>
                  <a:close/>
                  <a:moveTo>
                    <a:pt x="95" y="131"/>
                  </a:moveTo>
                  <a:cubicBezTo>
                    <a:pt x="51" y="131"/>
                    <a:pt x="51" y="131"/>
                    <a:pt x="51" y="131"/>
                  </a:cubicBezTo>
                  <a:cubicBezTo>
                    <a:pt x="51" y="88"/>
                    <a:pt x="51" y="88"/>
                    <a:pt x="51" y="88"/>
                  </a:cubicBezTo>
                  <a:cubicBezTo>
                    <a:pt x="95" y="88"/>
                    <a:pt x="95" y="88"/>
                    <a:pt x="95" y="88"/>
                  </a:cubicBezTo>
                  <a:cubicBezTo>
                    <a:pt x="95" y="131"/>
                    <a:pt x="95" y="131"/>
                    <a:pt x="95" y="131"/>
                  </a:cubicBezTo>
                  <a:close/>
                  <a:moveTo>
                    <a:pt x="95" y="84"/>
                  </a:moveTo>
                  <a:cubicBezTo>
                    <a:pt x="51" y="84"/>
                    <a:pt x="51" y="84"/>
                    <a:pt x="51" y="84"/>
                  </a:cubicBezTo>
                  <a:cubicBezTo>
                    <a:pt x="51" y="40"/>
                    <a:pt x="51" y="40"/>
                    <a:pt x="51" y="40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5" y="84"/>
                    <a:pt x="95" y="84"/>
                    <a:pt x="95" y="84"/>
                  </a:cubicBezTo>
                  <a:close/>
                  <a:moveTo>
                    <a:pt x="142" y="131"/>
                  </a:moveTo>
                  <a:cubicBezTo>
                    <a:pt x="98" y="131"/>
                    <a:pt x="98" y="131"/>
                    <a:pt x="98" y="131"/>
                  </a:cubicBezTo>
                  <a:cubicBezTo>
                    <a:pt x="98" y="88"/>
                    <a:pt x="98" y="88"/>
                    <a:pt x="98" y="88"/>
                  </a:cubicBezTo>
                  <a:cubicBezTo>
                    <a:pt x="142" y="88"/>
                    <a:pt x="142" y="88"/>
                    <a:pt x="142" y="88"/>
                  </a:cubicBezTo>
                  <a:cubicBezTo>
                    <a:pt x="142" y="131"/>
                    <a:pt x="142" y="131"/>
                    <a:pt x="142" y="131"/>
                  </a:cubicBezTo>
                  <a:close/>
                  <a:moveTo>
                    <a:pt x="142" y="84"/>
                  </a:moveTo>
                  <a:cubicBezTo>
                    <a:pt x="98" y="84"/>
                    <a:pt x="98" y="84"/>
                    <a:pt x="98" y="84"/>
                  </a:cubicBezTo>
                  <a:cubicBezTo>
                    <a:pt x="98" y="40"/>
                    <a:pt x="98" y="40"/>
                    <a:pt x="98" y="40"/>
                  </a:cubicBezTo>
                  <a:cubicBezTo>
                    <a:pt x="142" y="40"/>
                    <a:pt x="142" y="40"/>
                    <a:pt x="142" y="40"/>
                  </a:cubicBezTo>
                  <a:cubicBezTo>
                    <a:pt x="142" y="84"/>
                    <a:pt x="142" y="84"/>
                    <a:pt x="142" y="84"/>
                  </a:cubicBezTo>
                  <a:close/>
                  <a:moveTo>
                    <a:pt x="190" y="131"/>
                  </a:moveTo>
                  <a:cubicBezTo>
                    <a:pt x="146" y="131"/>
                    <a:pt x="146" y="131"/>
                    <a:pt x="146" y="131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90" y="88"/>
                    <a:pt x="190" y="88"/>
                    <a:pt x="190" y="88"/>
                  </a:cubicBezTo>
                  <a:cubicBezTo>
                    <a:pt x="190" y="131"/>
                    <a:pt x="190" y="131"/>
                    <a:pt x="190" y="131"/>
                  </a:cubicBezTo>
                  <a:close/>
                  <a:moveTo>
                    <a:pt x="190" y="84"/>
                  </a:moveTo>
                  <a:cubicBezTo>
                    <a:pt x="146" y="84"/>
                    <a:pt x="146" y="84"/>
                    <a:pt x="146" y="84"/>
                  </a:cubicBezTo>
                  <a:cubicBezTo>
                    <a:pt x="146" y="40"/>
                    <a:pt x="146" y="40"/>
                    <a:pt x="146" y="40"/>
                  </a:cubicBezTo>
                  <a:cubicBezTo>
                    <a:pt x="190" y="40"/>
                    <a:pt x="190" y="40"/>
                    <a:pt x="190" y="40"/>
                  </a:cubicBezTo>
                  <a:cubicBezTo>
                    <a:pt x="190" y="84"/>
                    <a:pt x="190" y="84"/>
                    <a:pt x="190" y="84"/>
                  </a:cubicBezTo>
                  <a:close/>
                  <a:moveTo>
                    <a:pt x="237" y="131"/>
                  </a:moveTo>
                  <a:cubicBezTo>
                    <a:pt x="193" y="131"/>
                    <a:pt x="193" y="131"/>
                    <a:pt x="193" y="131"/>
                  </a:cubicBezTo>
                  <a:cubicBezTo>
                    <a:pt x="193" y="88"/>
                    <a:pt x="193" y="88"/>
                    <a:pt x="193" y="88"/>
                  </a:cubicBezTo>
                  <a:cubicBezTo>
                    <a:pt x="237" y="88"/>
                    <a:pt x="237" y="88"/>
                    <a:pt x="237" y="88"/>
                  </a:cubicBezTo>
                  <a:cubicBezTo>
                    <a:pt x="237" y="131"/>
                    <a:pt x="237" y="131"/>
                    <a:pt x="237" y="131"/>
                  </a:cubicBezTo>
                  <a:close/>
                  <a:moveTo>
                    <a:pt x="237" y="84"/>
                  </a:moveTo>
                  <a:cubicBezTo>
                    <a:pt x="193" y="84"/>
                    <a:pt x="193" y="84"/>
                    <a:pt x="193" y="84"/>
                  </a:cubicBezTo>
                  <a:cubicBezTo>
                    <a:pt x="193" y="40"/>
                    <a:pt x="193" y="40"/>
                    <a:pt x="193" y="40"/>
                  </a:cubicBezTo>
                  <a:cubicBezTo>
                    <a:pt x="237" y="40"/>
                    <a:pt x="237" y="40"/>
                    <a:pt x="237" y="40"/>
                  </a:cubicBezTo>
                  <a:cubicBezTo>
                    <a:pt x="237" y="84"/>
                    <a:pt x="237" y="84"/>
                    <a:pt x="237" y="84"/>
                  </a:cubicBezTo>
                  <a:close/>
                  <a:moveTo>
                    <a:pt x="285" y="131"/>
                  </a:moveTo>
                  <a:cubicBezTo>
                    <a:pt x="241" y="131"/>
                    <a:pt x="241" y="131"/>
                    <a:pt x="241" y="131"/>
                  </a:cubicBezTo>
                  <a:cubicBezTo>
                    <a:pt x="241" y="88"/>
                    <a:pt x="241" y="88"/>
                    <a:pt x="241" y="88"/>
                  </a:cubicBezTo>
                  <a:cubicBezTo>
                    <a:pt x="285" y="88"/>
                    <a:pt x="285" y="88"/>
                    <a:pt x="285" y="88"/>
                  </a:cubicBezTo>
                  <a:cubicBezTo>
                    <a:pt x="285" y="131"/>
                    <a:pt x="285" y="131"/>
                    <a:pt x="285" y="131"/>
                  </a:cubicBezTo>
                  <a:close/>
                  <a:moveTo>
                    <a:pt x="285" y="84"/>
                  </a:moveTo>
                  <a:cubicBezTo>
                    <a:pt x="241" y="84"/>
                    <a:pt x="241" y="84"/>
                    <a:pt x="241" y="84"/>
                  </a:cubicBezTo>
                  <a:cubicBezTo>
                    <a:pt x="241" y="40"/>
                    <a:pt x="241" y="40"/>
                    <a:pt x="241" y="40"/>
                  </a:cubicBezTo>
                  <a:cubicBezTo>
                    <a:pt x="285" y="40"/>
                    <a:pt x="285" y="40"/>
                    <a:pt x="285" y="40"/>
                  </a:cubicBezTo>
                  <a:cubicBezTo>
                    <a:pt x="285" y="84"/>
                    <a:pt x="285" y="84"/>
                    <a:pt x="285" y="84"/>
                  </a:cubicBezTo>
                  <a:close/>
                  <a:moveTo>
                    <a:pt x="332" y="131"/>
                  </a:moveTo>
                  <a:cubicBezTo>
                    <a:pt x="288" y="131"/>
                    <a:pt x="288" y="131"/>
                    <a:pt x="288" y="131"/>
                  </a:cubicBezTo>
                  <a:cubicBezTo>
                    <a:pt x="288" y="88"/>
                    <a:pt x="288" y="88"/>
                    <a:pt x="288" y="88"/>
                  </a:cubicBezTo>
                  <a:cubicBezTo>
                    <a:pt x="332" y="88"/>
                    <a:pt x="332" y="88"/>
                    <a:pt x="332" y="88"/>
                  </a:cubicBezTo>
                  <a:cubicBezTo>
                    <a:pt x="332" y="131"/>
                    <a:pt x="332" y="131"/>
                    <a:pt x="332" y="131"/>
                  </a:cubicBezTo>
                  <a:close/>
                  <a:moveTo>
                    <a:pt x="332" y="84"/>
                  </a:moveTo>
                  <a:cubicBezTo>
                    <a:pt x="288" y="84"/>
                    <a:pt x="288" y="84"/>
                    <a:pt x="288" y="84"/>
                  </a:cubicBezTo>
                  <a:cubicBezTo>
                    <a:pt x="288" y="40"/>
                    <a:pt x="288" y="40"/>
                    <a:pt x="288" y="40"/>
                  </a:cubicBezTo>
                  <a:cubicBezTo>
                    <a:pt x="332" y="40"/>
                    <a:pt x="332" y="40"/>
                    <a:pt x="332" y="40"/>
                  </a:cubicBezTo>
                  <a:cubicBezTo>
                    <a:pt x="332" y="84"/>
                    <a:pt x="332" y="84"/>
                    <a:pt x="332" y="84"/>
                  </a:cubicBezTo>
                  <a:close/>
                  <a:moveTo>
                    <a:pt x="380" y="131"/>
                  </a:moveTo>
                  <a:cubicBezTo>
                    <a:pt x="336" y="131"/>
                    <a:pt x="336" y="131"/>
                    <a:pt x="336" y="131"/>
                  </a:cubicBezTo>
                  <a:cubicBezTo>
                    <a:pt x="336" y="88"/>
                    <a:pt x="336" y="88"/>
                    <a:pt x="336" y="88"/>
                  </a:cubicBezTo>
                  <a:cubicBezTo>
                    <a:pt x="380" y="88"/>
                    <a:pt x="380" y="88"/>
                    <a:pt x="380" y="88"/>
                  </a:cubicBezTo>
                  <a:cubicBezTo>
                    <a:pt x="380" y="131"/>
                    <a:pt x="380" y="131"/>
                    <a:pt x="380" y="131"/>
                  </a:cubicBezTo>
                  <a:close/>
                  <a:moveTo>
                    <a:pt x="380" y="84"/>
                  </a:moveTo>
                  <a:cubicBezTo>
                    <a:pt x="336" y="84"/>
                    <a:pt x="336" y="84"/>
                    <a:pt x="336" y="84"/>
                  </a:cubicBezTo>
                  <a:cubicBezTo>
                    <a:pt x="336" y="40"/>
                    <a:pt x="336" y="40"/>
                    <a:pt x="336" y="40"/>
                  </a:cubicBezTo>
                  <a:cubicBezTo>
                    <a:pt x="380" y="40"/>
                    <a:pt x="380" y="40"/>
                    <a:pt x="380" y="40"/>
                  </a:cubicBezTo>
                  <a:cubicBezTo>
                    <a:pt x="380" y="84"/>
                    <a:pt x="380" y="84"/>
                    <a:pt x="380" y="84"/>
                  </a:cubicBezTo>
                  <a:close/>
                  <a:moveTo>
                    <a:pt x="427" y="131"/>
                  </a:moveTo>
                  <a:cubicBezTo>
                    <a:pt x="383" y="131"/>
                    <a:pt x="383" y="131"/>
                    <a:pt x="383" y="131"/>
                  </a:cubicBezTo>
                  <a:cubicBezTo>
                    <a:pt x="383" y="88"/>
                    <a:pt x="383" y="88"/>
                    <a:pt x="383" y="88"/>
                  </a:cubicBezTo>
                  <a:cubicBezTo>
                    <a:pt x="427" y="88"/>
                    <a:pt x="427" y="88"/>
                    <a:pt x="427" y="88"/>
                  </a:cubicBezTo>
                  <a:cubicBezTo>
                    <a:pt x="427" y="131"/>
                    <a:pt x="427" y="131"/>
                    <a:pt x="427" y="131"/>
                  </a:cubicBezTo>
                  <a:close/>
                  <a:moveTo>
                    <a:pt x="427" y="84"/>
                  </a:moveTo>
                  <a:cubicBezTo>
                    <a:pt x="383" y="84"/>
                    <a:pt x="383" y="84"/>
                    <a:pt x="383" y="84"/>
                  </a:cubicBezTo>
                  <a:cubicBezTo>
                    <a:pt x="383" y="40"/>
                    <a:pt x="383" y="40"/>
                    <a:pt x="383" y="40"/>
                  </a:cubicBezTo>
                  <a:cubicBezTo>
                    <a:pt x="427" y="40"/>
                    <a:pt x="427" y="40"/>
                    <a:pt x="427" y="40"/>
                  </a:cubicBezTo>
                  <a:cubicBezTo>
                    <a:pt x="427" y="84"/>
                    <a:pt x="427" y="84"/>
                    <a:pt x="427" y="84"/>
                  </a:cubicBezTo>
                  <a:close/>
                  <a:moveTo>
                    <a:pt x="475" y="131"/>
                  </a:moveTo>
                  <a:cubicBezTo>
                    <a:pt x="431" y="131"/>
                    <a:pt x="431" y="131"/>
                    <a:pt x="431" y="131"/>
                  </a:cubicBezTo>
                  <a:cubicBezTo>
                    <a:pt x="431" y="88"/>
                    <a:pt x="431" y="88"/>
                    <a:pt x="431" y="88"/>
                  </a:cubicBezTo>
                  <a:cubicBezTo>
                    <a:pt x="475" y="88"/>
                    <a:pt x="475" y="88"/>
                    <a:pt x="475" y="88"/>
                  </a:cubicBezTo>
                  <a:cubicBezTo>
                    <a:pt x="475" y="131"/>
                    <a:pt x="475" y="131"/>
                    <a:pt x="475" y="131"/>
                  </a:cubicBezTo>
                  <a:close/>
                  <a:moveTo>
                    <a:pt x="475" y="84"/>
                  </a:moveTo>
                  <a:cubicBezTo>
                    <a:pt x="431" y="84"/>
                    <a:pt x="431" y="84"/>
                    <a:pt x="431" y="84"/>
                  </a:cubicBezTo>
                  <a:cubicBezTo>
                    <a:pt x="431" y="40"/>
                    <a:pt x="431" y="40"/>
                    <a:pt x="431" y="40"/>
                  </a:cubicBezTo>
                  <a:cubicBezTo>
                    <a:pt x="475" y="40"/>
                    <a:pt x="475" y="40"/>
                    <a:pt x="475" y="40"/>
                  </a:cubicBezTo>
                  <a:cubicBezTo>
                    <a:pt x="475" y="84"/>
                    <a:pt x="475" y="84"/>
                    <a:pt x="475" y="84"/>
                  </a:cubicBezTo>
                  <a:close/>
                  <a:moveTo>
                    <a:pt x="522" y="131"/>
                  </a:moveTo>
                  <a:cubicBezTo>
                    <a:pt x="478" y="131"/>
                    <a:pt x="478" y="131"/>
                    <a:pt x="478" y="131"/>
                  </a:cubicBezTo>
                  <a:cubicBezTo>
                    <a:pt x="478" y="88"/>
                    <a:pt x="478" y="88"/>
                    <a:pt x="478" y="88"/>
                  </a:cubicBezTo>
                  <a:cubicBezTo>
                    <a:pt x="522" y="88"/>
                    <a:pt x="522" y="88"/>
                    <a:pt x="522" y="88"/>
                  </a:cubicBezTo>
                  <a:cubicBezTo>
                    <a:pt x="522" y="131"/>
                    <a:pt x="522" y="131"/>
                    <a:pt x="522" y="131"/>
                  </a:cubicBezTo>
                  <a:close/>
                  <a:moveTo>
                    <a:pt x="522" y="84"/>
                  </a:moveTo>
                  <a:cubicBezTo>
                    <a:pt x="478" y="84"/>
                    <a:pt x="478" y="84"/>
                    <a:pt x="478" y="84"/>
                  </a:cubicBezTo>
                  <a:cubicBezTo>
                    <a:pt x="478" y="40"/>
                    <a:pt x="478" y="40"/>
                    <a:pt x="478" y="40"/>
                  </a:cubicBezTo>
                  <a:cubicBezTo>
                    <a:pt x="522" y="40"/>
                    <a:pt x="522" y="40"/>
                    <a:pt x="522" y="40"/>
                  </a:cubicBezTo>
                  <a:cubicBezTo>
                    <a:pt x="522" y="84"/>
                    <a:pt x="522" y="84"/>
                    <a:pt x="522" y="84"/>
                  </a:cubicBezTo>
                  <a:close/>
                  <a:moveTo>
                    <a:pt x="570" y="131"/>
                  </a:moveTo>
                  <a:cubicBezTo>
                    <a:pt x="526" y="131"/>
                    <a:pt x="526" y="131"/>
                    <a:pt x="526" y="131"/>
                  </a:cubicBezTo>
                  <a:cubicBezTo>
                    <a:pt x="526" y="88"/>
                    <a:pt x="526" y="88"/>
                    <a:pt x="526" y="88"/>
                  </a:cubicBezTo>
                  <a:cubicBezTo>
                    <a:pt x="570" y="88"/>
                    <a:pt x="570" y="88"/>
                    <a:pt x="570" y="88"/>
                  </a:cubicBezTo>
                  <a:cubicBezTo>
                    <a:pt x="570" y="131"/>
                    <a:pt x="570" y="131"/>
                    <a:pt x="570" y="131"/>
                  </a:cubicBezTo>
                  <a:close/>
                  <a:moveTo>
                    <a:pt x="570" y="84"/>
                  </a:moveTo>
                  <a:cubicBezTo>
                    <a:pt x="526" y="84"/>
                    <a:pt x="526" y="84"/>
                    <a:pt x="526" y="84"/>
                  </a:cubicBezTo>
                  <a:cubicBezTo>
                    <a:pt x="526" y="40"/>
                    <a:pt x="526" y="40"/>
                    <a:pt x="526" y="40"/>
                  </a:cubicBezTo>
                  <a:cubicBezTo>
                    <a:pt x="570" y="40"/>
                    <a:pt x="570" y="40"/>
                    <a:pt x="570" y="40"/>
                  </a:cubicBezTo>
                  <a:cubicBezTo>
                    <a:pt x="570" y="84"/>
                    <a:pt x="570" y="84"/>
                    <a:pt x="570" y="84"/>
                  </a:cubicBezTo>
                  <a:close/>
                  <a:moveTo>
                    <a:pt x="617" y="131"/>
                  </a:moveTo>
                  <a:cubicBezTo>
                    <a:pt x="573" y="131"/>
                    <a:pt x="573" y="131"/>
                    <a:pt x="573" y="131"/>
                  </a:cubicBezTo>
                  <a:cubicBezTo>
                    <a:pt x="573" y="88"/>
                    <a:pt x="573" y="88"/>
                    <a:pt x="573" y="88"/>
                  </a:cubicBezTo>
                  <a:cubicBezTo>
                    <a:pt x="617" y="88"/>
                    <a:pt x="617" y="88"/>
                    <a:pt x="617" y="88"/>
                  </a:cubicBezTo>
                  <a:cubicBezTo>
                    <a:pt x="617" y="131"/>
                    <a:pt x="617" y="131"/>
                    <a:pt x="617" y="131"/>
                  </a:cubicBezTo>
                  <a:close/>
                  <a:moveTo>
                    <a:pt x="617" y="84"/>
                  </a:moveTo>
                  <a:cubicBezTo>
                    <a:pt x="573" y="84"/>
                    <a:pt x="573" y="84"/>
                    <a:pt x="573" y="84"/>
                  </a:cubicBezTo>
                  <a:cubicBezTo>
                    <a:pt x="573" y="40"/>
                    <a:pt x="573" y="40"/>
                    <a:pt x="573" y="40"/>
                  </a:cubicBezTo>
                  <a:cubicBezTo>
                    <a:pt x="617" y="40"/>
                    <a:pt x="617" y="40"/>
                    <a:pt x="617" y="40"/>
                  </a:cubicBezTo>
                  <a:cubicBezTo>
                    <a:pt x="617" y="84"/>
                    <a:pt x="617" y="84"/>
                    <a:pt x="617" y="84"/>
                  </a:cubicBezTo>
                  <a:close/>
                  <a:moveTo>
                    <a:pt x="665" y="131"/>
                  </a:moveTo>
                  <a:cubicBezTo>
                    <a:pt x="621" y="131"/>
                    <a:pt x="621" y="131"/>
                    <a:pt x="621" y="131"/>
                  </a:cubicBezTo>
                  <a:cubicBezTo>
                    <a:pt x="621" y="88"/>
                    <a:pt x="621" y="88"/>
                    <a:pt x="621" y="88"/>
                  </a:cubicBezTo>
                  <a:cubicBezTo>
                    <a:pt x="665" y="88"/>
                    <a:pt x="665" y="88"/>
                    <a:pt x="665" y="88"/>
                  </a:cubicBezTo>
                  <a:cubicBezTo>
                    <a:pt x="665" y="131"/>
                    <a:pt x="665" y="131"/>
                    <a:pt x="665" y="131"/>
                  </a:cubicBezTo>
                  <a:close/>
                  <a:moveTo>
                    <a:pt x="665" y="84"/>
                  </a:moveTo>
                  <a:cubicBezTo>
                    <a:pt x="621" y="84"/>
                    <a:pt x="621" y="84"/>
                    <a:pt x="621" y="84"/>
                  </a:cubicBezTo>
                  <a:cubicBezTo>
                    <a:pt x="621" y="40"/>
                    <a:pt x="621" y="40"/>
                    <a:pt x="621" y="40"/>
                  </a:cubicBezTo>
                  <a:cubicBezTo>
                    <a:pt x="665" y="40"/>
                    <a:pt x="665" y="40"/>
                    <a:pt x="665" y="40"/>
                  </a:cubicBezTo>
                  <a:cubicBezTo>
                    <a:pt x="665" y="84"/>
                    <a:pt x="665" y="84"/>
                    <a:pt x="665" y="84"/>
                  </a:cubicBezTo>
                  <a:close/>
                  <a:moveTo>
                    <a:pt x="712" y="131"/>
                  </a:moveTo>
                  <a:cubicBezTo>
                    <a:pt x="668" y="131"/>
                    <a:pt x="668" y="131"/>
                    <a:pt x="668" y="131"/>
                  </a:cubicBezTo>
                  <a:cubicBezTo>
                    <a:pt x="668" y="88"/>
                    <a:pt x="668" y="88"/>
                    <a:pt x="668" y="88"/>
                  </a:cubicBezTo>
                  <a:cubicBezTo>
                    <a:pt x="712" y="88"/>
                    <a:pt x="712" y="88"/>
                    <a:pt x="712" y="88"/>
                  </a:cubicBezTo>
                  <a:cubicBezTo>
                    <a:pt x="712" y="131"/>
                    <a:pt x="712" y="131"/>
                    <a:pt x="712" y="131"/>
                  </a:cubicBezTo>
                  <a:close/>
                  <a:moveTo>
                    <a:pt x="712" y="84"/>
                  </a:moveTo>
                  <a:cubicBezTo>
                    <a:pt x="668" y="84"/>
                    <a:pt x="668" y="84"/>
                    <a:pt x="668" y="84"/>
                  </a:cubicBezTo>
                  <a:cubicBezTo>
                    <a:pt x="668" y="40"/>
                    <a:pt x="668" y="40"/>
                    <a:pt x="668" y="40"/>
                  </a:cubicBezTo>
                  <a:cubicBezTo>
                    <a:pt x="712" y="40"/>
                    <a:pt x="712" y="40"/>
                    <a:pt x="712" y="40"/>
                  </a:cubicBezTo>
                  <a:cubicBezTo>
                    <a:pt x="712" y="84"/>
                    <a:pt x="712" y="84"/>
                    <a:pt x="712" y="84"/>
                  </a:cubicBezTo>
                  <a:close/>
                  <a:moveTo>
                    <a:pt x="760" y="131"/>
                  </a:moveTo>
                  <a:cubicBezTo>
                    <a:pt x="716" y="131"/>
                    <a:pt x="716" y="131"/>
                    <a:pt x="716" y="131"/>
                  </a:cubicBezTo>
                  <a:cubicBezTo>
                    <a:pt x="716" y="88"/>
                    <a:pt x="716" y="88"/>
                    <a:pt x="716" y="88"/>
                  </a:cubicBezTo>
                  <a:cubicBezTo>
                    <a:pt x="760" y="88"/>
                    <a:pt x="760" y="88"/>
                    <a:pt x="760" y="88"/>
                  </a:cubicBezTo>
                  <a:cubicBezTo>
                    <a:pt x="760" y="131"/>
                    <a:pt x="760" y="131"/>
                    <a:pt x="760" y="131"/>
                  </a:cubicBezTo>
                  <a:close/>
                  <a:moveTo>
                    <a:pt x="760" y="84"/>
                  </a:moveTo>
                  <a:cubicBezTo>
                    <a:pt x="716" y="84"/>
                    <a:pt x="716" y="84"/>
                    <a:pt x="716" y="84"/>
                  </a:cubicBezTo>
                  <a:cubicBezTo>
                    <a:pt x="716" y="40"/>
                    <a:pt x="716" y="40"/>
                    <a:pt x="716" y="40"/>
                  </a:cubicBezTo>
                  <a:cubicBezTo>
                    <a:pt x="760" y="40"/>
                    <a:pt x="760" y="40"/>
                    <a:pt x="760" y="40"/>
                  </a:cubicBezTo>
                  <a:cubicBezTo>
                    <a:pt x="760" y="84"/>
                    <a:pt x="760" y="84"/>
                    <a:pt x="760" y="84"/>
                  </a:cubicBezTo>
                  <a:close/>
                  <a:moveTo>
                    <a:pt x="807" y="131"/>
                  </a:moveTo>
                  <a:cubicBezTo>
                    <a:pt x="763" y="131"/>
                    <a:pt x="763" y="131"/>
                    <a:pt x="763" y="131"/>
                  </a:cubicBezTo>
                  <a:cubicBezTo>
                    <a:pt x="763" y="88"/>
                    <a:pt x="763" y="88"/>
                    <a:pt x="763" y="88"/>
                  </a:cubicBezTo>
                  <a:cubicBezTo>
                    <a:pt x="807" y="88"/>
                    <a:pt x="807" y="88"/>
                    <a:pt x="807" y="88"/>
                  </a:cubicBezTo>
                  <a:cubicBezTo>
                    <a:pt x="807" y="131"/>
                    <a:pt x="807" y="131"/>
                    <a:pt x="807" y="131"/>
                  </a:cubicBezTo>
                  <a:close/>
                  <a:moveTo>
                    <a:pt x="807" y="84"/>
                  </a:moveTo>
                  <a:cubicBezTo>
                    <a:pt x="763" y="84"/>
                    <a:pt x="763" y="84"/>
                    <a:pt x="763" y="84"/>
                  </a:cubicBezTo>
                  <a:cubicBezTo>
                    <a:pt x="763" y="40"/>
                    <a:pt x="763" y="40"/>
                    <a:pt x="763" y="40"/>
                  </a:cubicBezTo>
                  <a:cubicBezTo>
                    <a:pt x="807" y="40"/>
                    <a:pt x="807" y="40"/>
                    <a:pt x="807" y="40"/>
                  </a:cubicBezTo>
                  <a:cubicBezTo>
                    <a:pt x="807" y="84"/>
                    <a:pt x="807" y="84"/>
                    <a:pt x="807" y="84"/>
                  </a:cubicBezTo>
                  <a:close/>
                  <a:moveTo>
                    <a:pt x="855" y="131"/>
                  </a:moveTo>
                  <a:cubicBezTo>
                    <a:pt x="811" y="131"/>
                    <a:pt x="811" y="131"/>
                    <a:pt x="811" y="131"/>
                  </a:cubicBezTo>
                  <a:cubicBezTo>
                    <a:pt x="811" y="88"/>
                    <a:pt x="811" y="88"/>
                    <a:pt x="811" y="88"/>
                  </a:cubicBezTo>
                  <a:cubicBezTo>
                    <a:pt x="855" y="88"/>
                    <a:pt x="855" y="88"/>
                    <a:pt x="855" y="88"/>
                  </a:cubicBezTo>
                  <a:cubicBezTo>
                    <a:pt x="855" y="131"/>
                    <a:pt x="855" y="131"/>
                    <a:pt x="855" y="131"/>
                  </a:cubicBezTo>
                  <a:close/>
                  <a:moveTo>
                    <a:pt x="855" y="84"/>
                  </a:moveTo>
                  <a:cubicBezTo>
                    <a:pt x="811" y="84"/>
                    <a:pt x="811" y="84"/>
                    <a:pt x="811" y="84"/>
                  </a:cubicBezTo>
                  <a:cubicBezTo>
                    <a:pt x="811" y="40"/>
                    <a:pt x="811" y="40"/>
                    <a:pt x="811" y="40"/>
                  </a:cubicBezTo>
                  <a:cubicBezTo>
                    <a:pt x="855" y="40"/>
                    <a:pt x="855" y="40"/>
                    <a:pt x="855" y="40"/>
                  </a:cubicBezTo>
                  <a:cubicBezTo>
                    <a:pt x="855" y="84"/>
                    <a:pt x="855" y="84"/>
                    <a:pt x="855" y="84"/>
                  </a:cubicBezTo>
                  <a:close/>
                  <a:moveTo>
                    <a:pt x="902" y="131"/>
                  </a:moveTo>
                  <a:cubicBezTo>
                    <a:pt x="858" y="131"/>
                    <a:pt x="858" y="131"/>
                    <a:pt x="858" y="131"/>
                  </a:cubicBezTo>
                  <a:cubicBezTo>
                    <a:pt x="858" y="88"/>
                    <a:pt x="858" y="88"/>
                    <a:pt x="858" y="88"/>
                  </a:cubicBezTo>
                  <a:cubicBezTo>
                    <a:pt x="902" y="88"/>
                    <a:pt x="902" y="88"/>
                    <a:pt x="902" y="88"/>
                  </a:cubicBezTo>
                  <a:cubicBezTo>
                    <a:pt x="902" y="131"/>
                    <a:pt x="902" y="131"/>
                    <a:pt x="902" y="131"/>
                  </a:cubicBezTo>
                  <a:close/>
                  <a:moveTo>
                    <a:pt x="902" y="84"/>
                  </a:moveTo>
                  <a:cubicBezTo>
                    <a:pt x="858" y="84"/>
                    <a:pt x="858" y="84"/>
                    <a:pt x="858" y="84"/>
                  </a:cubicBezTo>
                  <a:cubicBezTo>
                    <a:pt x="858" y="40"/>
                    <a:pt x="858" y="40"/>
                    <a:pt x="858" y="40"/>
                  </a:cubicBezTo>
                  <a:cubicBezTo>
                    <a:pt x="902" y="40"/>
                    <a:pt x="902" y="40"/>
                    <a:pt x="902" y="40"/>
                  </a:cubicBezTo>
                  <a:cubicBezTo>
                    <a:pt x="902" y="84"/>
                    <a:pt x="902" y="84"/>
                    <a:pt x="902" y="84"/>
                  </a:cubicBezTo>
                  <a:close/>
                  <a:moveTo>
                    <a:pt x="950" y="131"/>
                  </a:moveTo>
                  <a:cubicBezTo>
                    <a:pt x="906" y="131"/>
                    <a:pt x="906" y="131"/>
                    <a:pt x="906" y="131"/>
                  </a:cubicBezTo>
                  <a:cubicBezTo>
                    <a:pt x="906" y="88"/>
                    <a:pt x="906" y="88"/>
                    <a:pt x="906" y="88"/>
                  </a:cubicBezTo>
                  <a:cubicBezTo>
                    <a:pt x="950" y="88"/>
                    <a:pt x="950" y="88"/>
                    <a:pt x="950" y="88"/>
                  </a:cubicBezTo>
                  <a:cubicBezTo>
                    <a:pt x="950" y="131"/>
                    <a:pt x="950" y="131"/>
                    <a:pt x="950" y="131"/>
                  </a:cubicBezTo>
                  <a:close/>
                  <a:moveTo>
                    <a:pt x="950" y="84"/>
                  </a:moveTo>
                  <a:cubicBezTo>
                    <a:pt x="906" y="84"/>
                    <a:pt x="906" y="84"/>
                    <a:pt x="906" y="84"/>
                  </a:cubicBezTo>
                  <a:cubicBezTo>
                    <a:pt x="906" y="40"/>
                    <a:pt x="906" y="40"/>
                    <a:pt x="906" y="40"/>
                  </a:cubicBezTo>
                  <a:cubicBezTo>
                    <a:pt x="950" y="40"/>
                    <a:pt x="950" y="40"/>
                    <a:pt x="950" y="40"/>
                  </a:cubicBezTo>
                  <a:cubicBezTo>
                    <a:pt x="950" y="84"/>
                    <a:pt x="950" y="84"/>
                    <a:pt x="950" y="84"/>
                  </a:cubicBezTo>
                  <a:close/>
                  <a:moveTo>
                    <a:pt x="997" y="131"/>
                  </a:moveTo>
                  <a:cubicBezTo>
                    <a:pt x="953" y="131"/>
                    <a:pt x="953" y="131"/>
                    <a:pt x="953" y="131"/>
                  </a:cubicBezTo>
                  <a:cubicBezTo>
                    <a:pt x="953" y="88"/>
                    <a:pt x="953" y="88"/>
                    <a:pt x="953" y="88"/>
                  </a:cubicBezTo>
                  <a:cubicBezTo>
                    <a:pt x="997" y="88"/>
                    <a:pt x="997" y="88"/>
                    <a:pt x="997" y="88"/>
                  </a:cubicBezTo>
                  <a:cubicBezTo>
                    <a:pt x="997" y="131"/>
                    <a:pt x="997" y="131"/>
                    <a:pt x="997" y="131"/>
                  </a:cubicBezTo>
                  <a:close/>
                  <a:moveTo>
                    <a:pt x="997" y="84"/>
                  </a:moveTo>
                  <a:cubicBezTo>
                    <a:pt x="953" y="84"/>
                    <a:pt x="953" y="84"/>
                    <a:pt x="953" y="84"/>
                  </a:cubicBezTo>
                  <a:cubicBezTo>
                    <a:pt x="953" y="40"/>
                    <a:pt x="953" y="40"/>
                    <a:pt x="953" y="40"/>
                  </a:cubicBezTo>
                  <a:cubicBezTo>
                    <a:pt x="997" y="40"/>
                    <a:pt x="997" y="40"/>
                    <a:pt x="997" y="40"/>
                  </a:cubicBezTo>
                  <a:cubicBezTo>
                    <a:pt x="997" y="84"/>
                    <a:pt x="997" y="84"/>
                    <a:pt x="997" y="84"/>
                  </a:cubicBezTo>
                  <a:close/>
                  <a:moveTo>
                    <a:pt x="1045" y="131"/>
                  </a:moveTo>
                  <a:cubicBezTo>
                    <a:pt x="1001" y="131"/>
                    <a:pt x="1001" y="131"/>
                    <a:pt x="1001" y="131"/>
                  </a:cubicBezTo>
                  <a:cubicBezTo>
                    <a:pt x="1001" y="88"/>
                    <a:pt x="1001" y="88"/>
                    <a:pt x="1001" y="88"/>
                  </a:cubicBezTo>
                  <a:cubicBezTo>
                    <a:pt x="1045" y="88"/>
                    <a:pt x="1045" y="88"/>
                    <a:pt x="1045" y="88"/>
                  </a:cubicBezTo>
                  <a:cubicBezTo>
                    <a:pt x="1045" y="131"/>
                    <a:pt x="1045" y="131"/>
                    <a:pt x="1045" y="131"/>
                  </a:cubicBezTo>
                  <a:close/>
                  <a:moveTo>
                    <a:pt x="1045" y="84"/>
                  </a:moveTo>
                  <a:cubicBezTo>
                    <a:pt x="1001" y="84"/>
                    <a:pt x="1001" y="84"/>
                    <a:pt x="1001" y="84"/>
                  </a:cubicBezTo>
                  <a:cubicBezTo>
                    <a:pt x="1001" y="40"/>
                    <a:pt x="1001" y="40"/>
                    <a:pt x="1001" y="40"/>
                  </a:cubicBezTo>
                  <a:cubicBezTo>
                    <a:pt x="1045" y="40"/>
                    <a:pt x="1045" y="40"/>
                    <a:pt x="1045" y="40"/>
                  </a:cubicBezTo>
                  <a:cubicBezTo>
                    <a:pt x="1045" y="84"/>
                    <a:pt x="1045" y="84"/>
                    <a:pt x="1045" y="84"/>
                  </a:cubicBezTo>
                  <a:close/>
                  <a:moveTo>
                    <a:pt x="1092" y="131"/>
                  </a:moveTo>
                  <a:cubicBezTo>
                    <a:pt x="1048" y="131"/>
                    <a:pt x="1048" y="131"/>
                    <a:pt x="1048" y="131"/>
                  </a:cubicBezTo>
                  <a:cubicBezTo>
                    <a:pt x="1048" y="88"/>
                    <a:pt x="1048" y="88"/>
                    <a:pt x="1048" y="88"/>
                  </a:cubicBezTo>
                  <a:cubicBezTo>
                    <a:pt x="1092" y="88"/>
                    <a:pt x="1092" y="88"/>
                    <a:pt x="1092" y="88"/>
                  </a:cubicBezTo>
                  <a:cubicBezTo>
                    <a:pt x="1092" y="131"/>
                    <a:pt x="1092" y="131"/>
                    <a:pt x="1092" y="131"/>
                  </a:cubicBezTo>
                  <a:close/>
                  <a:moveTo>
                    <a:pt x="1092" y="84"/>
                  </a:moveTo>
                  <a:cubicBezTo>
                    <a:pt x="1048" y="84"/>
                    <a:pt x="1048" y="84"/>
                    <a:pt x="1048" y="84"/>
                  </a:cubicBezTo>
                  <a:cubicBezTo>
                    <a:pt x="1048" y="40"/>
                    <a:pt x="1048" y="40"/>
                    <a:pt x="1048" y="40"/>
                  </a:cubicBezTo>
                  <a:cubicBezTo>
                    <a:pt x="1092" y="40"/>
                    <a:pt x="1092" y="40"/>
                    <a:pt x="1092" y="40"/>
                  </a:cubicBezTo>
                  <a:cubicBezTo>
                    <a:pt x="1092" y="84"/>
                    <a:pt x="1092" y="84"/>
                    <a:pt x="1092" y="84"/>
                  </a:cubicBezTo>
                  <a:close/>
                  <a:moveTo>
                    <a:pt x="1140" y="131"/>
                  </a:moveTo>
                  <a:cubicBezTo>
                    <a:pt x="1096" y="131"/>
                    <a:pt x="1096" y="131"/>
                    <a:pt x="1096" y="131"/>
                  </a:cubicBezTo>
                  <a:cubicBezTo>
                    <a:pt x="1096" y="88"/>
                    <a:pt x="1096" y="88"/>
                    <a:pt x="1096" y="88"/>
                  </a:cubicBezTo>
                  <a:cubicBezTo>
                    <a:pt x="1140" y="88"/>
                    <a:pt x="1140" y="88"/>
                    <a:pt x="1140" y="88"/>
                  </a:cubicBezTo>
                  <a:cubicBezTo>
                    <a:pt x="1140" y="131"/>
                    <a:pt x="1140" y="131"/>
                    <a:pt x="1140" y="131"/>
                  </a:cubicBezTo>
                  <a:close/>
                  <a:moveTo>
                    <a:pt x="1140" y="84"/>
                  </a:moveTo>
                  <a:cubicBezTo>
                    <a:pt x="1096" y="84"/>
                    <a:pt x="1096" y="84"/>
                    <a:pt x="1096" y="84"/>
                  </a:cubicBezTo>
                  <a:cubicBezTo>
                    <a:pt x="1096" y="40"/>
                    <a:pt x="1096" y="40"/>
                    <a:pt x="1096" y="40"/>
                  </a:cubicBezTo>
                  <a:cubicBezTo>
                    <a:pt x="1140" y="40"/>
                    <a:pt x="1140" y="40"/>
                    <a:pt x="1140" y="40"/>
                  </a:cubicBezTo>
                  <a:cubicBezTo>
                    <a:pt x="1140" y="84"/>
                    <a:pt x="1140" y="84"/>
                    <a:pt x="1140" y="84"/>
                  </a:cubicBezTo>
                  <a:close/>
                  <a:moveTo>
                    <a:pt x="1187" y="131"/>
                  </a:moveTo>
                  <a:cubicBezTo>
                    <a:pt x="1143" y="131"/>
                    <a:pt x="1143" y="131"/>
                    <a:pt x="1143" y="131"/>
                  </a:cubicBezTo>
                  <a:cubicBezTo>
                    <a:pt x="1143" y="88"/>
                    <a:pt x="1143" y="88"/>
                    <a:pt x="1143" y="88"/>
                  </a:cubicBezTo>
                  <a:cubicBezTo>
                    <a:pt x="1187" y="88"/>
                    <a:pt x="1187" y="88"/>
                    <a:pt x="1187" y="88"/>
                  </a:cubicBezTo>
                  <a:cubicBezTo>
                    <a:pt x="1187" y="131"/>
                    <a:pt x="1187" y="131"/>
                    <a:pt x="1187" y="131"/>
                  </a:cubicBezTo>
                  <a:close/>
                  <a:moveTo>
                    <a:pt x="1187" y="84"/>
                  </a:moveTo>
                  <a:cubicBezTo>
                    <a:pt x="1143" y="84"/>
                    <a:pt x="1143" y="84"/>
                    <a:pt x="1143" y="84"/>
                  </a:cubicBezTo>
                  <a:cubicBezTo>
                    <a:pt x="1143" y="40"/>
                    <a:pt x="1143" y="40"/>
                    <a:pt x="1143" y="40"/>
                  </a:cubicBezTo>
                  <a:cubicBezTo>
                    <a:pt x="1187" y="40"/>
                    <a:pt x="1187" y="40"/>
                    <a:pt x="1187" y="40"/>
                  </a:cubicBezTo>
                  <a:cubicBezTo>
                    <a:pt x="1187" y="84"/>
                    <a:pt x="1187" y="84"/>
                    <a:pt x="1187" y="84"/>
                  </a:cubicBezTo>
                  <a:close/>
                  <a:moveTo>
                    <a:pt x="1235" y="131"/>
                  </a:moveTo>
                  <a:cubicBezTo>
                    <a:pt x="1191" y="131"/>
                    <a:pt x="1191" y="131"/>
                    <a:pt x="1191" y="131"/>
                  </a:cubicBezTo>
                  <a:cubicBezTo>
                    <a:pt x="1191" y="88"/>
                    <a:pt x="1191" y="88"/>
                    <a:pt x="1191" y="88"/>
                  </a:cubicBezTo>
                  <a:cubicBezTo>
                    <a:pt x="1235" y="88"/>
                    <a:pt x="1235" y="88"/>
                    <a:pt x="1235" y="88"/>
                  </a:cubicBezTo>
                  <a:cubicBezTo>
                    <a:pt x="1235" y="131"/>
                    <a:pt x="1235" y="131"/>
                    <a:pt x="1235" y="131"/>
                  </a:cubicBezTo>
                  <a:close/>
                  <a:moveTo>
                    <a:pt x="1235" y="84"/>
                  </a:moveTo>
                  <a:cubicBezTo>
                    <a:pt x="1191" y="84"/>
                    <a:pt x="1191" y="84"/>
                    <a:pt x="1191" y="84"/>
                  </a:cubicBezTo>
                  <a:cubicBezTo>
                    <a:pt x="1191" y="40"/>
                    <a:pt x="1191" y="40"/>
                    <a:pt x="1191" y="40"/>
                  </a:cubicBezTo>
                  <a:cubicBezTo>
                    <a:pt x="1235" y="40"/>
                    <a:pt x="1235" y="40"/>
                    <a:pt x="1235" y="40"/>
                  </a:cubicBezTo>
                  <a:cubicBezTo>
                    <a:pt x="1235" y="84"/>
                    <a:pt x="1235" y="84"/>
                    <a:pt x="1235" y="84"/>
                  </a:cubicBezTo>
                  <a:close/>
                  <a:moveTo>
                    <a:pt x="1282" y="131"/>
                  </a:moveTo>
                  <a:cubicBezTo>
                    <a:pt x="1238" y="131"/>
                    <a:pt x="1238" y="131"/>
                    <a:pt x="1238" y="131"/>
                  </a:cubicBezTo>
                  <a:cubicBezTo>
                    <a:pt x="1238" y="88"/>
                    <a:pt x="1238" y="88"/>
                    <a:pt x="1238" y="88"/>
                  </a:cubicBezTo>
                  <a:cubicBezTo>
                    <a:pt x="1282" y="88"/>
                    <a:pt x="1282" y="88"/>
                    <a:pt x="1282" y="88"/>
                  </a:cubicBezTo>
                  <a:cubicBezTo>
                    <a:pt x="1282" y="131"/>
                    <a:pt x="1282" y="131"/>
                    <a:pt x="1282" y="131"/>
                  </a:cubicBezTo>
                  <a:close/>
                  <a:moveTo>
                    <a:pt x="1282" y="84"/>
                  </a:moveTo>
                  <a:cubicBezTo>
                    <a:pt x="1238" y="84"/>
                    <a:pt x="1238" y="84"/>
                    <a:pt x="1238" y="84"/>
                  </a:cubicBezTo>
                  <a:cubicBezTo>
                    <a:pt x="1238" y="40"/>
                    <a:pt x="1238" y="40"/>
                    <a:pt x="1238" y="40"/>
                  </a:cubicBezTo>
                  <a:cubicBezTo>
                    <a:pt x="1282" y="40"/>
                    <a:pt x="1282" y="40"/>
                    <a:pt x="1282" y="40"/>
                  </a:cubicBezTo>
                  <a:cubicBezTo>
                    <a:pt x="1282" y="84"/>
                    <a:pt x="1282" y="84"/>
                    <a:pt x="1282" y="84"/>
                  </a:cubicBezTo>
                  <a:close/>
                  <a:moveTo>
                    <a:pt x="1330" y="131"/>
                  </a:moveTo>
                  <a:cubicBezTo>
                    <a:pt x="1286" y="131"/>
                    <a:pt x="1286" y="131"/>
                    <a:pt x="1286" y="131"/>
                  </a:cubicBezTo>
                  <a:cubicBezTo>
                    <a:pt x="1286" y="88"/>
                    <a:pt x="1286" y="88"/>
                    <a:pt x="1286" y="88"/>
                  </a:cubicBezTo>
                  <a:cubicBezTo>
                    <a:pt x="1330" y="88"/>
                    <a:pt x="1330" y="88"/>
                    <a:pt x="1330" y="88"/>
                  </a:cubicBezTo>
                  <a:cubicBezTo>
                    <a:pt x="1330" y="131"/>
                    <a:pt x="1330" y="131"/>
                    <a:pt x="1330" y="131"/>
                  </a:cubicBezTo>
                  <a:close/>
                  <a:moveTo>
                    <a:pt x="1330" y="84"/>
                  </a:moveTo>
                  <a:cubicBezTo>
                    <a:pt x="1286" y="84"/>
                    <a:pt x="1286" y="84"/>
                    <a:pt x="1286" y="84"/>
                  </a:cubicBezTo>
                  <a:cubicBezTo>
                    <a:pt x="1286" y="40"/>
                    <a:pt x="1286" y="40"/>
                    <a:pt x="1286" y="40"/>
                  </a:cubicBezTo>
                  <a:cubicBezTo>
                    <a:pt x="1330" y="40"/>
                    <a:pt x="1330" y="40"/>
                    <a:pt x="1330" y="40"/>
                  </a:cubicBezTo>
                  <a:cubicBezTo>
                    <a:pt x="1330" y="84"/>
                    <a:pt x="1330" y="84"/>
                    <a:pt x="1330" y="84"/>
                  </a:cubicBezTo>
                  <a:close/>
                  <a:moveTo>
                    <a:pt x="1377" y="131"/>
                  </a:moveTo>
                  <a:cubicBezTo>
                    <a:pt x="1333" y="131"/>
                    <a:pt x="1333" y="131"/>
                    <a:pt x="1333" y="131"/>
                  </a:cubicBezTo>
                  <a:cubicBezTo>
                    <a:pt x="1333" y="88"/>
                    <a:pt x="1333" y="88"/>
                    <a:pt x="1333" y="88"/>
                  </a:cubicBezTo>
                  <a:cubicBezTo>
                    <a:pt x="1377" y="88"/>
                    <a:pt x="1377" y="88"/>
                    <a:pt x="1377" y="88"/>
                  </a:cubicBezTo>
                  <a:cubicBezTo>
                    <a:pt x="1377" y="131"/>
                    <a:pt x="1377" y="131"/>
                    <a:pt x="1377" y="131"/>
                  </a:cubicBezTo>
                  <a:close/>
                  <a:moveTo>
                    <a:pt x="1377" y="84"/>
                  </a:moveTo>
                  <a:cubicBezTo>
                    <a:pt x="1333" y="84"/>
                    <a:pt x="1333" y="84"/>
                    <a:pt x="1333" y="84"/>
                  </a:cubicBezTo>
                  <a:cubicBezTo>
                    <a:pt x="1333" y="40"/>
                    <a:pt x="1333" y="40"/>
                    <a:pt x="1333" y="40"/>
                  </a:cubicBezTo>
                  <a:cubicBezTo>
                    <a:pt x="1377" y="40"/>
                    <a:pt x="1377" y="40"/>
                    <a:pt x="1377" y="40"/>
                  </a:cubicBezTo>
                  <a:cubicBezTo>
                    <a:pt x="1377" y="84"/>
                    <a:pt x="1377" y="84"/>
                    <a:pt x="1377" y="84"/>
                  </a:cubicBezTo>
                  <a:close/>
                  <a:moveTo>
                    <a:pt x="1425" y="131"/>
                  </a:moveTo>
                  <a:cubicBezTo>
                    <a:pt x="1381" y="131"/>
                    <a:pt x="1381" y="131"/>
                    <a:pt x="1381" y="131"/>
                  </a:cubicBezTo>
                  <a:cubicBezTo>
                    <a:pt x="1381" y="88"/>
                    <a:pt x="1381" y="88"/>
                    <a:pt x="1381" y="88"/>
                  </a:cubicBezTo>
                  <a:cubicBezTo>
                    <a:pt x="1425" y="88"/>
                    <a:pt x="1425" y="88"/>
                    <a:pt x="1425" y="88"/>
                  </a:cubicBezTo>
                  <a:cubicBezTo>
                    <a:pt x="1425" y="131"/>
                    <a:pt x="1425" y="131"/>
                    <a:pt x="1425" y="131"/>
                  </a:cubicBezTo>
                  <a:close/>
                  <a:moveTo>
                    <a:pt x="1425" y="84"/>
                  </a:moveTo>
                  <a:cubicBezTo>
                    <a:pt x="1381" y="84"/>
                    <a:pt x="1381" y="84"/>
                    <a:pt x="1381" y="84"/>
                  </a:cubicBezTo>
                  <a:cubicBezTo>
                    <a:pt x="1381" y="40"/>
                    <a:pt x="1381" y="40"/>
                    <a:pt x="1381" y="40"/>
                  </a:cubicBezTo>
                  <a:cubicBezTo>
                    <a:pt x="1425" y="40"/>
                    <a:pt x="1425" y="40"/>
                    <a:pt x="1425" y="40"/>
                  </a:cubicBezTo>
                  <a:cubicBezTo>
                    <a:pt x="1425" y="84"/>
                    <a:pt x="1425" y="84"/>
                    <a:pt x="1425" y="84"/>
                  </a:cubicBezTo>
                  <a:close/>
                  <a:moveTo>
                    <a:pt x="1472" y="131"/>
                  </a:moveTo>
                  <a:cubicBezTo>
                    <a:pt x="1428" y="131"/>
                    <a:pt x="1428" y="131"/>
                    <a:pt x="1428" y="131"/>
                  </a:cubicBezTo>
                  <a:cubicBezTo>
                    <a:pt x="1428" y="88"/>
                    <a:pt x="1428" y="88"/>
                    <a:pt x="1428" y="88"/>
                  </a:cubicBezTo>
                  <a:cubicBezTo>
                    <a:pt x="1472" y="88"/>
                    <a:pt x="1472" y="88"/>
                    <a:pt x="1472" y="88"/>
                  </a:cubicBezTo>
                  <a:cubicBezTo>
                    <a:pt x="1472" y="131"/>
                    <a:pt x="1472" y="131"/>
                    <a:pt x="1472" y="131"/>
                  </a:cubicBezTo>
                  <a:close/>
                  <a:moveTo>
                    <a:pt x="1472" y="84"/>
                  </a:moveTo>
                  <a:cubicBezTo>
                    <a:pt x="1428" y="84"/>
                    <a:pt x="1428" y="84"/>
                    <a:pt x="1428" y="84"/>
                  </a:cubicBezTo>
                  <a:cubicBezTo>
                    <a:pt x="1428" y="40"/>
                    <a:pt x="1428" y="40"/>
                    <a:pt x="1428" y="40"/>
                  </a:cubicBezTo>
                  <a:cubicBezTo>
                    <a:pt x="1472" y="40"/>
                    <a:pt x="1472" y="40"/>
                    <a:pt x="1472" y="40"/>
                  </a:cubicBezTo>
                  <a:cubicBezTo>
                    <a:pt x="1472" y="84"/>
                    <a:pt x="1472" y="84"/>
                    <a:pt x="1472" y="84"/>
                  </a:cubicBezTo>
                  <a:close/>
                </a:path>
              </a:pathLst>
            </a:custGeom>
            <a:gradFill rotWithShape="1">
              <a:gsLst>
                <a:gs pos="0">
                  <a:srgbClr val="CAFFB9">
                    <a:alpha val="18999"/>
                  </a:srgbClr>
                </a:gs>
                <a:gs pos="100000">
                  <a:srgbClr val="5D7656">
                    <a:alpha val="0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63">
              <a:extLst>
                <a:ext uri="{FF2B5EF4-FFF2-40B4-BE49-F238E27FC236}">
                  <a16:creationId xmlns:a16="http://schemas.microsoft.com/office/drawing/2014/main" id="{79C9014D-AE7E-5D96-630C-306922225DB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30" y="2950"/>
              <a:ext cx="3477" cy="30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67999"/>
                  </a:schemeClr>
                </a:gs>
                <a:gs pos="100000">
                  <a:schemeClr val="tx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8" name="Rectangle 64">
              <a:extLst>
                <a:ext uri="{FF2B5EF4-FFF2-40B4-BE49-F238E27FC236}">
                  <a16:creationId xmlns:a16="http://schemas.microsoft.com/office/drawing/2014/main" id="{AB2728BA-76D4-AC97-13D5-FEC2911D5AD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336" y="2470"/>
              <a:ext cx="1273" cy="506"/>
            </a:xfrm>
            <a:prstGeom prst="rect">
              <a:avLst/>
            </a:prstGeom>
            <a:gradFill rotWithShape="1">
              <a:gsLst>
                <a:gs pos="0">
                  <a:srgbClr val="0A0A0A">
                    <a:alpha val="0"/>
                  </a:srgbClr>
                </a:gs>
                <a:gs pos="100000">
                  <a:srgbClr val="151515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49" name="Rectangle 65">
              <a:extLst>
                <a:ext uri="{FF2B5EF4-FFF2-40B4-BE49-F238E27FC236}">
                  <a16:creationId xmlns:a16="http://schemas.microsoft.com/office/drawing/2014/main" id="{C0575CB5-55D4-C7A4-C56B-87C0772FE21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 rot="10800000">
              <a:off x="130" y="2470"/>
              <a:ext cx="1273" cy="504"/>
            </a:xfrm>
            <a:prstGeom prst="rect">
              <a:avLst/>
            </a:prstGeom>
            <a:gradFill rotWithShape="1">
              <a:gsLst>
                <a:gs pos="0">
                  <a:srgbClr val="0F0F0F">
                    <a:alpha val="0"/>
                  </a:srgbClr>
                </a:gs>
                <a:gs pos="100000">
                  <a:srgbClr val="21212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grpSp>
        <p:nvGrpSpPr>
          <p:cNvPr id="63" name="Group 74">
            <a:extLst>
              <a:ext uri="{FF2B5EF4-FFF2-40B4-BE49-F238E27FC236}">
                <a16:creationId xmlns:a16="http://schemas.microsoft.com/office/drawing/2014/main" id="{F9EAC5DD-ADC6-E715-6AB6-B10307122E71}"/>
              </a:ext>
            </a:extLst>
          </p:cNvPr>
          <p:cNvGrpSpPr>
            <a:grpSpLocks/>
          </p:cNvGrpSpPr>
          <p:nvPr/>
        </p:nvGrpSpPr>
        <p:grpSpPr bwMode="auto">
          <a:xfrm>
            <a:off x="6184900" y="1109663"/>
            <a:ext cx="142875" cy="5292725"/>
            <a:chOff x="3969" y="618"/>
            <a:chExt cx="75" cy="3233"/>
          </a:xfrm>
        </p:grpSpPr>
        <p:sp>
          <p:nvSpPr>
            <p:cNvPr id="566336" name="Line 75">
              <a:extLst>
                <a:ext uri="{FF2B5EF4-FFF2-40B4-BE49-F238E27FC236}">
                  <a16:creationId xmlns:a16="http://schemas.microsoft.com/office/drawing/2014/main" id="{D1092328-AB5B-1751-C952-6C2D37B5FA0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618"/>
              <a:ext cx="75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37" name="Line 76">
              <a:extLst>
                <a:ext uri="{FF2B5EF4-FFF2-40B4-BE49-F238E27FC236}">
                  <a16:creationId xmlns:a16="http://schemas.microsoft.com/office/drawing/2014/main" id="{D0C8F723-3CA2-C87E-172B-1714A0A4CEF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941"/>
              <a:ext cx="42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40" name="Line 77">
              <a:extLst>
                <a:ext uri="{FF2B5EF4-FFF2-40B4-BE49-F238E27FC236}">
                  <a16:creationId xmlns:a16="http://schemas.microsoft.com/office/drawing/2014/main" id="{B953A1E4-CAB6-4F80-CEBF-4A6FFDA06E3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683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41" name="Line 78">
              <a:extLst>
                <a:ext uri="{FF2B5EF4-FFF2-40B4-BE49-F238E27FC236}">
                  <a16:creationId xmlns:a16="http://schemas.microsoft.com/office/drawing/2014/main" id="{B73D63CE-6483-F71A-9800-C04F288B243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747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42" name="Line 79">
              <a:extLst>
                <a:ext uri="{FF2B5EF4-FFF2-40B4-BE49-F238E27FC236}">
                  <a16:creationId xmlns:a16="http://schemas.microsoft.com/office/drawing/2014/main" id="{A6FDBC65-5DED-F5D1-B95A-78D324EB524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876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43" name="Line 80">
              <a:extLst>
                <a:ext uri="{FF2B5EF4-FFF2-40B4-BE49-F238E27FC236}">
                  <a16:creationId xmlns:a16="http://schemas.microsoft.com/office/drawing/2014/main" id="{52AB34FF-4943-E7C9-7283-AFBE3E42A19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812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44" name="Line 81">
              <a:extLst>
                <a:ext uri="{FF2B5EF4-FFF2-40B4-BE49-F238E27FC236}">
                  <a16:creationId xmlns:a16="http://schemas.microsoft.com/office/drawing/2014/main" id="{6A302CF5-F744-851F-983D-878E048B68B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1006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45" name="Line 82">
              <a:extLst>
                <a:ext uri="{FF2B5EF4-FFF2-40B4-BE49-F238E27FC236}">
                  <a16:creationId xmlns:a16="http://schemas.microsoft.com/office/drawing/2014/main" id="{E83CCC5E-0650-69EA-9BA3-409C6425063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1070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46" name="Line 83">
              <a:extLst>
                <a:ext uri="{FF2B5EF4-FFF2-40B4-BE49-F238E27FC236}">
                  <a16:creationId xmlns:a16="http://schemas.microsoft.com/office/drawing/2014/main" id="{E3D19709-9F08-7725-6144-A37BE3365A8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1200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47" name="Line 84">
              <a:extLst>
                <a:ext uri="{FF2B5EF4-FFF2-40B4-BE49-F238E27FC236}">
                  <a16:creationId xmlns:a16="http://schemas.microsoft.com/office/drawing/2014/main" id="{113F1FF2-F26C-7B0B-439F-4D9049D4437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1135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48" name="Line 85">
              <a:extLst>
                <a:ext uri="{FF2B5EF4-FFF2-40B4-BE49-F238E27FC236}">
                  <a16:creationId xmlns:a16="http://schemas.microsoft.com/office/drawing/2014/main" id="{5081A2BF-E717-4796-8D8D-5A6359F3B9C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1265"/>
              <a:ext cx="75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49" name="Line 86">
              <a:extLst>
                <a:ext uri="{FF2B5EF4-FFF2-40B4-BE49-F238E27FC236}">
                  <a16:creationId xmlns:a16="http://schemas.microsoft.com/office/drawing/2014/main" id="{75D0602E-70F0-FA7E-9F67-7712E13BAE2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1587"/>
              <a:ext cx="42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50" name="Line 87">
              <a:extLst>
                <a:ext uri="{FF2B5EF4-FFF2-40B4-BE49-F238E27FC236}">
                  <a16:creationId xmlns:a16="http://schemas.microsoft.com/office/drawing/2014/main" id="{F22CA16C-408B-30B7-5891-BA2145359F8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1329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51" name="Line 88">
              <a:extLst>
                <a:ext uri="{FF2B5EF4-FFF2-40B4-BE49-F238E27FC236}">
                  <a16:creationId xmlns:a16="http://schemas.microsoft.com/office/drawing/2014/main" id="{4132229F-7FBA-55DB-E6A7-EB419ACB158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1394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52" name="Line 89">
              <a:extLst>
                <a:ext uri="{FF2B5EF4-FFF2-40B4-BE49-F238E27FC236}">
                  <a16:creationId xmlns:a16="http://schemas.microsoft.com/office/drawing/2014/main" id="{42724D23-DE5F-3371-F0F7-4663FFC191C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1523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53" name="Line 90">
              <a:extLst>
                <a:ext uri="{FF2B5EF4-FFF2-40B4-BE49-F238E27FC236}">
                  <a16:creationId xmlns:a16="http://schemas.microsoft.com/office/drawing/2014/main" id="{724E55F7-78A0-08AE-F635-A8E53D2843E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1458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54" name="Line 91">
              <a:extLst>
                <a:ext uri="{FF2B5EF4-FFF2-40B4-BE49-F238E27FC236}">
                  <a16:creationId xmlns:a16="http://schemas.microsoft.com/office/drawing/2014/main" id="{763C3DBF-A3C6-9C45-0FCA-9F55ACFBEB8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1653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55" name="Line 92">
              <a:extLst>
                <a:ext uri="{FF2B5EF4-FFF2-40B4-BE49-F238E27FC236}">
                  <a16:creationId xmlns:a16="http://schemas.microsoft.com/office/drawing/2014/main" id="{D2D1D0D7-33A5-CC03-5C73-8E865285ED6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1716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56" name="Line 93">
              <a:extLst>
                <a:ext uri="{FF2B5EF4-FFF2-40B4-BE49-F238E27FC236}">
                  <a16:creationId xmlns:a16="http://schemas.microsoft.com/office/drawing/2014/main" id="{FA291761-BEE5-5A7C-6A76-9C265B98B5B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1846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57" name="Line 94">
              <a:extLst>
                <a:ext uri="{FF2B5EF4-FFF2-40B4-BE49-F238E27FC236}">
                  <a16:creationId xmlns:a16="http://schemas.microsoft.com/office/drawing/2014/main" id="{80930574-FAA7-6CA6-6FE9-0C9AE5FC51E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1782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58" name="Line 95">
              <a:extLst>
                <a:ext uri="{FF2B5EF4-FFF2-40B4-BE49-F238E27FC236}">
                  <a16:creationId xmlns:a16="http://schemas.microsoft.com/office/drawing/2014/main" id="{1E1E2BC3-3FA0-67C4-C9D6-84284C8FDFE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1911"/>
              <a:ext cx="75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59" name="Line 96">
              <a:extLst>
                <a:ext uri="{FF2B5EF4-FFF2-40B4-BE49-F238E27FC236}">
                  <a16:creationId xmlns:a16="http://schemas.microsoft.com/office/drawing/2014/main" id="{3AE9E8C7-9CA1-E0B3-0A2A-4F01D8A710C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2234"/>
              <a:ext cx="42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60" name="Line 97">
              <a:extLst>
                <a:ext uri="{FF2B5EF4-FFF2-40B4-BE49-F238E27FC236}">
                  <a16:creationId xmlns:a16="http://schemas.microsoft.com/office/drawing/2014/main" id="{290415ED-E897-AA0F-0204-3ABB73FAFC4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1976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61" name="Line 98">
              <a:extLst>
                <a:ext uri="{FF2B5EF4-FFF2-40B4-BE49-F238E27FC236}">
                  <a16:creationId xmlns:a16="http://schemas.microsoft.com/office/drawing/2014/main" id="{11ACF8D9-1032-B56A-C11D-52AE7A4C330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2040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62" name="Line 99">
              <a:extLst>
                <a:ext uri="{FF2B5EF4-FFF2-40B4-BE49-F238E27FC236}">
                  <a16:creationId xmlns:a16="http://schemas.microsoft.com/office/drawing/2014/main" id="{75B7CAA2-C740-E23E-27C8-5DAA6573BE3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2169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63" name="Line 100">
              <a:extLst>
                <a:ext uri="{FF2B5EF4-FFF2-40B4-BE49-F238E27FC236}">
                  <a16:creationId xmlns:a16="http://schemas.microsoft.com/office/drawing/2014/main" id="{398EA1D3-7C66-E299-6DD9-8D058DC279E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2105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64" name="Line 101">
              <a:extLst>
                <a:ext uri="{FF2B5EF4-FFF2-40B4-BE49-F238E27FC236}">
                  <a16:creationId xmlns:a16="http://schemas.microsoft.com/office/drawing/2014/main" id="{02337274-7C1B-B22D-7363-A838C0C13DA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2299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65" name="Line 102">
              <a:extLst>
                <a:ext uri="{FF2B5EF4-FFF2-40B4-BE49-F238E27FC236}">
                  <a16:creationId xmlns:a16="http://schemas.microsoft.com/office/drawing/2014/main" id="{DB594000-1CAC-3C99-9C46-E31C9DFE96B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2363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66" name="Line 103">
              <a:extLst>
                <a:ext uri="{FF2B5EF4-FFF2-40B4-BE49-F238E27FC236}">
                  <a16:creationId xmlns:a16="http://schemas.microsoft.com/office/drawing/2014/main" id="{F41471E0-CC36-AC7C-E6AA-05A62450221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2493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67" name="Line 104">
              <a:extLst>
                <a:ext uri="{FF2B5EF4-FFF2-40B4-BE49-F238E27FC236}">
                  <a16:creationId xmlns:a16="http://schemas.microsoft.com/office/drawing/2014/main" id="{7BB3B286-39F3-BDF6-1627-BFA13E00B7B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2428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68" name="Line 105">
              <a:extLst>
                <a:ext uri="{FF2B5EF4-FFF2-40B4-BE49-F238E27FC236}">
                  <a16:creationId xmlns:a16="http://schemas.microsoft.com/office/drawing/2014/main" id="{4D9D64FC-CBB7-D3B6-FCCC-B21CAFCB8DF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2558"/>
              <a:ext cx="75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69" name="Line 106">
              <a:extLst>
                <a:ext uri="{FF2B5EF4-FFF2-40B4-BE49-F238E27FC236}">
                  <a16:creationId xmlns:a16="http://schemas.microsoft.com/office/drawing/2014/main" id="{F87D41E1-D320-2B68-F492-6CAA7E32267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2881"/>
              <a:ext cx="42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70" name="Line 107">
              <a:extLst>
                <a:ext uri="{FF2B5EF4-FFF2-40B4-BE49-F238E27FC236}">
                  <a16:creationId xmlns:a16="http://schemas.microsoft.com/office/drawing/2014/main" id="{E855814A-013C-C3F6-1FFB-1B1C85FF200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2622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71" name="Line 108">
              <a:extLst>
                <a:ext uri="{FF2B5EF4-FFF2-40B4-BE49-F238E27FC236}">
                  <a16:creationId xmlns:a16="http://schemas.microsoft.com/office/drawing/2014/main" id="{B4EF932D-253D-57DD-AB6A-34EB41D3069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2687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72" name="Line 109">
              <a:extLst>
                <a:ext uri="{FF2B5EF4-FFF2-40B4-BE49-F238E27FC236}">
                  <a16:creationId xmlns:a16="http://schemas.microsoft.com/office/drawing/2014/main" id="{E321853A-11A4-3EB6-D145-C3357E046FC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2816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73" name="Line 110">
              <a:extLst>
                <a:ext uri="{FF2B5EF4-FFF2-40B4-BE49-F238E27FC236}">
                  <a16:creationId xmlns:a16="http://schemas.microsoft.com/office/drawing/2014/main" id="{62C7C8A6-6B2F-A68C-FCB2-81F8745EF86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2751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74" name="Line 111">
              <a:extLst>
                <a:ext uri="{FF2B5EF4-FFF2-40B4-BE49-F238E27FC236}">
                  <a16:creationId xmlns:a16="http://schemas.microsoft.com/office/drawing/2014/main" id="{D7551ACF-6839-26BC-97D6-ACCEB32EC74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2946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75" name="Line 112">
              <a:extLst>
                <a:ext uri="{FF2B5EF4-FFF2-40B4-BE49-F238E27FC236}">
                  <a16:creationId xmlns:a16="http://schemas.microsoft.com/office/drawing/2014/main" id="{94E37B5A-0563-87C2-231F-0DB1B0C6C54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3010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76" name="Line 113">
              <a:extLst>
                <a:ext uri="{FF2B5EF4-FFF2-40B4-BE49-F238E27FC236}">
                  <a16:creationId xmlns:a16="http://schemas.microsoft.com/office/drawing/2014/main" id="{C09154DC-60E4-787F-69D8-1E7767C21FF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3139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77" name="Line 114">
              <a:extLst>
                <a:ext uri="{FF2B5EF4-FFF2-40B4-BE49-F238E27FC236}">
                  <a16:creationId xmlns:a16="http://schemas.microsoft.com/office/drawing/2014/main" id="{F1B83D5B-C9BD-F333-FE42-392B551CF42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3075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78" name="Line 115">
              <a:extLst>
                <a:ext uri="{FF2B5EF4-FFF2-40B4-BE49-F238E27FC236}">
                  <a16:creationId xmlns:a16="http://schemas.microsoft.com/office/drawing/2014/main" id="{D944F3E6-263E-BE13-A958-69F6AE1CD29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3204"/>
              <a:ext cx="75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79" name="Line 116">
              <a:extLst>
                <a:ext uri="{FF2B5EF4-FFF2-40B4-BE49-F238E27FC236}">
                  <a16:creationId xmlns:a16="http://schemas.microsoft.com/office/drawing/2014/main" id="{B083D759-69D2-A3B8-B657-7363D9F3AAF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3527"/>
              <a:ext cx="42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80" name="Line 117">
              <a:extLst>
                <a:ext uri="{FF2B5EF4-FFF2-40B4-BE49-F238E27FC236}">
                  <a16:creationId xmlns:a16="http://schemas.microsoft.com/office/drawing/2014/main" id="{074DABF9-131C-2130-A39F-BF102103F09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3269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81" name="Line 118">
              <a:extLst>
                <a:ext uri="{FF2B5EF4-FFF2-40B4-BE49-F238E27FC236}">
                  <a16:creationId xmlns:a16="http://schemas.microsoft.com/office/drawing/2014/main" id="{0EC070BF-DB17-B31C-495C-5200C5CAA7C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3333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82" name="Line 119">
              <a:extLst>
                <a:ext uri="{FF2B5EF4-FFF2-40B4-BE49-F238E27FC236}">
                  <a16:creationId xmlns:a16="http://schemas.microsoft.com/office/drawing/2014/main" id="{E7981C43-ADFF-5A80-41ED-7937BA2331D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3462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83" name="Line 120">
              <a:extLst>
                <a:ext uri="{FF2B5EF4-FFF2-40B4-BE49-F238E27FC236}">
                  <a16:creationId xmlns:a16="http://schemas.microsoft.com/office/drawing/2014/main" id="{8959E409-E60B-DA17-D753-9B2D5E3CFB5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3398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84" name="Line 121">
              <a:extLst>
                <a:ext uri="{FF2B5EF4-FFF2-40B4-BE49-F238E27FC236}">
                  <a16:creationId xmlns:a16="http://schemas.microsoft.com/office/drawing/2014/main" id="{B5306CC5-6752-FEC7-B087-5558BC144A3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3592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85" name="Line 122">
              <a:extLst>
                <a:ext uri="{FF2B5EF4-FFF2-40B4-BE49-F238E27FC236}">
                  <a16:creationId xmlns:a16="http://schemas.microsoft.com/office/drawing/2014/main" id="{9DAD10CE-3572-89AD-49E9-41116198176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3656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86" name="Line 123">
              <a:extLst>
                <a:ext uri="{FF2B5EF4-FFF2-40B4-BE49-F238E27FC236}">
                  <a16:creationId xmlns:a16="http://schemas.microsoft.com/office/drawing/2014/main" id="{7D40594B-0515-94DC-BC53-710FD17E412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3786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87" name="Line 124">
              <a:extLst>
                <a:ext uri="{FF2B5EF4-FFF2-40B4-BE49-F238E27FC236}">
                  <a16:creationId xmlns:a16="http://schemas.microsoft.com/office/drawing/2014/main" id="{CBD6A230-2DE2-91FB-0FC0-C29CDDF85F5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3721"/>
              <a:ext cx="24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6388" name="Line 125">
              <a:extLst>
                <a:ext uri="{FF2B5EF4-FFF2-40B4-BE49-F238E27FC236}">
                  <a16:creationId xmlns:a16="http://schemas.microsoft.com/office/drawing/2014/main" id="{ABD6A2B3-DE2E-4F34-7CD9-D89D8985995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69" y="3851"/>
              <a:ext cx="75" cy="0"/>
            </a:xfrm>
            <a:prstGeom prst="line">
              <a:avLst/>
            </a:prstGeom>
            <a:noFill/>
            <a:ln w="19050">
              <a:solidFill>
                <a:srgbClr val="99FF99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6389" name="Group 136">
            <a:extLst>
              <a:ext uri="{FF2B5EF4-FFF2-40B4-BE49-F238E27FC236}">
                <a16:creationId xmlns:a16="http://schemas.microsoft.com/office/drawing/2014/main" id="{CA42E7FB-53CD-FBB7-1EF9-4155B9C267BA}"/>
              </a:ext>
            </a:extLst>
          </p:cNvPr>
          <p:cNvGrpSpPr>
            <a:grpSpLocks/>
          </p:cNvGrpSpPr>
          <p:nvPr/>
        </p:nvGrpSpPr>
        <p:grpSpPr bwMode="auto">
          <a:xfrm>
            <a:off x="214313" y="5103813"/>
            <a:ext cx="5516562" cy="1257300"/>
            <a:chOff x="295" y="3273"/>
            <a:chExt cx="3063" cy="792"/>
          </a:xfrm>
        </p:grpSpPr>
        <p:sp>
          <p:nvSpPr>
            <p:cNvPr id="566390" name="Rectangle 137">
              <a:extLst>
                <a:ext uri="{FF2B5EF4-FFF2-40B4-BE49-F238E27FC236}">
                  <a16:creationId xmlns:a16="http://schemas.microsoft.com/office/drawing/2014/main" id="{32D10C26-3D95-0485-28B4-3E01061EEF7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95" y="3748"/>
              <a:ext cx="90" cy="317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391" name="Rectangle 138">
              <a:extLst>
                <a:ext uri="{FF2B5EF4-FFF2-40B4-BE49-F238E27FC236}">
                  <a16:creationId xmlns:a16="http://schemas.microsoft.com/office/drawing/2014/main" id="{64492462-E6DD-CB38-E7B1-87294D54059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0" y="3793"/>
              <a:ext cx="90" cy="272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392" name="Rectangle 139">
              <a:extLst>
                <a:ext uri="{FF2B5EF4-FFF2-40B4-BE49-F238E27FC236}">
                  <a16:creationId xmlns:a16="http://schemas.microsoft.com/office/drawing/2014/main" id="{05541B4B-B22F-FDA1-0100-DBDB8D8FEE4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5" y="3566"/>
              <a:ext cx="90" cy="499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393" name="Rectangle 140">
              <a:extLst>
                <a:ext uri="{FF2B5EF4-FFF2-40B4-BE49-F238E27FC236}">
                  <a16:creationId xmlns:a16="http://schemas.microsoft.com/office/drawing/2014/main" id="{474FE5AC-08C5-35C1-A063-6859F4E6E96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700" y="3657"/>
              <a:ext cx="93" cy="408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394" name="Rectangle 141">
              <a:extLst>
                <a:ext uri="{FF2B5EF4-FFF2-40B4-BE49-F238E27FC236}">
                  <a16:creationId xmlns:a16="http://schemas.microsoft.com/office/drawing/2014/main" id="{B984F89B-136A-9374-5428-1E1D3001119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35" y="3385"/>
              <a:ext cx="90" cy="680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395" name="Rectangle 142">
              <a:extLst>
                <a:ext uri="{FF2B5EF4-FFF2-40B4-BE49-F238E27FC236}">
                  <a16:creationId xmlns:a16="http://schemas.microsoft.com/office/drawing/2014/main" id="{A5417F55-FBE8-C51A-D5C3-75F6A250BC2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70" y="3413"/>
              <a:ext cx="90" cy="652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396" name="Rectangle 143">
              <a:extLst>
                <a:ext uri="{FF2B5EF4-FFF2-40B4-BE49-F238E27FC236}">
                  <a16:creationId xmlns:a16="http://schemas.microsoft.com/office/drawing/2014/main" id="{6261BE87-3705-18AA-93CD-37DF54686D7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05" y="3367"/>
              <a:ext cx="90" cy="698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397" name="Rectangle 144">
              <a:extLst>
                <a:ext uri="{FF2B5EF4-FFF2-40B4-BE49-F238E27FC236}">
                  <a16:creationId xmlns:a16="http://schemas.microsoft.com/office/drawing/2014/main" id="{E1198F9D-F177-0437-C868-B950C203894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240" y="3389"/>
              <a:ext cx="90" cy="676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398" name="Rectangle 145">
              <a:extLst>
                <a:ext uri="{FF2B5EF4-FFF2-40B4-BE49-F238E27FC236}">
                  <a16:creationId xmlns:a16="http://schemas.microsoft.com/office/drawing/2014/main" id="{715AF71F-348F-0898-FB86-763AA956C28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376" y="3657"/>
              <a:ext cx="93" cy="408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399" name="Rectangle 146">
              <a:extLst>
                <a:ext uri="{FF2B5EF4-FFF2-40B4-BE49-F238E27FC236}">
                  <a16:creationId xmlns:a16="http://schemas.microsoft.com/office/drawing/2014/main" id="{B46EC23E-9879-287A-15C4-229E180CCC8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11" y="3715"/>
              <a:ext cx="90" cy="350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400" name="Rectangle 147">
              <a:extLst>
                <a:ext uri="{FF2B5EF4-FFF2-40B4-BE49-F238E27FC236}">
                  <a16:creationId xmlns:a16="http://schemas.microsoft.com/office/drawing/2014/main" id="{024307D9-171C-9ADD-5808-2437324AAEC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646" y="3769"/>
              <a:ext cx="90" cy="296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401" name="Rectangle 148">
              <a:extLst>
                <a:ext uri="{FF2B5EF4-FFF2-40B4-BE49-F238E27FC236}">
                  <a16:creationId xmlns:a16="http://schemas.microsoft.com/office/drawing/2014/main" id="{902820D7-9AD8-FF93-C5DF-7D3BF5834AC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781" y="3884"/>
              <a:ext cx="90" cy="181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402" name="Rectangle 149">
              <a:extLst>
                <a:ext uri="{FF2B5EF4-FFF2-40B4-BE49-F238E27FC236}">
                  <a16:creationId xmlns:a16="http://schemas.microsoft.com/office/drawing/2014/main" id="{0CAB7814-5669-721C-C272-975743E782F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16" y="3339"/>
              <a:ext cx="90" cy="726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403" name="Rectangle 150">
              <a:extLst>
                <a:ext uri="{FF2B5EF4-FFF2-40B4-BE49-F238E27FC236}">
                  <a16:creationId xmlns:a16="http://schemas.microsoft.com/office/drawing/2014/main" id="{6CC53AFD-1621-9B50-D43B-F65D46DDCA8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051" y="3602"/>
              <a:ext cx="90" cy="463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404" name="Rectangle 151">
              <a:extLst>
                <a:ext uri="{FF2B5EF4-FFF2-40B4-BE49-F238E27FC236}">
                  <a16:creationId xmlns:a16="http://schemas.microsoft.com/office/drawing/2014/main" id="{F79F0CD1-4752-B626-E299-D5BC7FED77B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186" y="3273"/>
              <a:ext cx="90" cy="792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405" name="Rectangle 152">
              <a:extLst>
                <a:ext uri="{FF2B5EF4-FFF2-40B4-BE49-F238E27FC236}">
                  <a16:creationId xmlns:a16="http://schemas.microsoft.com/office/drawing/2014/main" id="{35B558BD-A0E9-60CE-4266-89A2625DD75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322" y="3566"/>
              <a:ext cx="90" cy="499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406" name="Rectangle 153">
              <a:extLst>
                <a:ext uri="{FF2B5EF4-FFF2-40B4-BE49-F238E27FC236}">
                  <a16:creationId xmlns:a16="http://schemas.microsoft.com/office/drawing/2014/main" id="{A1235AC4-4089-42EA-DF5E-F742E0C62F5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457" y="3566"/>
              <a:ext cx="90" cy="499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407" name="Rectangle 154">
              <a:extLst>
                <a:ext uri="{FF2B5EF4-FFF2-40B4-BE49-F238E27FC236}">
                  <a16:creationId xmlns:a16="http://schemas.microsoft.com/office/drawing/2014/main" id="{1A2180A8-0AA9-B056-4D6C-68B9780B3D1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592" y="3385"/>
              <a:ext cx="90" cy="680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408" name="Rectangle 155">
              <a:extLst>
                <a:ext uri="{FF2B5EF4-FFF2-40B4-BE49-F238E27FC236}">
                  <a16:creationId xmlns:a16="http://schemas.microsoft.com/office/drawing/2014/main" id="{DA4C820A-F75E-CC03-F00E-6C6A71C50A2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27" y="3612"/>
              <a:ext cx="90" cy="453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409" name="Rectangle 156">
              <a:extLst>
                <a:ext uri="{FF2B5EF4-FFF2-40B4-BE49-F238E27FC236}">
                  <a16:creationId xmlns:a16="http://schemas.microsoft.com/office/drawing/2014/main" id="{CB9BC9D7-FC4E-F9B2-8A12-FE5FEC63CC2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862" y="3884"/>
              <a:ext cx="90" cy="181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410" name="Rectangle 157">
              <a:extLst>
                <a:ext uri="{FF2B5EF4-FFF2-40B4-BE49-F238E27FC236}">
                  <a16:creationId xmlns:a16="http://schemas.microsoft.com/office/drawing/2014/main" id="{2B081986-22C8-74D7-63ED-4019DBE3386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997" y="3430"/>
              <a:ext cx="93" cy="635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411" name="Rectangle 158">
              <a:extLst>
                <a:ext uri="{FF2B5EF4-FFF2-40B4-BE49-F238E27FC236}">
                  <a16:creationId xmlns:a16="http://schemas.microsoft.com/office/drawing/2014/main" id="{54822117-82C6-5F61-5ADA-D438E3994FA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132" y="3657"/>
              <a:ext cx="90" cy="408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412" name="Rectangle 159">
              <a:extLst>
                <a:ext uri="{FF2B5EF4-FFF2-40B4-BE49-F238E27FC236}">
                  <a16:creationId xmlns:a16="http://schemas.microsoft.com/office/drawing/2014/main" id="{BD49A984-2B1F-3AA4-E483-A723ACD27FB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268" y="3361"/>
              <a:ext cx="90" cy="704"/>
            </a:xfrm>
            <a:prstGeom prst="rect">
              <a:avLst/>
            </a:prstGeom>
            <a:solidFill>
              <a:srgbClr val="4C7E43">
                <a:alpha val="74117"/>
              </a:srgb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566413" name="Line 160">
            <a:extLst>
              <a:ext uri="{FF2B5EF4-FFF2-40B4-BE49-F238E27FC236}">
                <a16:creationId xmlns:a16="http://schemas.microsoft.com/office/drawing/2014/main" id="{5524F153-B196-C62B-A156-5DA2776EE4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3200" y="6410325"/>
            <a:ext cx="5530850" cy="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14" name="Line 161">
            <a:extLst>
              <a:ext uri="{FF2B5EF4-FFF2-40B4-BE49-F238E27FC236}">
                <a16:creationId xmlns:a16="http://schemas.microsoft.com/office/drawing/2014/main" id="{3567E964-1619-0DC4-9326-0C5690155F3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1138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15" name="Line 162">
            <a:extLst>
              <a:ext uri="{FF2B5EF4-FFF2-40B4-BE49-F238E27FC236}">
                <a16:creationId xmlns:a16="http://schemas.microsoft.com/office/drawing/2014/main" id="{BD265FAE-55EF-1A56-0B05-E5C3D95A7E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0375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16" name="Line 163">
            <a:extLst>
              <a:ext uri="{FF2B5EF4-FFF2-40B4-BE49-F238E27FC236}">
                <a16:creationId xmlns:a16="http://schemas.microsoft.com/office/drawing/2014/main" id="{F7FBC331-BB71-2920-C767-D571B55871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1200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17" name="Line 164">
            <a:extLst>
              <a:ext uri="{FF2B5EF4-FFF2-40B4-BE49-F238E27FC236}">
                <a16:creationId xmlns:a16="http://schemas.microsoft.com/office/drawing/2014/main" id="{F72FB93A-EEE3-9F23-C5DE-920943D946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62025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18" name="Line 165">
            <a:extLst>
              <a:ext uri="{FF2B5EF4-FFF2-40B4-BE49-F238E27FC236}">
                <a16:creationId xmlns:a16="http://schemas.microsoft.com/office/drawing/2014/main" id="{1240AB89-85D6-23CB-7122-5949E171D3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2850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19" name="Line 166">
            <a:extLst>
              <a:ext uri="{FF2B5EF4-FFF2-40B4-BE49-F238E27FC236}">
                <a16:creationId xmlns:a16="http://schemas.microsoft.com/office/drawing/2014/main" id="{CB66E28F-650A-2F4B-58DF-5DDC9400BF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62088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20" name="Line 167">
            <a:extLst>
              <a:ext uri="{FF2B5EF4-FFF2-40B4-BE49-F238E27FC236}">
                <a16:creationId xmlns:a16="http://schemas.microsoft.com/office/drawing/2014/main" id="{F941B616-C812-BEC7-79FB-29E293603D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12913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21" name="Line 168">
            <a:extLst>
              <a:ext uri="{FF2B5EF4-FFF2-40B4-BE49-F238E27FC236}">
                <a16:creationId xmlns:a16="http://schemas.microsoft.com/office/drawing/2014/main" id="{5565D0B1-1741-99FE-4247-519CD2DBE4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63738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22" name="Line 169">
            <a:extLst>
              <a:ext uri="{FF2B5EF4-FFF2-40B4-BE49-F238E27FC236}">
                <a16:creationId xmlns:a16="http://schemas.microsoft.com/office/drawing/2014/main" id="{B58D57C6-3CEB-8E59-2C8B-393A9A48C3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14563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23" name="Line 170">
            <a:extLst>
              <a:ext uri="{FF2B5EF4-FFF2-40B4-BE49-F238E27FC236}">
                <a16:creationId xmlns:a16="http://schemas.microsoft.com/office/drawing/2014/main" id="{46ED41E0-F678-F1FA-6151-10E2F66BC3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63800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24" name="Line 171">
            <a:extLst>
              <a:ext uri="{FF2B5EF4-FFF2-40B4-BE49-F238E27FC236}">
                <a16:creationId xmlns:a16="http://schemas.microsoft.com/office/drawing/2014/main" id="{E37CF033-0855-1167-88C0-04887814D4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14625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25" name="Line 172">
            <a:extLst>
              <a:ext uri="{FF2B5EF4-FFF2-40B4-BE49-F238E27FC236}">
                <a16:creationId xmlns:a16="http://schemas.microsoft.com/office/drawing/2014/main" id="{540732F9-393D-A2E3-261A-D5014E0BD2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65450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26" name="Line 173">
            <a:extLst>
              <a:ext uri="{FF2B5EF4-FFF2-40B4-BE49-F238E27FC236}">
                <a16:creationId xmlns:a16="http://schemas.microsoft.com/office/drawing/2014/main" id="{51AD20E6-4816-BF41-0AE0-EB16003760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16275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27" name="Line 174">
            <a:extLst>
              <a:ext uri="{FF2B5EF4-FFF2-40B4-BE49-F238E27FC236}">
                <a16:creationId xmlns:a16="http://schemas.microsoft.com/office/drawing/2014/main" id="{96CACA3C-9EF9-C299-1035-FBB37A393E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68688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28" name="Line 175">
            <a:extLst>
              <a:ext uri="{FF2B5EF4-FFF2-40B4-BE49-F238E27FC236}">
                <a16:creationId xmlns:a16="http://schemas.microsoft.com/office/drawing/2014/main" id="{8CDCC620-1CF4-AC1E-6984-357ED0C857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16338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29" name="Line 176">
            <a:extLst>
              <a:ext uri="{FF2B5EF4-FFF2-40B4-BE49-F238E27FC236}">
                <a16:creationId xmlns:a16="http://schemas.microsoft.com/office/drawing/2014/main" id="{EE8FDBD1-C07B-A2DC-CB60-1AE0299172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8750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30" name="Line 177">
            <a:extLst>
              <a:ext uri="{FF2B5EF4-FFF2-40B4-BE49-F238E27FC236}">
                <a16:creationId xmlns:a16="http://schemas.microsoft.com/office/drawing/2014/main" id="{E6FFB6D9-3F1E-DFEA-7DC3-4B38AC54E1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19575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31" name="Line 178">
            <a:extLst>
              <a:ext uri="{FF2B5EF4-FFF2-40B4-BE49-F238E27FC236}">
                <a16:creationId xmlns:a16="http://schemas.microsoft.com/office/drawing/2014/main" id="{CF052A2D-8E62-C587-0032-96DC8C7B8E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70400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32" name="Line 179">
            <a:extLst>
              <a:ext uri="{FF2B5EF4-FFF2-40B4-BE49-F238E27FC236}">
                <a16:creationId xmlns:a16="http://schemas.microsoft.com/office/drawing/2014/main" id="{0371A943-AC19-042A-E82C-9E68022CAF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19638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33" name="Line 180">
            <a:extLst>
              <a:ext uri="{FF2B5EF4-FFF2-40B4-BE49-F238E27FC236}">
                <a16:creationId xmlns:a16="http://schemas.microsoft.com/office/drawing/2014/main" id="{D670B7CD-2999-4DC9-B640-9E8889E4B4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70463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34" name="Line 181">
            <a:extLst>
              <a:ext uri="{FF2B5EF4-FFF2-40B4-BE49-F238E27FC236}">
                <a16:creationId xmlns:a16="http://schemas.microsoft.com/office/drawing/2014/main" id="{6143A9FA-42BE-EC02-57A2-3F4EEEBD751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21288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35" name="Line 182">
            <a:extLst>
              <a:ext uri="{FF2B5EF4-FFF2-40B4-BE49-F238E27FC236}">
                <a16:creationId xmlns:a16="http://schemas.microsoft.com/office/drawing/2014/main" id="{ABC5BE7D-E1B8-6D5F-97AA-67C2F8579E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22938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36" name="Line 183">
            <a:extLst>
              <a:ext uri="{FF2B5EF4-FFF2-40B4-BE49-F238E27FC236}">
                <a16:creationId xmlns:a16="http://schemas.microsoft.com/office/drawing/2014/main" id="{5129D0F9-5459-5DF2-DED1-9384800867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72113" y="6434138"/>
            <a:ext cx="0" cy="69850"/>
          </a:xfrm>
          <a:prstGeom prst="line">
            <a:avLst/>
          </a:prstGeom>
          <a:noFill/>
          <a:ln w="19050">
            <a:solidFill>
              <a:srgbClr val="598C5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66437" name="Picture 184" descr="glow bars 3">
            <a:extLst>
              <a:ext uri="{FF2B5EF4-FFF2-40B4-BE49-F238E27FC236}">
                <a16:creationId xmlns:a16="http://schemas.microsoft.com/office/drawing/2014/main" id="{8EAA6875-25BF-2893-7769-47C22BA0E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04" r="7320"/>
          <a:stretch>
            <a:fillRect/>
          </a:stretch>
        </p:blipFill>
        <p:spPr bwMode="auto">
          <a:xfrm>
            <a:off x="203200" y="38100"/>
            <a:ext cx="4524375" cy="290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6438" name="Rectangle 185">
            <a:extLst>
              <a:ext uri="{FF2B5EF4-FFF2-40B4-BE49-F238E27FC236}">
                <a16:creationId xmlns:a16="http://schemas.microsoft.com/office/drawing/2014/main" id="{9E6A2743-551D-6F05-C491-F41A468F8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239713"/>
            <a:ext cx="4518025" cy="614362"/>
          </a:xfrm>
          <a:prstGeom prst="rect">
            <a:avLst/>
          </a:prstGeom>
          <a:noFill/>
          <a:ln w="25400">
            <a:solidFill>
              <a:srgbClr val="2C3A2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66439" name="Rectangle 186">
            <a:extLst>
              <a:ext uri="{FF2B5EF4-FFF2-40B4-BE49-F238E27FC236}">
                <a16:creationId xmlns:a16="http://schemas.microsoft.com/office/drawing/2014/main" id="{880CC05B-42C0-F507-44E7-C47E81AC1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1171575"/>
            <a:ext cx="4518025" cy="615950"/>
          </a:xfrm>
          <a:prstGeom prst="rect">
            <a:avLst/>
          </a:prstGeom>
          <a:noFill/>
          <a:ln w="25400">
            <a:solidFill>
              <a:srgbClr val="2C3A2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66440" name="Rectangle 187">
            <a:extLst>
              <a:ext uri="{FF2B5EF4-FFF2-40B4-BE49-F238E27FC236}">
                <a16:creationId xmlns:a16="http://schemas.microsoft.com/office/drawing/2014/main" id="{C9F91C29-01B1-9FCA-3117-E3B8820E0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2090738"/>
            <a:ext cx="4518025" cy="614362"/>
          </a:xfrm>
          <a:prstGeom prst="rect">
            <a:avLst/>
          </a:prstGeom>
          <a:noFill/>
          <a:ln w="25400">
            <a:solidFill>
              <a:srgbClr val="2C3A2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66441" name="Line 216">
            <a:extLst>
              <a:ext uri="{FF2B5EF4-FFF2-40B4-BE49-F238E27FC236}">
                <a16:creationId xmlns:a16="http://schemas.microsoft.com/office/drawing/2014/main" id="{5B2CA1CD-9C7D-4924-AAFB-8931CB8AD9DF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8429625" y="801688"/>
            <a:ext cx="79375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42" name="Line 219">
            <a:extLst>
              <a:ext uri="{FF2B5EF4-FFF2-40B4-BE49-F238E27FC236}">
                <a16:creationId xmlns:a16="http://schemas.microsoft.com/office/drawing/2014/main" id="{1A2FF728-AC8D-6054-D7CB-CC7E57CE8E88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8341519" y="786607"/>
            <a:ext cx="46037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43" name="Line 220">
            <a:extLst>
              <a:ext uri="{FF2B5EF4-FFF2-40B4-BE49-F238E27FC236}">
                <a16:creationId xmlns:a16="http://schemas.microsoft.com/office/drawing/2014/main" id="{EF76CB84-AF04-5F7B-0A18-265905F0622C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8236744" y="786607"/>
            <a:ext cx="46037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44" name="Line 221">
            <a:extLst>
              <a:ext uri="{FF2B5EF4-FFF2-40B4-BE49-F238E27FC236}">
                <a16:creationId xmlns:a16="http://schemas.microsoft.com/office/drawing/2014/main" id="{D0346C9F-3979-1E62-EC3B-89B6458BA531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8554244" y="786607"/>
            <a:ext cx="46037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45" name="Line 222">
            <a:extLst>
              <a:ext uri="{FF2B5EF4-FFF2-40B4-BE49-F238E27FC236}">
                <a16:creationId xmlns:a16="http://schemas.microsoft.com/office/drawing/2014/main" id="{9F701777-0998-08A2-BDF9-A9C8B1652746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8659019" y="786607"/>
            <a:ext cx="46037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46" name="Line 223">
            <a:extLst>
              <a:ext uri="{FF2B5EF4-FFF2-40B4-BE49-F238E27FC236}">
                <a16:creationId xmlns:a16="http://schemas.microsoft.com/office/drawing/2014/main" id="{2D90E9DE-627F-4B8F-E742-6BEC7350E9D1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8871744" y="786607"/>
            <a:ext cx="46037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47" name="Line 224">
            <a:extLst>
              <a:ext uri="{FF2B5EF4-FFF2-40B4-BE49-F238E27FC236}">
                <a16:creationId xmlns:a16="http://schemas.microsoft.com/office/drawing/2014/main" id="{C0AD9372-FD94-8772-75A1-2E63D6618419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8765381" y="786607"/>
            <a:ext cx="46037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48" name="Line 225">
            <a:extLst>
              <a:ext uri="{FF2B5EF4-FFF2-40B4-BE49-F238E27FC236}">
                <a16:creationId xmlns:a16="http://schemas.microsoft.com/office/drawing/2014/main" id="{4EFDE412-BC02-1600-13AD-B79CFF95818C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8928100" y="833438"/>
            <a:ext cx="142875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66449" name="Picture 265">
            <a:extLst>
              <a:ext uri="{FF2B5EF4-FFF2-40B4-BE49-F238E27FC236}">
                <a16:creationId xmlns:a16="http://schemas.microsoft.com/office/drawing/2014/main" id="{A09F6CA9-6614-769B-E2C1-D7D77C94CD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6950" y="231775"/>
            <a:ext cx="4230688" cy="614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6450" name="Line 200">
            <a:extLst>
              <a:ext uri="{FF2B5EF4-FFF2-40B4-BE49-F238E27FC236}">
                <a16:creationId xmlns:a16="http://schemas.microsoft.com/office/drawing/2014/main" id="{31EB2EE4-6B8B-1A13-EE15-95D8F50E046B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6313487" y="804863"/>
            <a:ext cx="79375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51" name="Line 201">
            <a:extLst>
              <a:ext uri="{FF2B5EF4-FFF2-40B4-BE49-F238E27FC236}">
                <a16:creationId xmlns:a16="http://schemas.microsoft.com/office/drawing/2014/main" id="{50F367B2-B313-145E-724E-D1F7663801A6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6438106" y="788194"/>
            <a:ext cx="46038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52" name="Line 202">
            <a:extLst>
              <a:ext uri="{FF2B5EF4-FFF2-40B4-BE49-F238E27FC236}">
                <a16:creationId xmlns:a16="http://schemas.microsoft.com/office/drawing/2014/main" id="{28B5CE8C-CF29-4F56-B4B5-D0C0DA88B922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6542881" y="788194"/>
            <a:ext cx="46038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53" name="Line 203">
            <a:extLst>
              <a:ext uri="{FF2B5EF4-FFF2-40B4-BE49-F238E27FC236}">
                <a16:creationId xmlns:a16="http://schemas.microsoft.com/office/drawing/2014/main" id="{5363C4EC-889F-BF22-23B5-D51B0C917474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6755606" y="788194"/>
            <a:ext cx="46038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54" name="Line 204">
            <a:extLst>
              <a:ext uri="{FF2B5EF4-FFF2-40B4-BE49-F238E27FC236}">
                <a16:creationId xmlns:a16="http://schemas.microsoft.com/office/drawing/2014/main" id="{0DC915A9-0955-BDAA-BF84-D89B6049AAE1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6649244" y="788194"/>
            <a:ext cx="46038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55" name="Line 205">
            <a:extLst>
              <a:ext uri="{FF2B5EF4-FFF2-40B4-BE49-F238E27FC236}">
                <a16:creationId xmlns:a16="http://schemas.microsoft.com/office/drawing/2014/main" id="{2375773D-011D-8D7E-53FE-BDEE16D99371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6813550" y="836613"/>
            <a:ext cx="142875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56" name="Line 206">
            <a:extLst>
              <a:ext uri="{FF2B5EF4-FFF2-40B4-BE49-F238E27FC236}">
                <a16:creationId xmlns:a16="http://schemas.microsoft.com/office/drawing/2014/main" id="{64A48083-C1CA-FA7D-F3EA-48BCF848B19D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7372350" y="803276"/>
            <a:ext cx="79375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57" name="Line 207">
            <a:extLst>
              <a:ext uri="{FF2B5EF4-FFF2-40B4-BE49-F238E27FC236}">
                <a16:creationId xmlns:a16="http://schemas.microsoft.com/office/drawing/2014/main" id="{53DC36BA-6E56-0E74-E36E-4D3C358171BE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6966744" y="788194"/>
            <a:ext cx="46038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58" name="Line 208">
            <a:extLst>
              <a:ext uri="{FF2B5EF4-FFF2-40B4-BE49-F238E27FC236}">
                <a16:creationId xmlns:a16="http://schemas.microsoft.com/office/drawing/2014/main" id="{AE19A19C-4D9C-C899-CB47-A1C6B53012FA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7073106" y="788194"/>
            <a:ext cx="46038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59" name="Line 209">
            <a:extLst>
              <a:ext uri="{FF2B5EF4-FFF2-40B4-BE49-F238E27FC236}">
                <a16:creationId xmlns:a16="http://schemas.microsoft.com/office/drawing/2014/main" id="{9B2AE16C-124E-E488-C3E7-BC69E92E431A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7284244" y="788194"/>
            <a:ext cx="46038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60" name="Line 210">
            <a:extLst>
              <a:ext uri="{FF2B5EF4-FFF2-40B4-BE49-F238E27FC236}">
                <a16:creationId xmlns:a16="http://schemas.microsoft.com/office/drawing/2014/main" id="{80BE8C78-6577-94CB-2B3E-FFDF9C77F356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7177881" y="788194"/>
            <a:ext cx="46038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61" name="Line 211">
            <a:extLst>
              <a:ext uri="{FF2B5EF4-FFF2-40B4-BE49-F238E27FC236}">
                <a16:creationId xmlns:a16="http://schemas.microsoft.com/office/drawing/2014/main" id="{924EAF65-BCB8-9E6E-0C67-D89B79B955EE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7496969" y="788194"/>
            <a:ext cx="46038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62" name="Line 212">
            <a:extLst>
              <a:ext uri="{FF2B5EF4-FFF2-40B4-BE49-F238E27FC236}">
                <a16:creationId xmlns:a16="http://schemas.microsoft.com/office/drawing/2014/main" id="{2841523B-2016-BD88-56BA-D75307AA04BB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7601744" y="788194"/>
            <a:ext cx="46038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63" name="Line 213">
            <a:extLst>
              <a:ext uri="{FF2B5EF4-FFF2-40B4-BE49-F238E27FC236}">
                <a16:creationId xmlns:a16="http://schemas.microsoft.com/office/drawing/2014/main" id="{5551DD99-5C00-A580-9346-5BFB79772080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7812881" y="788194"/>
            <a:ext cx="46038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64" name="Line 214">
            <a:extLst>
              <a:ext uri="{FF2B5EF4-FFF2-40B4-BE49-F238E27FC236}">
                <a16:creationId xmlns:a16="http://schemas.microsoft.com/office/drawing/2014/main" id="{64EE2CEC-4D7C-6254-E680-FD40EEA41BA4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7708106" y="788194"/>
            <a:ext cx="46038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65" name="Line 215">
            <a:extLst>
              <a:ext uri="{FF2B5EF4-FFF2-40B4-BE49-F238E27FC236}">
                <a16:creationId xmlns:a16="http://schemas.microsoft.com/office/drawing/2014/main" id="{F7B8BB31-0D50-FB46-0857-30DEE8837D44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7869237" y="835026"/>
            <a:ext cx="142875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66" name="Line 217">
            <a:extLst>
              <a:ext uri="{FF2B5EF4-FFF2-40B4-BE49-F238E27FC236}">
                <a16:creationId xmlns:a16="http://schemas.microsoft.com/office/drawing/2014/main" id="{2EC78E05-69B3-9EB2-ECA7-1A97E22ACBA3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8025606" y="786607"/>
            <a:ext cx="46037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6467" name="Line 218">
            <a:extLst>
              <a:ext uri="{FF2B5EF4-FFF2-40B4-BE49-F238E27FC236}">
                <a16:creationId xmlns:a16="http://schemas.microsoft.com/office/drawing/2014/main" id="{AC40FF07-9F2C-982E-D8B3-6CA6BC4588E4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8130381" y="786607"/>
            <a:ext cx="46037" cy="0"/>
          </a:xfrm>
          <a:prstGeom prst="line">
            <a:avLst/>
          </a:prstGeom>
          <a:noFill/>
          <a:ln w="19050">
            <a:solidFill>
              <a:srgbClr val="99FF99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66468" name="Picture 188" descr="ring">
            <a:extLst>
              <a:ext uri="{FF2B5EF4-FFF2-40B4-BE49-F238E27FC236}">
                <a16:creationId xmlns:a16="http://schemas.microsoft.com/office/drawing/2014/main" id="{F182327D-ECE8-B098-365D-6E35AD1F3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800" y="1671638"/>
            <a:ext cx="7747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66469" name="Group 189">
            <a:extLst>
              <a:ext uri="{FF2B5EF4-FFF2-40B4-BE49-F238E27FC236}">
                <a16:creationId xmlns:a16="http://schemas.microsoft.com/office/drawing/2014/main" id="{00A31867-CB34-2FAF-6741-33B180EA2818}"/>
              </a:ext>
            </a:extLst>
          </p:cNvPr>
          <p:cNvGrpSpPr>
            <a:grpSpLocks/>
          </p:cNvGrpSpPr>
          <p:nvPr/>
        </p:nvGrpSpPr>
        <p:grpSpPr bwMode="auto">
          <a:xfrm>
            <a:off x="6986588" y="1755775"/>
            <a:ext cx="615950" cy="615950"/>
            <a:chOff x="4394" y="1057"/>
            <a:chExt cx="388" cy="388"/>
          </a:xfrm>
        </p:grpSpPr>
        <p:sp>
          <p:nvSpPr>
            <p:cNvPr id="566470" name="Oval 190">
              <a:extLst>
                <a:ext uri="{FF2B5EF4-FFF2-40B4-BE49-F238E27FC236}">
                  <a16:creationId xmlns:a16="http://schemas.microsoft.com/office/drawing/2014/main" id="{DC2C1E67-64D5-F7F1-9C1A-13918A3139F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29" y="1092"/>
              <a:ext cx="318" cy="318"/>
            </a:xfrm>
            <a:prstGeom prst="ellipse">
              <a:avLst/>
            </a:prstGeom>
            <a:noFill/>
            <a:ln w="9525" algn="ctr">
              <a:solidFill>
                <a:srgbClr val="598C59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471" name="Oval 191">
              <a:extLst>
                <a:ext uri="{FF2B5EF4-FFF2-40B4-BE49-F238E27FC236}">
                  <a16:creationId xmlns:a16="http://schemas.microsoft.com/office/drawing/2014/main" id="{809EF3EC-8B16-1CD7-63BF-804E55BAB17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94" y="1057"/>
              <a:ext cx="388" cy="388"/>
            </a:xfrm>
            <a:prstGeom prst="ellipse">
              <a:avLst/>
            </a:prstGeom>
            <a:noFill/>
            <a:ln w="9525" algn="ctr">
              <a:solidFill>
                <a:srgbClr val="598C59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pic>
        <p:nvPicPr>
          <p:cNvPr id="566472" name="Picture 192" descr="ring">
            <a:extLst>
              <a:ext uri="{FF2B5EF4-FFF2-40B4-BE49-F238E27FC236}">
                <a16:creationId xmlns:a16="http://schemas.microsoft.com/office/drawing/2014/main" id="{96030F6A-0170-7719-29EA-BEBB180282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4584700"/>
            <a:ext cx="7747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66473" name="Group 197">
            <a:extLst>
              <a:ext uri="{FF2B5EF4-FFF2-40B4-BE49-F238E27FC236}">
                <a16:creationId xmlns:a16="http://schemas.microsoft.com/office/drawing/2014/main" id="{A92906E7-8EEF-9A3D-B276-0AFBFB8D32FC}"/>
              </a:ext>
            </a:extLst>
          </p:cNvPr>
          <p:cNvGrpSpPr>
            <a:grpSpLocks/>
          </p:cNvGrpSpPr>
          <p:nvPr/>
        </p:nvGrpSpPr>
        <p:grpSpPr bwMode="auto">
          <a:xfrm>
            <a:off x="7874000" y="4668838"/>
            <a:ext cx="615950" cy="615950"/>
            <a:chOff x="4394" y="1057"/>
            <a:chExt cx="388" cy="388"/>
          </a:xfrm>
        </p:grpSpPr>
        <p:sp>
          <p:nvSpPr>
            <p:cNvPr id="566474" name="Oval 198">
              <a:extLst>
                <a:ext uri="{FF2B5EF4-FFF2-40B4-BE49-F238E27FC236}">
                  <a16:creationId xmlns:a16="http://schemas.microsoft.com/office/drawing/2014/main" id="{8EE5C866-DEF8-1E0C-1417-8D97DD265DE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29" y="1092"/>
              <a:ext cx="318" cy="318"/>
            </a:xfrm>
            <a:prstGeom prst="ellipse">
              <a:avLst/>
            </a:prstGeom>
            <a:noFill/>
            <a:ln w="9525" algn="ctr">
              <a:solidFill>
                <a:srgbClr val="598C59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6475" name="Oval 199">
              <a:extLst>
                <a:ext uri="{FF2B5EF4-FFF2-40B4-BE49-F238E27FC236}">
                  <a16:creationId xmlns:a16="http://schemas.microsoft.com/office/drawing/2014/main" id="{9DB2A15F-BFEC-4EDC-6556-A1FAE32C91B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94" y="1057"/>
              <a:ext cx="388" cy="388"/>
            </a:xfrm>
            <a:prstGeom prst="ellipse">
              <a:avLst/>
            </a:prstGeom>
            <a:noFill/>
            <a:ln w="9525" algn="ctr">
              <a:solidFill>
                <a:srgbClr val="598C59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566338" name="Rectangle 66"/>
          <p:cNvSpPr>
            <a:spLocks noGrp="1" noChangeArrowheads="1"/>
          </p:cNvSpPr>
          <p:nvPr>
            <p:ph type="ctrTitle"/>
          </p:nvPr>
        </p:nvSpPr>
        <p:spPr>
          <a:xfrm>
            <a:off x="214313" y="3052763"/>
            <a:ext cx="5519737" cy="709612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/>
              <a:t>Click to edit Master title style</a:t>
            </a:r>
          </a:p>
        </p:txBody>
      </p:sp>
      <p:sp>
        <p:nvSpPr>
          <p:cNvPr id="566339" name="Rectangle 67"/>
          <p:cNvSpPr>
            <a:spLocks noGrp="1" noChangeArrowheads="1"/>
          </p:cNvSpPr>
          <p:nvPr>
            <p:ph type="subTitle" idx="1"/>
          </p:nvPr>
        </p:nvSpPr>
        <p:spPr>
          <a:xfrm>
            <a:off x="214313" y="3956050"/>
            <a:ext cx="5519737" cy="709613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Click to edit Master subtitle style</a:t>
            </a:r>
          </a:p>
        </p:txBody>
      </p:sp>
      <p:sp>
        <p:nvSpPr>
          <p:cNvPr id="566476" name="Rectangle 13">
            <a:extLst>
              <a:ext uri="{FF2B5EF4-FFF2-40B4-BE49-F238E27FC236}">
                <a16:creationId xmlns:a16="http://schemas.microsoft.com/office/drawing/2014/main" id="{B7435EC6-CAF2-3CD6-911F-253BCB1632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6477" name="Rectangle 14">
            <a:extLst>
              <a:ext uri="{FF2B5EF4-FFF2-40B4-BE49-F238E27FC236}">
                <a16:creationId xmlns:a16="http://schemas.microsoft.com/office/drawing/2014/main" id="{19282B59-910A-1FFF-86CD-8D749176FE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6478" name="Rectangle 15">
            <a:extLst>
              <a:ext uri="{FF2B5EF4-FFF2-40B4-BE49-F238E27FC236}">
                <a16:creationId xmlns:a16="http://schemas.microsoft.com/office/drawing/2014/main" id="{65E27789-4A14-465E-F823-4BF66283F9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413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3">
            <a:extLst>
              <a:ext uri="{FF2B5EF4-FFF2-40B4-BE49-F238E27FC236}">
                <a16:creationId xmlns:a16="http://schemas.microsoft.com/office/drawing/2014/main" id="{20842801-3810-E04C-1AD7-8422E8E5A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4">
            <a:extLst>
              <a:ext uri="{FF2B5EF4-FFF2-40B4-BE49-F238E27FC236}">
                <a16:creationId xmlns:a16="http://schemas.microsoft.com/office/drawing/2014/main" id="{B47E5253-E31E-3374-ADF4-39E3A9E296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5">
            <a:extLst>
              <a:ext uri="{FF2B5EF4-FFF2-40B4-BE49-F238E27FC236}">
                <a16:creationId xmlns:a16="http://schemas.microsoft.com/office/drawing/2014/main" id="{60B6915D-6ECF-F655-7C36-766AD03519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1883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6725" y="276225"/>
            <a:ext cx="2238375" cy="599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8425" y="276225"/>
            <a:ext cx="6565900" cy="599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3">
            <a:extLst>
              <a:ext uri="{FF2B5EF4-FFF2-40B4-BE49-F238E27FC236}">
                <a16:creationId xmlns:a16="http://schemas.microsoft.com/office/drawing/2014/main" id="{814AB93E-D4A9-2A74-E232-F28902A9B9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4">
            <a:extLst>
              <a:ext uri="{FF2B5EF4-FFF2-40B4-BE49-F238E27FC236}">
                <a16:creationId xmlns:a16="http://schemas.microsoft.com/office/drawing/2014/main" id="{A6182199-A4A7-6011-C604-6DA40FD753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5">
            <a:extLst>
              <a:ext uri="{FF2B5EF4-FFF2-40B4-BE49-F238E27FC236}">
                <a16:creationId xmlns:a16="http://schemas.microsoft.com/office/drawing/2014/main" id="{6B1A6610-EBA0-B116-284D-A5F3151360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2011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3">
            <a:extLst>
              <a:ext uri="{FF2B5EF4-FFF2-40B4-BE49-F238E27FC236}">
                <a16:creationId xmlns:a16="http://schemas.microsoft.com/office/drawing/2014/main" id="{F3508E58-CC8E-B50A-E1D3-581696031A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4">
            <a:extLst>
              <a:ext uri="{FF2B5EF4-FFF2-40B4-BE49-F238E27FC236}">
                <a16:creationId xmlns:a16="http://schemas.microsoft.com/office/drawing/2014/main" id="{7AE19935-495B-BC50-83C6-5ACE012D72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5">
            <a:extLst>
              <a:ext uri="{FF2B5EF4-FFF2-40B4-BE49-F238E27FC236}">
                <a16:creationId xmlns:a16="http://schemas.microsoft.com/office/drawing/2014/main" id="{320E8DE5-0519-5D13-6741-BADCFBABD7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000330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3">
            <a:extLst>
              <a:ext uri="{FF2B5EF4-FFF2-40B4-BE49-F238E27FC236}">
                <a16:creationId xmlns:a16="http://schemas.microsoft.com/office/drawing/2014/main" id="{6AAAC81B-AE79-B562-1FB1-2B1B6098C0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4">
            <a:extLst>
              <a:ext uri="{FF2B5EF4-FFF2-40B4-BE49-F238E27FC236}">
                <a16:creationId xmlns:a16="http://schemas.microsoft.com/office/drawing/2014/main" id="{36246CA9-0728-0043-312D-8DC6615840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5">
            <a:extLst>
              <a:ext uri="{FF2B5EF4-FFF2-40B4-BE49-F238E27FC236}">
                <a16:creationId xmlns:a16="http://schemas.microsoft.com/office/drawing/2014/main" id="{DFC77D47-BBAC-A34F-DEF8-48F0F986BC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3722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3">
            <a:extLst>
              <a:ext uri="{FF2B5EF4-FFF2-40B4-BE49-F238E27FC236}">
                <a16:creationId xmlns:a16="http://schemas.microsoft.com/office/drawing/2014/main" id="{F939ECA9-5E7E-5C49-71A2-1CEDFBAF8E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4">
            <a:extLst>
              <a:ext uri="{FF2B5EF4-FFF2-40B4-BE49-F238E27FC236}">
                <a16:creationId xmlns:a16="http://schemas.microsoft.com/office/drawing/2014/main" id="{DB193D75-76C9-17F5-DC63-3F98511E75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5">
            <a:extLst>
              <a:ext uri="{FF2B5EF4-FFF2-40B4-BE49-F238E27FC236}">
                <a16:creationId xmlns:a16="http://schemas.microsoft.com/office/drawing/2014/main" id="{6431B4E0-2A57-0218-9F89-FAE4742324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3009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588" y="993775"/>
            <a:ext cx="4386262" cy="5276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0" y="993775"/>
            <a:ext cx="4387850" cy="5276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3">
            <a:extLst>
              <a:ext uri="{FF2B5EF4-FFF2-40B4-BE49-F238E27FC236}">
                <a16:creationId xmlns:a16="http://schemas.microsoft.com/office/drawing/2014/main" id="{07ADAECC-0744-2B38-B15A-8C1E34D0A9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4">
            <a:extLst>
              <a:ext uri="{FF2B5EF4-FFF2-40B4-BE49-F238E27FC236}">
                <a16:creationId xmlns:a16="http://schemas.microsoft.com/office/drawing/2014/main" id="{C2C0929D-01AD-7237-31A7-EAE1DF9D57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5">
            <a:extLst>
              <a:ext uri="{FF2B5EF4-FFF2-40B4-BE49-F238E27FC236}">
                <a16:creationId xmlns:a16="http://schemas.microsoft.com/office/drawing/2014/main" id="{BF5D2CE2-FA6B-947E-900A-2D4758ECC6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778788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3">
            <a:extLst>
              <a:ext uri="{FF2B5EF4-FFF2-40B4-BE49-F238E27FC236}">
                <a16:creationId xmlns:a16="http://schemas.microsoft.com/office/drawing/2014/main" id="{6C68C3F9-E92E-E00E-40A9-D962F7F22A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4">
            <a:extLst>
              <a:ext uri="{FF2B5EF4-FFF2-40B4-BE49-F238E27FC236}">
                <a16:creationId xmlns:a16="http://schemas.microsoft.com/office/drawing/2014/main" id="{24C175C4-97A6-A672-579B-02149798A9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5">
            <a:extLst>
              <a:ext uri="{FF2B5EF4-FFF2-40B4-BE49-F238E27FC236}">
                <a16:creationId xmlns:a16="http://schemas.microsoft.com/office/drawing/2014/main" id="{C5FBD984-B0C1-0833-F82E-1EC379FA89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60478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3">
            <a:extLst>
              <a:ext uri="{FF2B5EF4-FFF2-40B4-BE49-F238E27FC236}">
                <a16:creationId xmlns:a16="http://schemas.microsoft.com/office/drawing/2014/main" id="{C1B2B660-43D3-8441-B72D-C203109662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4">
            <a:extLst>
              <a:ext uri="{FF2B5EF4-FFF2-40B4-BE49-F238E27FC236}">
                <a16:creationId xmlns:a16="http://schemas.microsoft.com/office/drawing/2014/main" id="{C158F24E-8C51-0DE2-FB86-69A472A174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5">
            <a:extLst>
              <a:ext uri="{FF2B5EF4-FFF2-40B4-BE49-F238E27FC236}">
                <a16:creationId xmlns:a16="http://schemas.microsoft.com/office/drawing/2014/main" id="{00C21F5B-6EA0-A968-89F2-F491E44FDA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144221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3">
            <a:extLst>
              <a:ext uri="{FF2B5EF4-FFF2-40B4-BE49-F238E27FC236}">
                <a16:creationId xmlns:a16="http://schemas.microsoft.com/office/drawing/2014/main" id="{4308E724-0B6B-1EEE-6E26-9EC510BE39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4">
            <a:extLst>
              <a:ext uri="{FF2B5EF4-FFF2-40B4-BE49-F238E27FC236}">
                <a16:creationId xmlns:a16="http://schemas.microsoft.com/office/drawing/2014/main" id="{3AE1C7D6-4DB2-B625-7FFD-96F4DD48F3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5">
            <a:extLst>
              <a:ext uri="{FF2B5EF4-FFF2-40B4-BE49-F238E27FC236}">
                <a16:creationId xmlns:a16="http://schemas.microsoft.com/office/drawing/2014/main" id="{E59AAC78-5775-32FE-6DC1-AA918F5362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490643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3">
            <a:extLst>
              <a:ext uri="{FF2B5EF4-FFF2-40B4-BE49-F238E27FC236}">
                <a16:creationId xmlns:a16="http://schemas.microsoft.com/office/drawing/2014/main" id="{4EFA044C-AB0B-580C-D565-3E97C40F03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4">
            <a:extLst>
              <a:ext uri="{FF2B5EF4-FFF2-40B4-BE49-F238E27FC236}">
                <a16:creationId xmlns:a16="http://schemas.microsoft.com/office/drawing/2014/main" id="{BC99E7EC-8367-1F3C-D2AC-2199D6B521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5">
            <a:extLst>
              <a:ext uri="{FF2B5EF4-FFF2-40B4-BE49-F238E27FC236}">
                <a16:creationId xmlns:a16="http://schemas.microsoft.com/office/drawing/2014/main" id="{2BD4E101-2AB9-F6EE-6DD0-239A30BDC1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425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3">
            <a:extLst>
              <a:ext uri="{FF2B5EF4-FFF2-40B4-BE49-F238E27FC236}">
                <a16:creationId xmlns:a16="http://schemas.microsoft.com/office/drawing/2014/main" id="{602C7A1C-B244-69AA-C4E6-73A31B8180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4">
            <a:extLst>
              <a:ext uri="{FF2B5EF4-FFF2-40B4-BE49-F238E27FC236}">
                <a16:creationId xmlns:a16="http://schemas.microsoft.com/office/drawing/2014/main" id="{42FB48D3-9F44-C333-0A54-B5297B41E6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5">
            <a:extLst>
              <a:ext uri="{FF2B5EF4-FFF2-40B4-BE49-F238E27FC236}">
                <a16:creationId xmlns:a16="http://schemas.microsoft.com/office/drawing/2014/main" id="{525F6243-9A52-B272-DD77-ACB2282092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845135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3">
            <a:extLst>
              <a:ext uri="{FF2B5EF4-FFF2-40B4-BE49-F238E27FC236}">
                <a16:creationId xmlns:a16="http://schemas.microsoft.com/office/drawing/2014/main" id="{92DD77AD-155E-7863-5A9B-E0E6083426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4">
            <a:extLst>
              <a:ext uri="{FF2B5EF4-FFF2-40B4-BE49-F238E27FC236}">
                <a16:creationId xmlns:a16="http://schemas.microsoft.com/office/drawing/2014/main" id="{0AF926D9-DD87-E6D5-4D1F-8EE2485D29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5">
            <a:extLst>
              <a:ext uri="{FF2B5EF4-FFF2-40B4-BE49-F238E27FC236}">
                <a16:creationId xmlns:a16="http://schemas.microsoft.com/office/drawing/2014/main" id="{546DB805-3791-8244-A2B5-968169B877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99683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3">
            <a:extLst>
              <a:ext uri="{FF2B5EF4-FFF2-40B4-BE49-F238E27FC236}">
                <a16:creationId xmlns:a16="http://schemas.microsoft.com/office/drawing/2014/main" id="{87225532-98F6-FBFD-38AF-91077572A1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4">
            <a:extLst>
              <a:ext uri="{FF2B5EF4-FFF2-40B4-BE49-F238E27FC236}">
                <a16:creationId xmlns:a16="http://schemas.microsoft.com/office/drawing/2014/main" id="{EE0C8A3A-E053-F024-FB71-338D121C10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5">
            <a:extLst>
              <a:ext uri="{FF2B5EF4-FFF2-40B4-BE49-F238E27FC236}">
                <a16:creationId xmlns:a16="http://schemas.microsoft.com/office/drawing/2014/main" id="{7EC0E58B-01F4-B556-B46A-38B2DF1F7F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859427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6725" y="276225"/>
            <a:ext cx="2238375" cy="599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8425" y="276225"/>
            <a:ext cx="6565900" cy="599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3">
            <a:extLst>
              <a:ext uri="{FF2B5EF4-FFF2-40B4-BE49-F238E27FC236}">
                <a16:creationId xmlns:a16="http://schemas.microsoft.com/office/drawing/2014/main" id="{1A08BE4E-F563-F656-6849-FA6447AA52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4">
            <a:extLst>
              <a:ext uri="{FF2B5EF4-FFF2-40B4-BE49-F238E27FC236}">
                <a16:creationId xmlns:a16="http://schemas.microsoft.com/office/drawing/2014/main" id="{C2119157-A196-A13F-6C25-F7CA264194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5">
            <a:extLst>
              <a:ext uri="{FF2B5EF4-FFF2-40B4-BE49-F238E27FC236}">
                <a16:creationId xmlns:a16="http://schemas.microsoft.com/office/drawing/2014/main" id="{8B8CC338-BC00-D68C-27E8-A3CD1EEC28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908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3">
            <a:extLst>
              <a:ext uri="{FF2B5EF4-FFF2-40B4-BE49-F238E27FC236}">
                <a16:creationId xmlns:a16="http://schemas.microsoft.com/office/drawing/2014/main" id="{C4D8ABC9-BC62-D730-45F4-1F0388E1DF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4">
            <a:extLst>
              <a:ext uri="{FF2B5EF4-FFF2-40B4-BE49-F238E27FC236}">
                <a16:creationId xmlns:a16="http://schemas.microsoft.com/office/drawing/2014/main" id="{30DB1022-417E-0393-8C7B-C134005C69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5">
            <a:extLst>
              <a:ext uri="{FF2B5EF4-FFF2-40B4-BE49-F238E27FC236}">
                <a16:creationId xmlns:a16="http://schemas.microsoft.com/office/drawing/2014/main" id="{41123BBE-D21D-2824-FB98-6DEE2AD2EA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04291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588" y="993775"/>
            <a:ext cx="4386262" cy="5276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0" y="993775"/>
            <a:ext cx="4387850" cy="5276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3">
            <a:extLst>
              <a:ext uri="{FF2B5EF4-FFF2-40B4-BE49-F238E27FC236}">
                <a16:creationId xmlns:a16="http://schemas.microsoft.com/office/drawing/2014/main" id="{0B23E5C5-2025-E942-97A5-6622BB676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4">
            <a:extLst>
              <a:ext uri="{FF2B5EF4-FFF2-40B4-BE49-F238E27FC236}">
                <a16:creationId xmlns:a16="http://schemas.microsoft.com/office/drawing/2014/main" id="{74C52EEA-6535-8274-1E0A-E3943E365D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5">
            <a:extLst>
              <a:ext uri="{FF2B5EF4-FFF2-40B4-BE49-F238E27FC236}">
                <a16:creationId xmlns:a16="http://schemas.microsoft.com/office/drawing/2014/main" id="{4E83D4A1-7839-1F04-187C-1F5116C7B4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855845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3">
            <a:extLst>
              <a:ext uri="{FF2B5EF4-FFF2-40B4-BE49-F238E27FC236}">
                <a16:creationId xmlns:a16="http://schemas.microsoft.com/office/drawing/2014/main" id="{460D9A9C-00C4-316C-B198-5DCEAD8DFE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4">
            <a:extLst>
              <a:ext uri="{FF2B5EF4-FFF2-40B4-BE49-F238E27FC236}">
                <a16:creationId xmlns:a16="http://schemas.microsoft.com/office/drawing/2014/main" id="{866AF17A-48EB-FBB7-866E-F40036B75B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5">
            <a:extLst>
              <a:ext uri="{FF2B5EF4-FFF2-40B4-BE49-F238E27FC236}">
                <a16:creationId xmlns:a16="http://schemas.microsoft.com/office/drawing/2014/main" id="{E0C58AC1-77C9-3EF2-D514-A3FA9CAE3A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99140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3">
            <a:extLst>
              <a:ext uri="{FF2B5EF4-FFF2-40B4-BE49-F238E27FC236}">
                <a16:creationId xmlns:a16="http://schemas.microsoft.com/office/drawing/2014/main" id="{9A2E2FD1-E8B6-9C9D-B401-C4021328B2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4">
            <a:extLst>
              <a:ext uri="{FF2B5EF4-FFF2-40B4-BE49-F238E27FC236}">
                <a16:creationId xmlns:a16="http://schemas.microsoft.com/office/drawing/2014/main" id="{492A1BDA-A390-A3F7-00C5-FC3DBBC015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5">
            <a:extLst>
              <a:ext uri="{FF2B5EF4-FFF2-40B4-BE49-F238E27FC236}">
                <a16:creationId xmlns:a16="http://schemas.microsoft.com/office/drawing/2014/main" id="{6B80449B-A5F3-714D-A3F9-5C21952820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97635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3">
            <a:extLst>
              <a:ext uri="{FF2B5EF4-FFF2-40B4-BE49-F238E27FC236}">
                <a16:creationId xmlns:a16="http://schemas.microsoft.com/office/drawing/2014/main" id="{7DD239A1-7146-AAD2-9B75-69919FF1CB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4">
            <a:extLst>
              <a:ext uri="{FF2B5EF4-FFF2-40B4-BE49-F238E27FC236}">
                <a16:creationId xmlns:a16="http://schemas.microsoft.com/office/drawing/2014/main" id="{8BDD1582-B8FF-05A1-1992-913808ECAD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5">
            <a:extLst>
              <a:ext uri="{FF2B5EF4-FFF2-40B4-BE49-F238E27FC236}">
                <a16:creationId xmlns:a16="http://schemas.microsoft.com/office/drawing/2014/main" id="{321EEEC9-7650-5B7B-DD38-58DBEA6559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9723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3">
            <a:extLst>
              <a:ext uri="{FF2B5EF4-FFF2-40B4-BE49-F238E27FC236}">
                <a16:creationId xmlns:a16="http://schemas.microsoft.com/office/drawing/2014/main" id="{D761EEE9-EEDF-087C-F73A-25D3E4FFF3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4">
            <a:extLst>
              <a:ext uri="{FF2B5EF4-FFF2-40B4-BE49-F238E27FC236}">
                <a16:creationId xmlns:a16="http://schemas.microsoft.com/office/drawing/2014/main" id="{BF643832-D490-45A2-EA27-A463A637AC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5">
            <a:extLst>
              <a:ext uri="{FF2B5EF4-FFF2-40B4-BE49-F238E27FC236}">
                <a16:creationId xmlns:a16="http://schemas.microsoft.com/office/drawing/2014/main" id="{ECA4E438-9BF9-9903-801C-CC8F4B97E4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976500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3">
            <a:extLst>
              <a:ext uri="{FF2B5EF4-FFF2-40B4-BE49-F238E27FC236}">
                <a16:creationId xmlns:a16="http://schemas.microsoft.com/office/drawing/2014/main" id="{2E428F65-ECB3-92E2-B9E6-673B5502CE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4">
            <a:extLst>
              <a:ext uri="{FF2B5EF4-FFF2-40B4-BE49-F238E27FC236}">
                <a16:creationId xmlns:a16="http://schemas.microsoft.com/office/drawing/2014/main" id="{5E3DB368-EB63-C11D-2230-1E40FE6CB4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5">
            <a:extLst>
              <a:ext uri="{FF2B5EF4-FFF2-40B4-BE49-F238E27FC236}">
                <a16:creationId xmlns:a16="http://schemas.microsoft.com/office/drawing/2014/main" id="{2CF99DEF-BE64-24B8-D2C8-2AB02A6749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85484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4902728-8A76-DA06-6073-B7E74BB98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65251" name="Rectangle 3">
            <a:extLst>
              <a:ext uri="{FF2B5EF4-FFF2-40B4-BE49-F238E27FC236}">
                <a16:creationId xmlns:a16="http://schemas.microsoft.com/office/drawing/2014/main" id="{FD095FE8-743C-B154-FFD8-6C3FE4A81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>
                  <a:alpha val="67000"/>
                </a:scheme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082D8A7F-1F14-ED61-E7D1-82D0D40DC4E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35775"/>
            <a:chOff x="2927" y="5288"/>
            <a:chExt cx="6892" cy="5152"/>
          </a:xfrm>
        </p:grpSpPr>
        <p:sp>
          <p:nvSpPr>
            <p:cNvPr id="1079" name="Freeform 5">
              <a:extLst>
                <a:ext uri="{FF2B5EF4-FFF2-40B4-BE49-F238E27FC236}">
                  <a16:creationId xmlns:a16="http://schemas.microsoft.com/office/drawing/2014/main" id="{E3C7E0B2-603E-A32F-B186-5FD1870BB86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27" y="5288"/>
              <a:ext cx="6892" cy="5152"/>
            </a:xfrm>
            <a:custGeom>
              <a:avLst/>
              <a:gdLst>
                <a:gd name="T0" fmla="*/ 6892 w 6892"/>
                <a:gd name="T1" fmla="*/ 1696 h 5152"/>
                <a:gd name="T2" fmla="*/ 5191 w 6892"/>
                <a:gd name="T3" fmla="*/ 1696 h 5152"/>
                <a:gd name="T4" fmla="*/ 5191 w 6892"/>
                <a:gd name="T5" fmla="*/ 0 h 5152"/>
                <a:gd name="T6" fmla="*/ 5159 w 6892"/>
                <a:gd name="T7" fmla="*/ 0 h 5152"/>
                <a:gd name="T8" fmla="*/ 5159 w 6892"/>
                <a:gd name="T9" fmla="*/ 1696 h 5152"/>
                <a:gd name="T10" fmla="*/ 3460 w 6892"/>
                <a:gd name="T11" fmla="*/ 1696 h 5152"/>
                <a:gd name="T12" fmla="*/ 3460 w 6892"/>
                <a:gd name="T13" fmla="*/ 0 h 5152"/>
                <a:gd name="T14" fmla="*/ 3428 w 6892"/>
                <a:gd name="T15" fmla="*/ 0 h 5152"/>
                <a:gd name="T16" fmla="*/ 3428 w 6892"/>
                <a:gd name="T17" fmla="*/ 1696 h 5152"/>
                <a:gd name="T18" fmla="*/ 1729 w 6892"/>
                <a:gd name="T19" fmla="*/ 1696 h 5152"/>
                <a:gd name="T20" fmla="*/ 1729 w 6892"/>
                <a:gd name="T21" fmla="*/ 0 h 5152"/>
                <a:gd name="T22" fmla="*/ 1697 w 6892"/>
                <a:gd name="T23" fmla="*/ 0 h 5152"/>
                <a:gd name="T24" fmla="*/ 1697 w 6892"/>
                <a:gd name="T25" fmla="*/ 1696 h 5152"/>
                <a:gd name="T26" fmla="*/ 0 w 6892"/>
                <a:gd name="T27" fmla="*/ 1696 h 5152"/>
                <a:gd name="T28" fmla="*/ 0 w 6892"/>
                <a:gd name="T29" fmla="*/ 1728 h 5152"/>
                <a:gd name="T30" fmla="*/ 1697 w 6892"/>
                <a:gd name="T31" fmla="*/ 1728 h 5152"/>
                <a:gd name="T32" fmla="*/ 1697 w 6892"/>
                <a:gd name="T33" fmla="*/ 3424 h 5152"/>
                <a:gd name="T34" fmla="*/ 0 w 6892"/>
                <a:gd name="T35" fmla="*/ 3424 h 5152"/>
                <a:gd name="T36" fmla="*/ 0 w 6892"/>
                <a:gd name="T37" fmla="*/ 3456 h 5152"/>
                <a:gd name="T38" fmla="*/ 1697 w 6892"/>
                <a:gd name="T39" fmla="*/ 3456 h 5152"/>
                <a:gd name="T40" fmla="*/ 1697 w 6892"/>
                <a:gd name="T41" fmla="*/ 5152 h 5152"/>
                <a:gd name="T42" fmla="*/ 1729 w 6892"/>
                <a:gd name="T43" fmla="*/ 5152 h 5152"/>
                <a:gd name="T44" fmla="*/ 1729 w 6892"/>
                <a:gd name="T45" fmla="*/ 3456 h 5152"/>
                <a:gd name="T46" fmla="*/ 3428 w 6892"/>
                <a:gd name="T47" fmla="*/ 3456 h 5152"/>
                <a:gd name="T48" fmla="*/ 3428 w 6892"/>
                <a:gd name="T49" fmla="*/ 5152 h 5152"/>
                <a:gd name="T50" fmla="*/ 3460 w 6892"/>
                <a:gd name="T51" fmla="*/ 5152 h 5152"/>
                <a:gd name="T52" fmla="*/ 3460 w 6892"/>
                <a:gd name="T53" fmla="*/ 3456 h 5152"/>
                <a:gd name="T54" fmla="*/ 5159 w 6892"/>
                <a:gd name="T55" fmla="*/ 3456 h 5152"/>
                <a:gd name="T56" fmla="*/ 5159 w 6892"/>
                <a:gd name="T57" fmla="*/ 5152 h 5152"/>
                <a:gd name="T58" fmla="*/ 5191 w 6892"/>
                <a:gd name="T59" fmla="*/ 5152 h 5152"/>
                <a:gd name="T60" fmla="*/ 5191 w 6892"/>
                <a:gd name="T61" fmla="*/ 3456 h 5152"/>
                <a:gd name="T62" fmla="*/ 6892 w 6892"/>
                <a:gd name="T63" fmla="*/ 3456 h 5152"/>
                <a:gd name="T64" fmla="*/ 6892 w 6892"/>
                <a:gd name="T65" fmla="*/ 5152 h 5152"/>
                <a:gd name="T66" fmla="*/ 6892 w 6892"/>
                <a:gd name="T67" fmla="*/ 5152 h 5152"/>
                <a:gd name="T68" fmla="*/ 6892 w 6892"/>
                <a:gd name="T69" fmla="*/ 0 h 5152"/>
                <a:gd name="T70" fmla="*/ 6892 w 6892"/>
                <a:gd name="T71" fmla="*/ 0 h 5152"/>
                <a:gd name="T72" fmla="*/ 6892 w 6892"/>
                <a:gd name="T73" fmla="*/ 1696 h 5152"/>
                <a:gd name="T74" fmla="*/ 3428 w 6892"/>
                <a:gd name="T75" fmla="*/ 3424 h 5152"/>
                <a:gd name="T76" fmla="*/ 1729 w 6892"/>
                <a:gd name="T77" fmla="*/ 3424 h 5152"/>
                <a:gd name="T78" fmla="*/ 1729 w 6892"/>
                <a:gd name="T79" fmla="*/ 1728 h 5152"/>
                <a:gd name="T80" fmla="*/ 3428 w 6892"/>
                <a:gd name="T81" fmla="*/ 1728 h 5152"/>
                <a:gd name="T82" fmla="*/ 3428 w 6892"/>
                <a:gd name="T83" fmla="*/ 3424 h 5152"/>
                <a:gd name="T84" fmla="*/ 5159 w 6892"/>
                <a:gd name="T85" fmla="*/ 3424 h 5152"/>
                <a:gd name="T86" fmla="*/ 3460 w 6892"/>
                <a:gd name="T87" fmla="*/ 3424 h 5152"/>
                <a:gd name="T88" fmla="*/ 3460 w 6892"/>
                <a:gd name="T89" fmla="*/ 1728 h 5152"/>
                <a:gd name="T90" fmla="*/ 5159 w 6892"/>
                <a:gd name="T91" fmla="*/ 1728 h 5152"/>
                <a:gd name="T92" fmla="*/ 5159 w 6892"/>
                <a:gd name="T93" fmla="*/ 3424 h 5152"/>
                <a:gd name="T94" fmla="*/ 6892 w 6892"/>
                <a:gd name="T95" fmla="*/ 3424 h 5152"/>
                <a:gd name="T96" fmla="*/ 5191 w 6892"/>
                <a:gd name="T97" fmla="*/ 3424 h 5152"/>
                <a:gd name="T98" fmla="*/ 5191 w 6892"/>
                <a:gd name="T99" fmla="*/ 1728 h 5152"/>
                <a:gd name="T100" fmla="*/ 6892 w 6892"/>
                <a:gd name="T101" fmla="*/ 1728 h 5152"/>
                <a:gd name="T102" fmla="*/ 6892 w 6892"/>
                <a:gd name="T103" fmla="*/ 3424 h 515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6892" h="5152">
                  <a:moveTo>
                    <a:pt x="6892" y="1696"/>
                  </a:moveTo>
                  <a:lnTo>
                    <a:pt x="5191" y="1696"/>
                  </a:lnTo>
                  <a:lnTo>
                    <a:pt x="5191" y="0"/>
                  </a:lnTo>
                  <a:lnTo>
                    <a:pt x="5159" y="0"/>
                  </a:lnTo>
                  <a:lnTo>
                    <a:pt x="5159" y="1696"/>
                  </a:lnTo>
                  <a:lnTo>
                    <a:pt x="3460" y="1696"/>
                  </a:lnTo>
                  <a:lnTo>
                    <a:pt x="3460" y="0"/>
                  </a:lnTo>
                  <a:lnTo>
                    <a:pt x="3428" y="0"/>
                  </a:lnTo>
                  <a:lnTo>
                    <a:pt x="3428" y="1696"/>
                  </a:lnTo>
                  <a:lnTo>
                    <a:pt x="1729" y="1696"/>
                  </a:lnTo>
                  <a:lnTo>
                    <a:pt x="1729" y="0"/>
                  </a:lnTo>
                  <a:lnTo>
                    <a:pt x="1697" y="0"/>
                  </a:lnTo>
                  <a:lnTo>
                    <a:pt x="1697" y="1696"/>
                  </a:lnTo>
                  <a:lnTo>
                    <a:pt x="0" y="1696"/>
                  </a:lnTo>
                  <a:lnTo>
                    <a:pt x="0" y="1728"/>
                  </a:lnTo>
                  <a:lnTo>
                    <a:pt x="1697" y="1728"/>
                  </a:lnTo>
                  <a:lnTo>
                    <a:pt x="1697" y="3424"/>
                  </a:lnTo>
                  <a:lnTo>
                    <a:pt x="0" y="3424"/>
                  </a:lnTo>
                  <a:lnTo>
                    <a:pt x="0" y="3456"/>
                  </a:lnTo>
                  <a:lnTo>
                    <a:pt x="1697" y="3456"/>
                  </a:lnTo>
                  <a:lnTo>
                    <a:pt x="1697" y="5152"/>
                  </a:lnTo>
                  <a:lnTo>
                    <a:pt x="1729" y="5152"/>
                  </a:lnTo>
                  <a:lnTo>
                    <a:pt x="1729" y="3456"/>
                  </a:lnTo>
                  <a:lnTo>
                    <a:pt x="3428" y="3456"/>
                  </a:lnTo>
                  <a:lnTo>
                    <a:pt x="3428" y="5152"/>
                  </a:lnTo>
                  <a:lnTo>
                    <a:pt x="3460" y="5152"/>
                  </a:lnTo>
                  <a:lnTo>
                    <a:pt x="3460" y="3456"/>
                  </a:lnTo>
                  <a:lnTo>
                    <a:pt x="5159" y="3456"/>
                  </a:lnTo>
                  <a:lnTo>
                    <a:pt x="5159" y="5152"/>
                  </a:lnTo>
                  <a:lnTo>
                    <a:pt x="5191" y="5152"/>
                  </a:lnTo>
                  <a:lnTo>
                    <a:pt x="5191" y="3456"/>
                  </a:lnTo>
                  <a:lnTo>
                    <a:pt x="6892" y="3456"/>
                  </a:lnTo>
                  <a:lnTo>
                    <a:pt x="6892" y="5152"/>
                  </a:lnTo>
                  <a:lnTo>
                    <a:pt x="6892" y="0"/>
                  </a:lnTo>
                  <a:lnTo>
                    <a:pt x="6892" y="1696"/>
                  </a:lnTo>
                  <a:close/>
                  <a:moveTo>
                    <a:pt x="3428" y="3424"/>
                  </a:moveTo>
                  <a:lnTo>
                    <a:pt x="1729" y="3424"/>
                  </a:lnTo>
                  <a:lnTo>
                    <a:pt x="1729" y="1728"/>
                  </a:lnTo>
                  <a:lnTo>
                    <a:pt x="3428" y="1728"/>
                  </a:lnTo>
                  <a:lnTo>
                    <a:pt x="3428" y="3424"/>
                  </a:lnTo>
                  <a:close/>
                  <a:moveTo>
                    <a:pt x="5159" y="3424"/>
                  </a:moveTo>
                  <a:lnTo>
                    <a:pt x="3460" y="3424"/>
                  </a:lnTo>
                  <a:lnTo>
                    <a:pt x="3460" y="1728"/>
                  </a:lnTo>
                  <a:lnTo>
                    <a:pt x="5159" y="1728"/>
                  </a:lnTo>
                  <a:lnTo>
                    <a:pt x="5159" y="3424"/>
                  </a:lnTo>
                  <a:close/>
                  <a:moveTo>
                    <a:pt x="6892" y="3424"/>
                  </a:moveTo>
                  <a:lnTo>
                    <a:pt x="5191" y="3424"/>
                  </a:lnTo>
                  <a:lnTo>
                    <a:pt x="5191" y="1728"/>
                  </a:lnTo>
                  <a:lnTo>
                    <a:pt x="6892" y="1728"/>
                  </a:lnTo>
                  <a:lnTo>
                    <a:pt x="6892" y="3424"/>
                  </a:lnTo>
                  <a:close/>
                </a:path>
              </a:pathLst>
            </a:custGeom>
            <a:gradFill rotWithShape="1">
              <a:gsLst>
                <a:gs pos="0">
                  <a:srgbClr val="192719">
                    <a:alpha val="6000"/>
                  </a:srgbClr>
                </a:gs>
                <a:gs pos="100000">
                  <a:srgbClr val="365436">
                    <a:alpha val="17998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0" name="Freeform 6">
              <a:extLst>
                <a:ext uri="{FF2B5EF4-FFF2-40B4-BE49-F238E27FC236}">
                  <a16:creationId xmlns:a16="http://schemas.microsoft.com/office/drawing/2014/main" id="{DCB192C8-2E74-7E68-63EB-6F0895E3AFB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27" y="5288"/>
              <a:ext cx="6892" cy="5152"/>
            </a:xfrm>
            <a:custGeom>
              <a:avLst/>
              <a:gdLst>
                <a:gd name="T0" fmla="*/ 3093 w 6892"/>
                <a:gd name="T1" fmla="*/ 152 h 5152"/>
                <a:gd name="T2" fmla="*/ 150 w 6892"/>
                <a:gd name="T3" fmla="*/ 682 h 5152"/>
                <a:gd name="T4" fmla="*/ 0 w 6892"/>
                <a:gd name="T5" fmla="*/ 4484 h 5152"/>
                <a:gd name="T6" fmla="*/ 3105 w 6892"/>
                <a:gd name="T7" fmla="*/ 5152 h 5152"/>
                <a:gd name="T8" fmla="*/ 6892 w 6892"/>
                <a:gd name="T9" fmla="*/ 4990 h 5152"/>
                <a:gd name="T10" fmla="*/ 6892 w 6892"/>
                <a:gd name="T11" fmla="*/ 1200 h 5152"/>
                <a:gd name="T12" fmla="*/ 162 w 6892"/>
                <a:gd name="T13" fmla="*/ 3090 h 5152"/>
                <a:gd name="T14" fmla="*/ 495 w 6892"/>
                <a:gd name="T15" fmla="*/ 4990 h 5152"/>
                <a:gd name="T16" fmla="*/ 495 w 6892"/>
                <a:gd name="T17" fmla="*/ 2226 h 5152"/>
                <a:gd name="T18" fmla="*/ 669 w 6892"/>
                <a:gd name="T19" fmla="*/ 3966 h 5152"/>
                <a:gd name="T20" fmla="*/ 507 w 6892"/>
                <a:gd name="T21" fmla="*/ 854 h 5152"/>
                <a:gd name="T22" fmla="*/ 681 w 6892"/>
                <a:gd name="T23" fmla="*/ 2916 h 5152"/>
                <a:gd name="T24" fmla="*/ 1016 w 6892"/>
                <a:gd name="T25" fmla="*/ 4818 h 5152"/>
                <a:gd name="T26" fmla="*/ 1016 w 6892"/>
                <a:gd name="T27" fmla="*/ 2052 h 5152"/>
                <a:gd name="T28" fmla="*/ 1188 w 6892"/>
                <a:gd name="T29" fmla="*/ 3792 h 5152"/>
                <a:gd name="T30" fmla="*/ 1028 w 6892"/>
                <a:gd name="T31" fmla="*/ 682 h 5152"/>
                <a:gd name="T32" fmla="*/ 1200 w 6892"/>
                <a:gd name="T33" fmla="*/ 2744 h 5152"/>
                <a:gd name="T34" fmla="*/ 1535 w 6892"/>
                <a:gd name="T35" fmla="*/ 4644 h 5152"/>
                <a:gd name="T36" fmla="*/ 1535 w 6892"/>
                <a:gd name="T37" fmla="*/ 1880 h 5152"/>
                <a:gd name="T38" fmla="*/ 1881 w 6892"/>
                <a:gd name="T39" fmla="*/ 3620 h 5152"/>
                <a:gd name="T40" fmla="*/ 1547 w 6892"/>
                <a:gd name="T41" fmla="*/ 508 h 5152"/>
                <a:gd name="T42" fmla="*/ 1893 w 6892"/>
                <a:gd name="T43" fmla="*/ 2570 h 5152"/>
                <a:gd name="T44" fmla="*/ 2226 w 6892"/>
                <a:gd name="T45" fmla="*/ 4472 h 5152"/>
                <a:gd name="T46" fmla="*/ 2226 w 6892"/>
                <a:gd name="T47" fmla="*/ 1534 h 5152"/>
                <a:gd name="T48" fmla="*/ 2400 w 6892"/>
                <a:gd name="T49" fmla="*/ 3274 h 5152"/>
                <a:gd name="T50" fmla="*/ 2238 w 6892"/>
                <a:gd name="T51" fmla="*/ 336 h 5152"/>
                <a:gd name="T52" fmla="*/ 2412 w 6892"/>
                <a:gd name="T53" fmla="*/ 2398 h 5152"/>
                <a:gd name="T54" fmla="*/ 2747 w 6892"/>
                <a:gd name="T55" fmla="*/ 4298 h 5152"/>
                <a:gd name="T56" fmla="*/ 2747 w 6892"/>
                <a:gd name="T57" fmla="*/ 1360 h 5152"/>
                <a:gd name="T58" fmla="*/ 2919 w 6892"/>
                <a:gd name="T59" fmla="*/ 3102 h 5152"/>
                <a:gd name="T60" fmla="*/ 2759 w 6892"/>
                <a:gd name="T61" fmla="*/ 164 h 5152"/>
                <a:gd name="T62" fmla="*/ 2931 w 6892"/>
                <a:gd name="T63" fmla="*/ 2226 h 5152"/>
                <a:gd name="T64" fmla="*/ 3266 w 6892"/>
                <a:gd name="T65" fmla="*/ 4126 h 5152"/>
                <a:gd name="T66" fmla="*/ 3266 w 6892"/>
                <a:gd name="T67" fmla="*/ 1188 h 5152"/>
                <a:gd name="T68" fmla="*/ 3612 w 6892"/>
                <a:gd name="T69" fmla="*/ 2928 h 5152"/>
                <a:gd name="T70" fmla="*/ 3624 w 6892"/>
                <a:gd name="T71" fmla="*/ 4830 h 5152"/>
                <a:gd name="T72" fmla="*/ 3624 w 6892"/>
                <a:gd name="T73" fmla="*/ 2052 h 5152"/>
                <a:gd name="T74" fmla="*/ 3959 w 6892"/>
                <a:gd name="T75" fmla="*/ 3954 h 5152"/>
                <a:gd name="T76" fmla="*/ 3959 w 6892"/>
                <a:gd name="T77" fmla="*/ 1016 h 5152"/>
                <a:gd name="T78" fmla="*/ 4131 w 6892"/>
                <a:gd name="T79" fmla="*/ 2756 h 5152"/>
                <a:gd name="T80" fmla="*/ 4143 w 6892"/>
                <a:gd name="T81" fmla="*/ 4656 h 5152"/>
                <a:gd name="T82" fmla="*/ 4143 w 6892"/>
                <a:gd name="T83" fmla="*/ 1880 h 5152"/>
                <a:gd name="T84" fmla="*/ 4478 w 6892"/>
                <a:gd name="T85" fmla="*/ 3780 h 5152"/>
                <a:gd name="T86" fmla="*/ 4478 w 6892"/>
                <a:gd name="T87" fmla="*/ 842 h 5152"/>
                <a:gd name="T88" fmla="*/ 4650 w 6892"/>
                <a:gd name="T89" fmla="*/ 2582 h 5152"/>
                <a:gd name="T90" fmla="*/ 4662 w 6892"/>
                <a:gd name="T91" fmla="*/ 4484 h 5152"/>
                <a:gd name="T92" fmla="*/ 4662 w 6892"/>
                <a:gd name="T93" fmla="*/ 1534 h 5152"/>
                <a:gd name="T94" fmla="*/ 4997 w 6892"/>
                <a:gd name="T95" fmla="*/ 3608 h 5152"/>
                <a:gd name="T96" fmla="*/ 4997 w 6892"/>
                <a:gd name="T97" fmla="*/ 670 h 5152"/>
                <a:gd name="T98" fmla="*/ 5343 w 6892"/>
                <a:gd name="T99" fmla="*/ 2410 h 5152"/>
                <a:gd name="T100" fmla="*/ 5355 w 6892"/>
                <a:gd name="T101" fmla="*/ 4310 h 5152"/>
                <a:gd name="T102" fmla="*/ 5355 w 6892"/>
                <a:gd name="T103" fmla="*/ 1360 h 5152"/>
                <a:gd name="T104" fmla="*/ 5690 w 6892"/>
                <a:gd name="T105" fmla="*/ 3262 h 5152"/>
                <a:gd name="T106" fmla="*/ 5690 w 6892"/>
                <a:gd name="T107" fmla="*/ 496 h 5152"/>
                <a:gd name="T108" fmla="*/ 5862 w 6892"/>
                <a:gd name="T109" fmla="*/ 2238 h 5152"/>
                <a:gd name="T110" fmla="*/ 5874 w 6892"/>
                <a:gd name="T111" fmla="*/ 4138 h 5152"/>
                <a:gd name="T112" fmla="*/ 5874 w 6892"/>
                <a:gd name="T113" fmla="*/ 1188 h 5152"/>
                <a:gd name="T114" fmla="*/ 6209 w 6892"/>
                <a:gd name="T115" fmla="*/ 3090 h 5152"/>
                <a:gd name="T116" fmla="*/ 6209 w 6892"/>
                <a:gd name="T117" fmla="*/ 324 h 5152"/>
                <a:gd name="T118" fmla="*/ 6381 w 6892"/>
                <a:gd name="T119" fmla="*/ 2064 h 5152"/>
                <a:gd name="T120" fmla="*/ 6393 w 6892"/>
                <a:gd name="T121" fmla="*/ 3966 h 5152"/>
                <a:gd name="T122" fmla="*/ 6393 w 6892"/>
                <a:gd name="T123" fmla="*/ 1016 h 5152"/>
                <a:gd name="T124" fmla="*/ 6728 w 6892"/>
                <a:gd name="T125" fmla="*/ 2916 h 515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6892" h="5152">
                  <a:moveTo>
                    <a:pt x="6740" y="0"/>
                  </a:moveTo>
                  <a:lnTo>
                    <a:pt x="6728" y="0"/>
                  </a:lnTo>
                  <a:lnTo>
                    <a:pt x="6728" y="152"/>
                  </a:lnTo>
                  <a:lnTo>
                    <a:pt x="6567" y="152"/>
                  </a:lnTo>
                  <a:lnTo>
                    <a:pt x="6567" y="0"/>
                  </a:lnTo>
                  <a:lnTo>
                    <a:pt x="6555" y="0"/>
                  </a:lnTo>
                  <a:lnTo>
                    <a:pt x="6555" y="152"/>
                  </a:lnTo>
                  <a:lnTo>
                    <a:pt x="6393" y="152"/>
                  </a:lnTo>
                  <a:lnTo>
                    <a:pt x="6393" y="0"/>
                  </a:lnTo>
                  <a:lnTo>
                    <a:pt x="6381" y="0"/>
                  </a:lnTo>
                  <a:lnTo>
                    <a:pt x="6381" y="152"/>
                  </a:lnTo>
                  <a:lnTo>
                    <a:pt x="6221" y="152"/>
                  </a:lnTo>
                  <a:lnTo>
                    <a:pt x="6221" y="0"/>
                  </a:lnTo>
                  <a:lnTo>
                    <a:pt x="6209" y="0"/>
                  </a:lnTo>
                  <a:lnTo>
                    <a:pt x="6209" y="152"/>
                  </a:lnTo>
                  <a:lnTo>
                    <a:pt x="6049" y="152"/>
                  </a:lnTo>
                  <a:lnTo>
                    <a:pt x="6049" y="0"/>
                  </a:lnTo>
                  <a:lnTo>
                    <a:pt x="6036" y="0"/>
                  </a:lnTo>
                  <a:lnTo>
                    <a:pt x="6036" y="152"/>
                  </a:lnTo>
                  <a:lnTo>
                    <a:pt x="5874" y="152"/>
                  </a:lnTo>
                  <a:lnTo>
                    <a:pt x="5874" y="0"/>
                  </a:lnTo>
                  <a:lnTo>
                    <a:pt x="5862" y="0"/>
                  </a:lnTo>
                  <a:lnTo>
                    <a:pt x="5862" y="152"/>
                  </a:lnTo>
                  <a:lnTo>
                    <a:pt x="5702" y="152"/>
                  </a:lnTo>
                  <a:lnTo>
                    <a:pt x="5702" y="0"/>
                  </a:lnTo>
                  <a:lnTo>
                    <a:pt x="5690" y="0"/>
                  </a:lnTo>
                  <a:lnTo>
                    <a:pt x="5690" y="152"/>
                  </a:lnTo>
                  <a:lnTo>
                    <a:pt x="5528" y="152"/>
                  </a:lnTo>
                  <a:lnTo>
                    <a:pt x="5528" y="0"/>
                  </a:lnTo>
                  <a:lnTo>
                    <a:pt x="5516" y="0"/>
                  </a:lnTo>
                  <a:lnTo>
                    <a:pt x="5516" y="152"/>
                  </a:lnTo>
                  <a:lnTo>
                    <a:pt x="5355" y="152"/>
                  </a:lnTo>
                  <a:lnTo>
                    <a:pt x="5355" y="0"/>
                  </a:lnTo>
                  <a:lnTo>
                    <a:pt x="5343" y="0"/>
                  </a:lnTo>
                  <a:lnTo>
                    <a:pt x="5343" y="152"/>
                  </a:lnTo>
                  <a:lnTo>
                    <a:pt x="5009" y="152"/>
                  </a:lnTo>
                  <a:lnTo>
                    <a:pt x="5009" y="0"/>
                  </a:lnTo>
                  <a:lnTo>
                    <a:pt x="4997" y="0"/>
                  </a:lnTo>
                  <a:lnTo>
                    <a:pt x="4997" y="152"/>
                  </a:lnTo>
                  <a:lnTo>
                    <a:pt x="4836" y="152"/>
                  </a:lnTo>
                  <a:lnTo>
                    <a:pt x="4836" y="0"/>
                  </a:lnTo>
                  <a:lnTo>
                    <a:pt x="4824" y="0"/>
                  </a:lnTo>
                  <a:lnTo>
                    <a:pt x="4824" y="152"/>
                  </a:lnTo>
                  <a:lnTo>
                    <a:pt x="4662" y="152"/>
                  </a:lnTo>
                  <a:lnTo>
                    <a:pt x="4662" y="0"/>
                  </a:lnTo>
                  <a:lnTo>
                    <a:pt x="4650" y="0"/>
                  </a:lnTo>
                  <a:lnTo>
                    <a:pt x="4650" y="152"/>
                  </a:lnTo>
                  <a:lnTo>
                    <a:pt x="4490" y="152"/>
                  </a:lnTo>
                  <a:lnTo>
                    <a:pt x="4490" y="0"/>
                  </a:lnTo>
                  <a:lnTo>
                    <a:pt x="4478" y="0"/>
                  </a:lnTo>
                  <a:lnTo>
                    <a:pt x="4478" y="152"/>
                  </a:lnTo>
                  <a:lnTo>
                    <a:pt x="4316" y="152"/>
                  </a:lnTo>
                  <a:lnTo>
                    <a:pt x="4316" y="0"/>
                  </a:lnTo>
                  <a:lnTo>
                    <a:pt x="4303" y="0"/>
                  </a:lnTo>
                  <a:lnTo>
                    <a:pt x="4303" y="152"/>
                  </a:lnTo>
                  <a:lnTo>
                    <a:pt x="4143" y="152"/>
                  </a:lnTo>
                  <a:lnTo>
                    <a:pt x="4143" y="0"/>
                  </a:lnTo>
                  <a:lnTo>
                    <a:pt x="4131" y="0"/>
                  </a:lnTo>
                  <a:lnTo>
                    <a:pt x="4131" y="152"/>
                  </a:lnTo>
                  <a:lnTo>
                    <a:pt x="3971" y="152"/>
                  </a:lnTo>
                  <a:lnTo>
                    <a:pt x="3971" y="0"/>
                  </a:lnTo>
                  <a:lnTo>
                    <a:pt x="3959" y="0"/>
                  </a:lnTo>
                  <a:lnTo>
                    <a:pt x="3959" y="152"/>
                  </a:lnTo>
                  <a:lnTo>
                    <a:pt x="3797" y="152"/>
                  </a:lnTo>
                  <a:lnTo>
                    <a:pt x="3797" y="0"/>
                  </a:lnTo>
                  <a:lnTo>
                    <a:pt x="3785" y="0"/>
                  </a:lnTo>
                  <a:lnTo>
                    <a:pt x="3785" y="152"/>
                  </a:lnTo>
                  <a:lnTo>
                    <a:pt x="3624" y="152"/>
                  </a:lnTo>
                  <a:lnTo>
                    <a:pt x="3624" y="0"/>
                  </a:lnTo>
                  <a:lnTo>
                    <a:pt x="3612" y="0"/>
                  </a:lnTo>
                  <a:lnTo>
                    <a:pt x="3612" y="152"/>
                  </a:lnTo>
                  <a:lnTo>
                    <a:pt x="3278" y="152"/>
                  </a:lnTo>
                  <a:lnTo>
                    <a:pt x="3278" y="0"/>
                  </a:lnTo>
                  <a:lnTo>
                    <a:pt x="3266" y="0"/>
                  </a:lnTo>
                  <a:lnTo>
                    <a:pt x="3266" y="152"/>
                  </a:lnTo>
                  <a:lnTo>
                    <a:pt x="3105" y="152"/>
                  </a:lnTo>
                  <a:lnTo>
                    <a:pt x="3105" y="0"/>
                  </a:lnTo>
                  <a:lnTo>
                    <a:pt x="3093" y="0"/>
                  </a:lnTo>
                  <a:lnTo>
                    <a:pt x="3093" y="152"/>
                  </a:lnTo>
                  <a:lnTo>
                    <a:pt x="2931" y="152"/>
                  </a:lnTo>
                  <a:lnTo>
                    <a:pt x="2931" y="0"/>
                  </a:lnTo>
                  <a:lnTo>
                    <a:pt x="2919" y="0"/>
                  </a:lnTo>
                  <a:lnTo>
                    <a:pt x="2919" y="152"/>
                  </a:lnTo>
                  <a:lnTo>
                    <a:pt x="2759" y="152"/>
                  </a:lnTo>
                  <a:lnTo>
                    <a:pt x="2759" y="0"/>
                  </a:lnTo>
                  <a:lnTo>
                    <a:pt x="2747" y="0"/>
                  </a:lnTo>
                  <a:lnTo>
                    <a:pt x="2747" y="152"/>
                  </a:lnTo>
                  <a:lnTo>
                    <a:pt x="2585" y="152"/>
                  </a:lnTo>
                  <a:lnTo>
                    <a:pt x="2585" y="0"/>
                  </a:lnTo>
                  <a:lnTo>
                    <a:pt x="2572" y="0"/>
                  </a:lnTo>
                  <a:lnTo>
                    <a:pt x="2572" y="152"/>
                  </a:lnTo>
                  <a:lnTo>
                    <a:pt x="2412" y="152"/>
                  </a:lnTo>
                  <a:lnTo>
                    <a:pt x="2412" y="0"/>
                  </a:lnTo>
                  <a:lnTo>
                    <a:pt x="2400" y="0"/>
                  </a:lnTo>
                  <a:lnTo>
                    <a:pt x="2400" y="152"/>
                  </a:lnTo>
                  <a:lnTo>
                    <a:pt x="2238" y="152"/>
                  </a:lnTo>
                  <a:lnTo>
                    <a:pt x="2238" y="0"/>
                  </a:lnTo>
                  <a:lnTo>
                    <a:pt x="2226" y="0"/>
                  </a:lnTo>
                  <a:lnTo>
                    <a:pt x="2226" y="152"/>
                  </a:lnTo>
                  <a:lnTo>
                    <a:pt x="2066" y="152"/>
                  </a:lnTo>
                  <a:lnTo>
                    <a:pt x="2066" y="0"/>
                  </a:lnTo>
                  <a:lnTo>
                    <a:pt x="2054" y="0"/>
                  </a:lnTo>
                  <a:lnTo>
                    <a:pt x="2054" y="152"/>
                  </a:lnTo>
                  <a:lnTo>
                    <a:pt x="1893" y="152"/>
                  </a:lnTo>
                  <a:lnTo>
                    <a:pt x="1893" y="0"/>
                  </a:lnTo>
                  <a:lnTo>
                    <a:pt x="1881" y="0"/>
                  </a:lnTo>
                  <a:lnTo>
                    <a:pt x="1881" y="152"/>
                  </a:lnTo>
                  <a:lnTo>
                    <a:pt x="1547" y="152"/>
                  </a:lnTo>
                  <a:lnTo>
                    <a:pt x="1547" y="0"/>
                  </a:lnTo>
                  <a:lnTo>
                    <a:pt x="1535" y="0"/>
                  </a:lnTo>
                  <a:lnTo>
                    <a:pt x="1535" y="152"/>
                  </a:lnTo>
                  <a:lnTo>
                    <a:pt x="1372" y="152"/>
                  </a:lnTo>
                  <a:lnTo>
                    <a:pt x="1372" y="0"/>
                  </a:lnTo>
                  <a:lnTo>
                    <a:pt x="1360" y="0"/>
                  </a:lnTo>
                  <a:lnTo>
                    <a:pt x="1360" y="152"/>
                  </a:lnTo>
                  <a:lnTo>
                    <a:pt x="1200" y="152"/>
                  </a:lnTo>
                  <a:lnTo>
                    <a:pt x="1200" y="0"/>
                  </a:lnTo>
                  <a:lnTo>
                    <a:pt x="1188" y="0"/>
                  </a:lnTo>
                  <a:lnTo>
                    <a:pt x="1188" y="152"/>
                  </a:lnTo>
                  <a:lnTo>
                    <a:pt x="1028" y="152"/>
                  </a:lnTo>
                  <a:lnTo>
                    <a:pt x="1028" y="0"/>
                  </a:lnTo>
                  <a:lnTo>
                    <a:pt x="1016" y="0"/>
                  </a:lnTo>
                  <a:lnTo>
                    <a:pt x="1016" y="152"/>
                  </a:lnTo>
                  <a:lnTo>
                    <a:pt x="854" y="152"/>
                  </a:lnTo>
                  <a:lnTo>
                    <a:pt x="854" y="0"/>
                  </a:lnTo>
                  <a:lnTo>
                    <a:pt x="841" y="0"/>
                  </a:lnTo>
                  <a:lnTo>
                    <a:pt x="841" y="152"/>
                  </a:lnTo>
                  <a:lnTo>
                    <a:pt x="681" y="152"/>
                  </a:lnTo>
                  <a:lnTo>
                    <a:pt x="681" y="0"/>
                  </a:lnTo>
                  <a:lnTo>
                    <a:pt x="669" y="0"/>
                  </a:lnTo>
                  <a:lnTo>
                    <a:pt x="669" y="152"/>
                  </a:lnTo>
                  <a:lnTo>
                    <a:pt x="507" y="152"/>
                  </a:lnTo>
                  <a:lnTo>
                    <a:pt x="507" y="0"/>
                  </a:lnTo>
                  <a:lnTo>
                    <a:pt x="495" y="0"/>
                  </a:lnTo>
                  <a:lnTo>
                    <a:pt x="495" y="152"/>
                  </a:lnTo>
                  <a:lnTo>
                    <a:pt x="335" y="152"/>
                  </a:lnTo>
                  <a:lnTo>
                    <a:pt x="335" y="0"/>
                  </a:lnTo>
                  <a:lnTo>
                    <a:pt x="323" y="0"/>
                  </a:lnTo>
                  <a:lnTo>
                    <a:pt x="323" y="152"/>
                  </a:lnTo>
                  <a:lnTo>
                    <a:pt x="162" y="152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50" y="152"/>
                  </a:lnTo>
                  <a:lnTo>
                    <a:pt x="0" y="152"/>
                  </a:lnTo>
                  <a:lnTo>
                    <a:pt x="0" y="164"/>
                  </a:lnTo>
                  <a:lnTo>
                    <a:pt x="150" y="164"/>
                  </a:lnTo>
                  <a:lnTo>
                    <a:pt x="150" y="324"/>
                  </a:lnTo>
                  <a:lnTo>
                    <a:pt x="0" y="324"/>
                  </a:lnTo>
                  <a:lnTo>
                    <a:pt x="0" y="336"/>
                  </a:lnTo>
                  <a:lnTo>
                    <a:pt x="150" y="336"/>
                  </a:lnTo>
                  <a:lnTo>
                    <a:pt x="150" y="496"/>
                  </a:lnTo>
                  <a:lnTo>
                    <a:pt x="0" y="496"/>
                  </a:lnTo>
                  <a:lnTo>
                    <a:pt x="0" y="508"/>
                  </a:lnTo>
                  <a:lnTo>
                    <a:pt x="150" y="508"/>
                  </a:lnTo>
                  <a:lnTo>
                    <a:pt x="150" y="670"/>
                  </a:lnTo>
                  <a:lnTo>
                    <a:pt x="0" y="670"/>
                  </a:lnTo>
                  <a:lnTo>
                    <a:pt x="0" y="682"/>
                  </a:lnTo>
                  <a:lnTo>
                    <a:pt x="150" y="682"/>
                  </a:lnTo>
                  <a:lnTo>
                    <a:pt x="150" y="842"/>
                  </a:lnTo>
                  <a:lnTo>
                    <a:pt x="0" y="842"/>
                  </a:lnTo>
                  <a:lnTo>
                    <a:pt x="0" y="854"/>
                  </a:lnTo>
                  <a:lnTo>
                    <a:pt x="150" y="854"/>
                  </a:lnTo>
                  <a:lnTo>
                    <a:pt x="150" y="1016"/>
                  </a:lnTo>
                  <a:lnTo>
                    <a:pt x="0" y="1016"/>
                  </a:lnTo>
                  <a:lnTo>
                    <a:pt x="0" y="1028"/>
                  </a:lnTo>
                  <a:lnTo>
                    <a:pt x="150" y="1028"/>
                  </a:lnTo>
                  <a:lnTo>
                    <a:pt x="150" y="1188"/>
                  </a:lnTo>
                  <a:lnTo>
                    <a:pt x="0" y="1188"/>
                  </a:lnTo>
                  <a:lnTo>
                    <a:pt x="0" y="1200"/>
                  </a:lnTo>
                  <a:lnTo>
                    <a:pt x="150" y="1200"/>
                  </a:lnTo>
                  <a:lnTo>
                    <a:pt x="150" y="1360"/>
                  </a:lnTo>
                  <a:lnTo>
                    <a:pt x="0" y="1360"/>
                  </a:lnTo>
                  <a:lnTo>
                    <a:pt x="0" y="1372"/>
                  </a:lnTo>
                  <a:lnTo>
                    <a:pt x="150" y="1372"/>
                  </a:lnTo>
                  <a:lnTo>
                    <a:pt x="150" y="1534"/>
                  </a:lnTo>
                  <a:lnTo>
                    <a:pt x="0" y="1534"/>
                  </a:lnTo>
                  <a:lnTo>
                    <a:pt x="0" y="1546"/>
                  </a:lnTo>
                  <a:lnTo>
                    <a:pt x="150" y="1546"/>
                  </a:lnTo>
                  <a:lnTo>
                    <a:pt x="150" y="1880"/>
                  </a:lnTo>
                  <a:lnTo>
                    <a:pt x="0" y="1880"/>
                  </a:lnTo>
                  <a:lnTo>
                    <a:pt x="0" y="1892"/>
                  </a:lnTo>
                  <a:lnTo>
                    <a:pt x="150" y="1892"/>
                  </a:lnTo>
                  <a:lnTo>
                    <a:pt x="150" y="2052"/>
                  </a:lnTo>
                  <a:lnTo>
                    <a:pt x="0" y="2052"/>
                  </a:lnTo>
                  <a:lnTo>
                    <a:pt x="0" y="2064"/>
                  </a:lnTo>
                  <a:lnTo>
                    <a:pt x="150" y="2064"/>
                  </a:lnTo>
                  <a:lnTo>
                    <a:pt x="150" y="2226"/>
                  </a:lnTo>
                  <a:lnTo>
                    <a:pt x="0" y="2226"/>
                  </a:lnTo>
                  <a:lnTo>
                    <a:pt x="0" y="2238"/>
                  </a:lnTo>
                  <a:lnTo>
                    <a:pt x="150" y="2238"/>
                  </a:lnTo>
                  <a:lnTo>
                    <a:pt x="150" y="2398"/>
                  </a:lnTo>
                  <a:lnTo>
                    <a:pt x="0" y="2398"/>
                  </a:lnTo>
                  <a:lnTo>
                    <a:pt x="0" y="2410"/>
                  </a:lnTo>
                  <a:lnTo>
                    <a:pt x="150" y="2410"/>
                  </a:lnTo>
                  <a:lnTo>
                    <a:pt x="150" y="2570"/>
                  </a:lnTo>
                  <a:lnTo>
                    <a:pt x="0" y="2570"/>
                  </a:lnTo>
                  <a:lnTo>
                    <a:pt x="0" y="2582"/>
                  </a:lnTo>
                  <a:lnTo>
                    <a:pt x="150" y="2582"/>
                  </a:lnTo>
                  <a:lnTo>
                    <a:pt x="150" y="2744"/>
                  </a:lnTo>
                  <a:lnTo>
                    <a:pt x="0" y="2744"/>
                  </a:lnTo>
                  <a:lnTo>
                    <a:pt x="0" y="2756"/>
                  </a:lnTo>
                  <a:lnTo>
                    <a:pt x="150" y="2756"/>
                  </a:lnTo>
                  <a:lnTo>
                    <a:pt x="150" y="2916"/>
                  </a:lnTo>
                  <a:lnTo>
                    <a:pt x="0" y="2916"/>
                  </a:lnTo>
                  <a:lnTo>
                    <a:pt x="0" y="2928"/>
                  </a:lnTo>
                  <a:lnTo>
                    <a:pt x="150" y="2928"/>
                  </a:lnTo>
                  <a:lnTo>
                    <a:pt x="150" y="3090"/>
                  </a:lnTo>
                  <a:lnTo>
                    <a:pt x="0" y="3090"/>
                  </a:lnTo>
                  <a:lnTo>
                    <a:pt x="0" y="3102"/>
                  </a:lnTo>
                  <a:lnTo>
                    <a:pt x="150" y="3102"/>
                  </a:lnTo>
                  <a:lnTo>
                    <a:pt x="150" y="3262"/>
                  </a:lnTo>
                  <a:lnTo>
                    <a:pt x="0" y="3262"/>
                  </a:lnTo>
                  <a:lnTo>
                    <a:pt x="0" y="3274"/>
                  </a:lnTo>
                  <a:lnTo>
                    <a:pt x="150" y="3274"/>
                  </a:lnTo>
                  <a:lnTo>
                    <a:pt x="150" y="3608"/>
                  </a:lnTo>
                  <a:lnTo>
                    <a:pt x="0" y="3608"/>
                  </a:lnTo>
                  <a:lnTo>
                    <a:pt x="0" y="3620"/>
                  </a:lnTo>
                  <a:lnTo>
                    <a:pt x="150" y="3620"/>
                  </a:lnTo>
                  <a:lnTo>
                    <a:pt x="150" y="3780"/>
                  </a:lnTo>
                  <a:lnTo>
                    <a:pt x="0" y="3780"/>
                  </a:lnTo>
                  <a:lnTo>
                    <a:pt x="0" y="3792"/>
                  </a:lnTo>
                  <a:lnTo>
                    <a:pt x="150" y="3792"/>
                  </a:lnTo>
                  <a:lnTo>
                    <a:pt x="150" y="3954"/>
                  </a:lnTo>
                  <a:lnTo>
                    <a:pt x="0" y="3954"/>
                  </a:lnTo>
                  <a:lnTo>
                    <a:pt x="0" y="3966"/>
                  </a:lnTo>
                  <a:lnTo>
                    <a:pt x="150" y="3966"/>
                  </a:lnTo>
                  <a:lnTo>
                    <a:pt x="150" y="4126"/>
                  </a:lnTo>
                  <a:lnTo>
                    <a:pt x="0" y="4126"/>
                  </a:lnTo>
                  <a:lnTo>
                    <a:pt x="0" y="4138"/>
                  </a:lnTo>
                  <a:lnTo>
                    <a:pt x="150" y="4138"/>
                  </a:lnTo>
                  <a:lnTo>
                    <a:pt x="150" y="4298"/>
                  </a:lnTo>
                  <a:lnTo>
                    <a:pt x="0" y="4298"/>
                  </a:lnTo>
                  <a:lnTo>
                    <a:pt x="0" y="4310"/>
                  </a:lnTo>
                  <a:lnTo>
                    <a:pt x="150" y="4310"/>
                  </a:lnTo>
                  <a:lnTo>
                    <a:pt x="150" y="4472"/>
                  </a:lnTo>
                  <a:lnTo>
                    <a:pt x="0" y="4472"/>
                  </a:lnTo>
                  <a:lnTo>
                    <a:pt x="0" y="4484"/>
                  </a:lnTo>
                  <a:lnTo>
                    <a:pt x="150" y="4484"/>
                  </a:lnTo>
                  <a:lnTo>
                    <a:pt x="150" y="4644"/>
                  </a:lnTo>
                  <a:lnTo>
                    <a:pt x="0" y="4644"/>
                  </a:lnTo>
                  <a:lnTo>
                    <a:pt x="0" y="4656"/>
                  </a:lnTo>
                  <a:lnTo>
                    <a:pt x="150" y="4656"/>
                  </a:lnTo>
                  <a:lnTo>
                    <a:pt x="150" y="4818"/>
                  </a:lnTo>
                  <a:lnTo>
                    <a:pt x="0" y="4818"/>
                  </a:lnTo>
                  <a:lnTo>
                    <a:pt x="0" y="4830"/>
                  </a:lnTo>
                  <a:lnTo>
                    <a:pt x="150" y="4830"/>
                  </a:lnTo>
                  <a:lnTo>
                    <a:pt x="150" y="4990"/>
                  </a:lnTo>
                  <a:lnTo>
                    <a:pt x="0" y="4990"/>
                  </a:lnTo>
                  <a:lnTo>
                    <a:pt x="0" y="5002"/>
                  </a:lnTo>
                  <a:lnTo>
                    <a:pt x="150" y="5002"/>
                  </a:lnTo>
                  <a:lnTo>
                    <a:pt x="150" y="5152"/>
                  </a:lnTo>
                  <a:lnTo>
                    <a:pt x="162" y="5152"/>
                  </a:lnTo>
                  <a:lnTo>
                    <a:pt x="162" y="5002"/>
                  </a:lnTo>
                  <a:lnTo>
                    <a:pt x="323" y="5002"/>
                  </a:lnTo>
                  <a:lnTo>
                    <a:pt x="323" y="5152"/>
                  </a:lnTo>
                  <a:lnTo>
                    <a:pt x="335" y="5152"/>
                  </a:lnTo>
                  <a:lnTo>
                    <a:pt x="335" y="5002"/>
                  </a:lnTo>
                  <a:lnTo>
                    <a:pt x="495" y="5002"/>
                  </a:lnTo>
                  <a:lnTo>
                    <a:pt x="495" y="5152"/>
                  </a:lnTo>
                  <a:lnTo>
                    <a:pt x="507" y="5152"/>
                  </a:lnTo>
                  <a:lnTo>
                    <a:pt x="507" y="5002"/>
                  </a:lnTo>
                  <a:lnTo>
                    <a:pt x="669" y="5002"/>
                  </a:lnTo>
                  <a:lnTo>
                    <a:pt x="669" y="5152"/>
                  </a:lnTo>
                  <a:lnTo>
                    <a:pt x="681" y="5152"/>
                  </a:lnTo>
                  <a:lnTo>
                    <a:pt x="681" y="5002"/>
                  </a:lnTo>
                  <a:lnTo>
                    <a:pt x="841" y="5002"/>
                  </a:lnTo>
                  <a:lnTo>
                    <a:pt x="841" y="5152"/>
                  </a:lnTo>
                  <a:lnTo>
                    <a:pt x="854" y="5152"/>
                  </a:lnTo>
                  <a:lnTo>
                    <a:pt x="854" y="5002"/>
                  </a:lnTo>
                  <a:lnTo>
                    <a:pt x="1016" y="5002"/>
                  </a:lnTo>
                  <a:lnTo>
                    <a:pt x="1016" y="5152"/>
                  </a:lnTo>
                  <a:lnTo>
                    <a:pt x="1028" y="5152"/>
                  </a:lnTo>
                  <a:lnTo>
                    <a:pt x="1028" y="5002"/>
                  </a:lnTo>
                  <a:lnTo>
                    <a:pt x="1188" y="5002"/>
                  </a:lnTo>
                  <a:lnTo>
                    <a:pt x="1188" y="5152"/>
                  </a:lnTo>
                  <a:lnTo>
                    <a:pt x="1200" y="5152"/>
                  </a:lnTo>
                  <a:lnTo>
                    <a:pt x="1200" y="5002"/>
                  </a:lnTo>
                  <a:lnTo>
                    <a:pt x="1360" y="5002"/>
                  </a:lnTo>
                  <a:lnTo>
                    <a:pt x="1360" y="5152"/>
                  </a:lnTo>
                  <a:lnTo>
                    <a:pt x="1372" y="5152"/>
                  </a:lnTo>
                  <a:lnTo>
                    <a:pt x="1372" y="5002"/>
                  </a:lnTo>
                  <a:lnTo>
                    <a:pt x="1535" y="5002"/>
                  </a:lnTo>
                  <a:lnTo>
                    <a:pt x="1535" y="5152"/>
                  </a:lnTo>
                  <a:lnTo>
                    <a:pt x="1547" y="5152"/>
                  </a:lnTo>
                  <a:lnTo>
                    <a:pt x="1547" y="5002"/>
                  </a:lnTo>
                  <a:lnTo>
                    <a:pt x="1881" y="5002"/>
                  </a:lnTo>
                  <a:lnTo>
                    <a:pt x="1881" y="5152"/>
                  </a:lnTo>
                  <a:lnTo>
                    <a:pt x="1893" y="5152"/>
                  </a:lnTo>
                  <a:lnTo>
                    <a:pt x="1893" y="5002"/>
                  </a:lnTo>
                  <a:lnTo>
                    <a:pt x="2054" y="5002"/>
                  </a:lnTo>
                  <a:lnTo>
                    <a:pt x="2054" y="5152"/>
                  </a:lnTo>
                  <a:lnTo>
                    <a:pt x="2066" y="5152"/>
                  </a:lnTo>
                  <a:lnTo>
                    <a:pt x="2066" y="5002"/>
                  </a:lnTo>
                  <a:lnTo>
                    <a:pt x="2226" y="5002"/>
                  </a:lnTo>
                  <a:lnTo>
                    <a:pt x="2226" y="5152"/>
                  </a:lnTo>
                  <a:lnTo>
                    <a:pt x="2238" y="5152"/>
                  </a:lnTo>
                  <a:lnTo>
                    <a:pt x="2238" y="5002"/>
                  </a:lnTo>
                  <a:lnTo>
                    <a:pt x="2400" y="5002"/>
                  </a:lnTo>
                  <a:lnTo>
                    <a:pt x="2400" y="5152"/>
                  </a:lnTo>
                  <a:lnTo>
                    <a:pt x="2412" y="5152"/>
                  </a:lnTo>
                  <a:lnTo>
                    <a:pt x="2412" y="5002"/>
                  </a:lnTo>
                  <a:lnTo>
                    <a:pt x="2572" y="5002"/>
                  </a:lnTo>
                  <a:lnTo>
                    <a:pt x="2572" y="5152"/>
                  </a:lnTo>
                  <a:lnTo>
                    <a:pt x="2585" y="5152"/>
                  </a:lnTo>
                  <a:lnTo>
                    <a:pt x="2585" y="5002"/>
                  </a:lnTo>
                  <a:lnTo>
                    <a:pt x="2747" y="5002"/>
                  </a:lnTo>
                  <a:lnTo>
                    <a:pt x="2747" y="5152"/>
                  </a:lnTo>
                  <a:lnTo>
                    <a:pt x="2759" y="5152"/>
                  </a:lnTo>
                  <a:lnTo>
                    <a:pt x="2759" y="5002"/>
                  </a:lnTo>
                  <a:lnTo>
                    <a:pt x="2919" y="5002"/>
                  </a:lnTo>
                  <a:lnTo>
                    <a:pt x="2919" y="5152"/>
                  </a:lnTo>
                  <a:lnTo>
                    <a:pt x="2931" y="5152"/>
                  </a:lnTo>
                  <a:lnTo>
                    <a:pt x="2931" y="5002"/>
                  </a:lnTo>
                  <a:lnTo>
                    <a:pt x="3093" y="5002"/>
                  </a:lnTo>
                  <a:lnTo>
                    <a:pt x="3093" y="5152"/>
                  </a:lnTo>
                  <a:lnTo>
                    <a:pt x="3105" y="5152"/>
                  </a:lnTo>
                  <a:lnTo>
                    <a:pt x="3105" y="5002"/>
                  </a:lnTo>
                  <a:lnTo>
                    <a:pt x="3266" y="5002"/>
                  </a:lnTo>
                  <a:lnTo>
                    <a:pt x="3266" y="5152"/>
                  </a:lnTo>
                  <a:lnTo>
                    <a:pt x="3278" y="5152"/>
                  </a:lnTo>
                  <a:lnTo>
                    <a:pt x="3278" y="5002"/>
                  </a:lnTo>
                  <a:lnTo>
                    <a:pt x="3612" y="5002"/>
                  </a:lnTo>
                  <a:lnTo>
                    <a:pt x="3612" y="5152"/>
                  </a:lnTo>
                  <a:lnTo>
                    <a:pt x="3624" y="5152"/>
                  </a:lnTo>
                  <a:lnTo>
                    <a:pt x="3624" y="5002"/>
                  </a:lnTo>
                  <a:lnTo>
                    <a:pt x="3785" y="5002"/>
                  </a:lnTo>
                  <a:lnTo>
                    <a:pt x="3785" y="5152"/>
                  </a:lnTo>
                  <a:lnTo>
                    <a:pt x="3797" y="5152"/>
                  </a:lnTo>
                  <a:lnTo>
                    <a:pt x="3797" y="5002"/>
                  </a:lnTo>
                  <a:lnTo>
                    <a:pt x="3959" y="5002"/>
                  </a:lnTo>
                  <a:lnTo>
                    <a:pt x="3959" y="5152"/>
                  </a:lnTo>
                  <a:lnTo>
                    <a:pt x="3971" y="5152"/>
                  </a:lnTo>
                  <a:lnTo>
                    <a:pt x="3971" y="5002"/>
                  </a:lnTo>
                  <a:lnTo>
                    <a:pt x="4131" y="5002"/>
                  </a:lnTo>
                  <a:lnTo>
                    <a:pt x="4131" y="5152"/>
                  </a:lnTo>
                  <a:lnTo>
                    <a:pt x="4143" y="5152"/>
                  </a:lnTo>
                  <a:lnTo>
                    <a:pt x="4143" y="5002"/>
                  </a:lnTo>
                  <a:lnTo>
                    <a:pt x="4303" y="5002"/>
                  </a:lnTo>
                  <a:lnTo>
                    <a:pt x="4303" y="5152"/>
                  </a:lnTo>
                  <a:lnTo>
                    <a:pt x="4316" y="5152"/>
                  </a:lnTo>
                  <a:lnTo>
                    <a:pt x="4316" y="5002"/>
                  </a:lnTo>
                  <a:lnTo>
                    <a:pt x="4478" y="5002"/>
                  </a:lnTo>
                  <a:lnTo>
                    <a:pt x="4478" y="5152"/>
                  </a:lnTo>
                  <a:lnTo>
                    <a:pt x="4490" y="5152"/>
                  </a:lnTo>
                  <a:lnTo>
                    <a:pt x="4490" y="5002"/>
                  </a:lnTo>
                  <a:lnTo>
                    <a:pt x="4650" y="5002"/>
                  </a:lnTo>
                  <a:lnTo>
                    <a:pt x="4650" y="5152"/>
                  </a:lnTo>
                  <a:lnTo>
                    <a:pt x="4662" y="5152"/>
                  </a:lnTo>
                  <a:lnTo>
                    <a:pt x="4662" y="5002"/>
                  </a:lnTo>
                  <a:lnTo>
                    <a:pt x="4824" y="5002"/>
                  </a:lnTo>
                  <a:lnTo>
                    <a:pt x="4824" y="5152"/>
                  </a:lnTo>
                  <a:lnTo>
                    <a:pt x="4836" y="5152"/>
                  </a:lnTo>
                  <a:lnTo>
                    <a:pt x="4836" y="5002"/>
                  </a:lnTo>
                  <a:lnTo>
                    <a:pt x="4997" y="5002"/>
                  </a:lnTo>
                  <a:lnTo>
                    <a:pt x="4997" y="5152"/>
                  </a:lnTo>
                  <a:lnTo>
                    <a:pt x="5009" y="5152"/>
                  </a:lnTo>
                  <a:lnTo>
                    <a:pt x="5009" y="5002"/>
                  </a:lnTo>
                  <a:lnTo>
                    <a:pt x="5343" y="5002"/>
                  </a:lnTo>
                  <a:lnTo>
                    <a:pt x="5343" y="5152"/>
                  </a:lnTo>
                  <a:lnTo>
                    <a:pt x="5355" y="5152"/>
                  </a:lnTo>
                  <a:lnTo>
                    <a:pt x="5355" y="5002"/>
                  </a:lnTo>
                  <a:lnTo>
                    <a:pt x="5516" y="5002"/>
                  </a:lnTo>
                  <a:lnTo>
                    <a:pt x="5516" y="5152"/>
                  </a:lnTo>
                  <a:lnTo>
                    <a:pt x="5528" y="5152"/>
                  </a:lnTo>
                  <a:lnTo>
                    <a:pt x="5528" y="5002"/>
                  </a:lnTo>
                  <a:lnTo>
                    <a:pt x="5690" y="5002"/>
                  </a:lnTo>
                  <a:lnTo>
                    <a:pt x="5690" y="5152"/>
                  </a:lnTo>
                  <a:lnTo>
                    <a:pt x="5702" y="5152"/>
                  </a:lnTo>
                  <a:lnTo>
                    <a:pt x="5702" y="5002"/>
                  </a:lnTo>
                  <a:lnTo>
                    <a:pt x="5862" y="5002"/>
                  </a:lnTo>
                  <a:lnTo>
                    <a:pt x="5862" y="5152"/>
                  </a:lnTo>
                  <a:lnTo>
                    <a:pt x="5874" y="5152"/>
                  </a:lnTo>
                  <a:lnTo>
                    <a:pt x="5874" y="5002"/>
                  </a:lnTo>
                  <a:lnTo>
                    <a:pt x="6036" y="5002"/>
                  </a:lnTo>
                  <a:lnTo>
                    <a:pt x="6036" y="5152"/>
                  </a:lnTo>
                  <a:lnTo>
                    <a:pt x="6049" y="5152"/>
                  </a:lnTo>
                  <a:lnTo>
                    <a:pt x="6049" y="5002"/>
                  </a:lnTo>
                  <a:lnTo>
                    <a:pt x="6209" y="5002"/>
                  </a:lnTo>
                  <a:lnTo>
                    <a:pt x="6209" y="5152"/>
                  </a:lnTo>
                  <a:lnTo>
                    <a:pt x="6221" y="5152"/>
                  </a:lnTo>
                  <a:lnTo>
                    <a:pt x="6221" y="5002"/>
                  </a:lnTo>
                  <a:lnTo>
                    <a:pt x="6381" y="5002"/>
                  </a:lnTo>
                  <a:lnTo>
                    <a:pt x="6381" y="5152"/>
                  </a:lnTo>
                  <a:lnTo>
                    <a:pt x="6393" y="5152"/>
                  </a:lnTo>
                  <a:lnTo>
                    <a:pt x="6393" y="5002"/>
                  </a:lnTo>
                  <a:lnTo>
                    <a:pt x="6555" y="5002"/>
                  </a:lnTo>
                  <a:lnTo>
                    <a:pt x="6555" y="5152"/>
                  </a:lnTo>
                  <a:lnTo>
                    <a:pt x="6567" y="5152"/>
                  </a:lnTo>
                  <a:lnTo>
                    <a:pt x="6567" y="5002"/>
                  </a:lnTo>
                  <a:lnTo>
                    <a:pt x="6728" y="5002"/>
                  </a:lnTo>
                  <a:lnTo>
                    <a:pt x="6728" y="5152"/>
                  </a:lnTo>
                  <a:lnTo>
                    <a:pt x="6740" y="5152"/>
                  </a:lnTo>
                  <a:lnTo>
                    <a:pt x="6740" y="5002"/>
                  </a:lnTo>
                  <a:lnTo>
                    <a:pt x="6892" y="5002"/>
                  </a:lnTo>
                  <a:lnTo>
                    <a:pt x="6892" y="4990"/>
                  </a:lnTo>
                  <a:lnTo>
                    <a:pt x="6740" y="4990"/>
                  </a:lnTo>
                  <a:lnTo>
                    <a:pt x="6740" y="4830"/>
                  </a:lnTo>
                  <a:lnTo>
                    <a:pt x="6892" y="4830"/>
                  </a:lnTo>
                  <a:lnTo>
                    <a:pt x="6892" y="4818"/>
                  </a:lnTo>
                  <a:lnTo>
                    <a:pt x="6740" y="4818"/>
                  </a:lnTo>
                  <a:lnTo>
                    <a:pt x="6740" y="4656"/>
                  </a:lnTo>
                  <a:lnTo>
                    <a:pt x="6892" y="4656"/>
                  </a:lnTo>
                  <a:lnTo>
                    <a:pt x="6892" y="4644"/>
                  </a:lnTo>
                  <a:lnTo>
                    <a:pt x="6740" y="4644"/>
                  </a:lnTo>
                  <a:lnTo>
                    <a:pt x="6740" y="4484"/>
                  </a:lnTo>
                  <a:lnTo>
                    <a:pt x="6892" y="4484"/>
                  </a:lnTo>
                  <a:lnTo>
                    <a:pt x="6892" y="4472"/>
                  </a:lnTo>
                  <a:lnTo>
                    <a:pt x="6740" y="4472"/>
                  </a:lnTo>
                  <a:lnTo>
                    <a:pt x="6740" y="4310"/>
                  </a:lnTo>
                  <a:lnTo>
                    <a:pt x="6892" y="4310"/>
                  </a:lnTo>
                  <a:lnTo>
                    <a:pt x="6892" y="4298"/>
                  </a:lnTo>
                  <a:lnTo>
                    <a:pt x="6740" y="4298"/>
                  </a:lnTo>
                  <a:lnTo>
                    <a:pt x="6740" y="4138"/>
                  </a:lnTo>
                  <a:lnTo>
                    <a:pt x="6892" y="4138"/>
                  </a:lnTo>
                  <a:lnTo>
                    <a:pt x="6892" y="4126"/>
                  </a:lnTo>
                  <a:lnTo>
                    <a:pt x="6740" y="4126"/>
                  </a:lnTo>
                  <a:lnTo>
                    <a:pt x="6740" y="3966"/>
                  </a:lnTo>
                  <a:lnTo>
                    <a:pt x="6892" y="3966"/>
                  </a:lnTo>
                  <a:lnTo>
                    <a:pt x="6892" y="3954"/>
                  </a:lnTo>
                  <a:lnTo>
                    <a:pt x="6740" y="3954"/>
                  </a:lnTo>
                  <a:lnTo>
                    <a:pt x="6740" y="3792"/>
                  </a:lnTo>
                  <a:lnTo>
                    <a:pt x="6892" y="3792"/>
                  </a:lnTo>
                  <a:lnTo>
                    <a:pt x="6892" y="3780"/>
                  </a:lnTo>
                  <a:lnTo>
                    <a:pt x="6740" y="3780"/>
                  </a:lnTo>
                  <a:lnTo>
                    <a:pt x="6740" y="3620"/>
                  </a:lnTo>
                  <a:lnTo>
                    <a:pt x="6892" y="3620"/>
                  </a:lnTo>
                  <a:lnTo>
                    <a:pt x="6892" y="3608"/>
                  </a:lnTo>
                  <a:lnTo>
                    <a:pt x="6740" y="3608"/>
                  </a:lnTo>
                  <a:lnTo>
                    <a:pt x="6740" y="3274"/>
                  </a:lnTo>
                  <a:lnTo>
                    <a:pt x="6892" y="3274"/>
                  </a:lnTo>
                  <a:lnTo>
                    <a:pt x="6892" y="3262"/>
                  </a:lnTo>
                  <a:lnTo>
                    <a:pt x="6740" y="3262"/>
                  </a:lnTo>
                  <a:lnTo>
                    <a:pt x="6740" y="3102"/>
                  </a:lnTo>
                  <a:lnTo>
                    <a:pt x="6892" y="3102"/>
                  </a:lnTo>
                  <a:lnTo>
                    <a:pt x="6892" y="3090"/>
                  </a:lnTo>
                  <a:lnTo>
                    <a:pt x="6740" y="3090"/>
                  </a:lnTo>
                  <a:lnTo>
                    <a:pt x="6740" y="2928"/>
                  </a:lnTo>
                  <a:lnTo>
                    <a:pt x="6892" y="2928"/>
                  </a:lnTo>
                  <a:lnTo>
                    <a:pt x="6892" y="2916"/>
                  </a:lnTo>
                  <a:lnTo>
                    <a:pt x="6740" y="2916"/>
                  </a:lnTo>
                  <a:lnTo>
                    <a:pt x="6740" y="2756"/>
                  </a:lnTo>
                  <a:lnTo>
                    <a:pt x="6892" y="2756"/>
                  </a:lnTo>
                  <a:lnTo>
                    <a:pt x="6892" y="2744"/>
                  </a:lnTo>
                  <a:lnTo>
                    <a:pt x="6740" y="2744"/>
                  </a:lnTo>
                  <a:lnTo>
                    <a:pt x="6740" y="2582"/>
                  </a:lnTo>
                  <a:lnTo>
                    <a:pt x="6892" y="2582"/>
                  </a:lnTo>
                  <a:lnTo>
                    <a:pt x="6892" y="2570"/>
                  </a:lnTo>
                  <a:lnTo>
                    <a:pt x="6740" y="2570"/>
                  </a:lnTo>
                  <a:lnTo>
                    <a:pt x="6740" y="2410"/>
                  </a:lnTo>
                  <a:lnTo>
                    <a:pt x="6892" y="2410"/>
                  </a:lnTo>
                  <a:lnTo>
                    <a:pt x="6892" y="2398"/>
                  </a:lnTo>
                  <a:lnTo>
                    <a:pt x="6740" y="2398"/>
                  </a:lnTo>
                  <a:lnTo>
                    <a:pt x="6740" y="2238"/>
                  </a:lnTo>
                  <a:lnTo>
                    <a:pt x="6892" y="2238"/>
                  </a:lnTo>
                  <a:lnTo>
                    <a:pt x="6892" y="2226"/>
                  </a:lnTo>
                  <a:lnTo>
                    <a:pt x="6740" y="2226"/>
                  </a:lnTo>
                  <a:lnTo>
                    <a:pt x="6740" y="2064"/>
                  </a:lnTo>
                  <a:lnTo>
                    <a:pt x="6892" y="2064"/>
                  </a:lnTo>
                  <a:lnTo>
                    <a:pt x="6892" y="2052"/>
                  </a:lnTo>
                  <a:lnTo>
                    <a:pt x="6740" y="2052"/>
                  </a:lnTo>
                  <a:lnTo>
                    <a:pt x="6740" y="1892"/>
                  </a:lnTo>
                  <a:lnTo>
                    <a:pt x="6892" y="1892"/>
                  </a:lnTo>
                  <a:lnTo>
                    <a:pt x="6892" y="1880"/>
                  </a:lnTo>
                  <a:lnTo>
                    <a:pt x="6740" y="1880"/>
                  </a:lnTo>
                  <a:lnTo>
                    <a:pt x="6740" y="1546"/>
                  </a:lnTo>
                  <a:lnTo>
                    <a:pt x="6892" y="1546"/>
                  </a:lnTo>
                  <a:lnTo>
                    <a:pt x="6892" y="1534"/>
                  </a:lnTo>
                  <a:lnTo>
                    <a:pt x="6740" y="1534"/>
                  </a:lnTo>
                  <a:lnTo>
                    <a:pt x="6740" y="1372"/>
                  </a:lnTo>
                  <a:lnTo>
                    <a:pt x="6892" y="1372"/>
                  </a:lnTo>
                  <a:lnTo>
                    <a:pt x="6892" y="1360"/>
                  </a:lnTo>
                  <a:lnTo>
                    <a:pt x="6740" y="1360"/>
                  </a:lnTo>
                  <a:lnTo>
                    <a:pt x="6740" y="1200"/>
                  </a:lnTo>
                  <a:lnTo>
                    <a:pt x="6892" y="1200"/>
                  </a:lnTo>
                  <a:lnTo>
                    <a:pt x="6892" y="1188"/>
                  </a:lnTo>
                  <a:lnTo>
                    <a:pt x="6740" y="1188"/>
                  </a:lnTo>
                  <a:lnTo>
                    <a:pt x="6740" y="1028"/>
                  </a:lnTo>
                  <a:lnTo>
                    <a:pt x="6892" y="1028"/>
                  </a:lnTo>
                  <a:lnTo>
                    <a:pt x="6892" y="1016"/>
                  </a:lnTo>
                  <a:lnTo>
                    <a:pt x="6740" y="1016"/>
                  </a:lnTo>
                  <a:lnTo>
                    <a:pt x="6740" y="854"/>
                  </a:lnTo>
                  <a:lnTo>
                    <a:pt x="6892" y="854"/>
                  </a:lnTo>
                  <a:lnTo>
                    <a:pt x="6892" y="842"/>
                  </a:lnTo>
                  <a:lnTo>
                    <a:pt x="6740" y="842"/>
                  </a:lnTo>
                  <a:lnTo>
                    <a:pt x="6740" y="682"/>
                  </a:lnTo>
                  <a:lnTo>
                    <a:pt x="6892" y="682"/>
                  </a:lnTo>
                  <a:lnTo>
                    <a:pt x="6892" y="670"/>
                  </a:lnTo>
                  <a:lnTo>
                    <a:pt x="6740" y="670"/>
                  </a:lnTo>
                  <a:lnTo>
                    <a:pt x="6740" y="508"/>
                  </a:lnTo>
                  <a:lnTo>
                    <a:pt x="6892" y="508"/>
                  </a:lnTo>
                  <a:lnTo>
                    <a:pt x="6892" y="496"/>
                  </a:lnTo>
                  <a:lnTo>
                    <a:pt x="6740" y="496"/>
                  </a:lnTo>
                  <a:lnTo>
                    <a:pt x="6740" y="336"/>
                  </a:lnTo>
                  <a:lnTo>
                    <a:pt x="6892" y="336"/>
                  </a:lnTo>
                  <a:lnTo>
                    <a:pt x="6892" y="324"/>
                  </a:lnTo>
                  <a:lnTo>
                    <a:pt x="6740" y="324"/>
                  </a:lnTo>
                  <a:lnTo>
                    <a:pt x="6740" y="164"/>
                  </a:lnTo>
                  <a:lnTo>
                    <a:pt x="6892" y="164"/>
                  </a:lnTo>
                  <a:lnTo>
                    <a:pt x="6892" y="152"/>
                  </a:lnTo>
                  <a:lnTo>
                    <a:pt x="6740" y="152"/>
                  </a:lnTo>
                  <a:lnTo>
                    <a:pt x="6740" y="0"/>
                  </a:lnTo>
                  <a:close/>
                  <a:moveTo>
                    <a:pt x="323" y="4990"/>
                  </a:moveTo>
                  <a:lnTo>
                    <a:pt x="162" y="4990"/>
                  </a:lnTo>
                  <a:lnTo>
                    <a:pt x="162" y="4830"/>
                  </a:lnTo>
                  <a:lnTo>
                    <a:pt x="323" y="4830"/>
                  </a:lnTo>
                  <a:lnTo>
                    <a:pt x="323" y="4990"/>
                  </a:lnTo>
                  <a:close/>
                  <a:moveTo>
                    <a:pt x="323" y="4818"/>
                  </a:moveTo>
                  <a:lnTo>
                    <a:pt x="162" y="4818"/>
                  </a:lnTo>
                  <a:lnTo>
                    <a:pt x="162" y="4656"/>
                  </a:lnTo>
                  <a:lnTo>
                    <a:pt x="323" y="4656"/>
                  </a:lnTo>
                  <a:lnTo>
                    <a:pt x="323" y="4818"/>
                  </a:lnTo>
                  <a:close/>
                  <a:moveTo>
                    <a:pt x="323" y="4644"/>
                  </a:moveTo>
                  <a:lnTo>
                    <a:pt x="162" y="4644"/>
                  </a:lnTo>
                  <a:lnTo>
                    <a:pt x="162" y="4484"/>
                  </a:lnTo>
                  <a:lnTo>
                    <a:pt x="323" y="4484"/>
                  </a:lnTo>
                  <a:lnTo>
                    <a:pt x="323" y="4644"/>
                  </a:lnTo>
                  <a:close/>
                  <a:moveTo>
                    <a:pt x="323" y="4472"/>
                  </a:moveTo>
                  <a:lnTo>
                    <a:pt x="162" y="4472"/>
                  </a:lnTo>
                  <a:lnTo>
                    <a:pt x="162" y="4310"/>
                  </a:lnTo>
                  <a:lnTo>
                    <a:pt x="323" y="4310"/>
                  </a:lnTo>
                  <a:lnTo>
                    <a:pt x="323" y="4472"/>
                  </a:lnTo>
                  <a:close/>
                  <a:moveTo>
                    <a:pt x="323" y="4298"/>
                  </a:moveTo>
                  <a:lnTo>
                    <a:pt x="162" y="4298"/>
                  </a:lnTo>
                  <a:lnTo>
                    <a:pt x="162" y="4138"/>
                  </a:lnTo>
                  <a:lnTo>
                    <a:pt x="323" y="4138"/>
                  </a:lnTo>
                  <a:lnTo>
                    <a:pt x="323" y="4298"/>
                  </a:lnTo>
                  <a:close/>
                  <a:moveTo>
                    <a:pt x="323" y="4126"/>
                  </a:moveTo>
                  <a:lnTo>
                    <a:pt x="162" y="4126"/>
                  </a:lnTo>
                  <a:lnTo>
                    <a:pt x="162" y="3966"/>
                  </a:lnTo>
                  <a:lnTo>
                    <a:pt x="323" y="3966"/>
                  </a:lnTo>
                  <a:lnTo>
                    <a:pt x="323" y="4126"/>
                  </a:lnTo>
                  <a:close/>
                  <a:moveTo>
                    <a:pt x="323" y="3954"/>
                  </a:moveTo>
                  <a:lnTo>
                    <a:pt x="162" y="3954"/>
                  </a:lnTo>
                  <a:lnTo>
                    <a:pt x="162" y="3792"/>
                  </a:lnTo>
                  <a:lnTo>
                    <a:pt x="323" y="3792"/>
                  </a:lnTo>
                  <a:lnTo>
                    <a:pt x="323" y="3954"/>
                  </a:lnTo>
                  <a:close/>
                  <a:moveTo>
                    <a:pt x="323" y="3780"/>
                  </a:moveTo>
                  <a:lnTo>
                    <a:pt x="162" y="3780"/>
                  </a:lnTo>
                  <a:lnTo>
                    <a:pt x="162" y="3620"/>
                  </a:lnTo>
                  <a:lnTo>
                    <a:pt x="323" y="3620"/>
                  </a:lnTo>
                  <a:lnTo>
                    <a:pt x="323" y="3780"/>
                  </a:lnTo>
                  <a:close/>
                  <a:moveTo>
                    <a:pt x="323" y="3608"/>
                  </a:moveTo>
                  <a:lnTo>
                    <a:pt x="162" y="3608"/>
                  </a:lnTo>
                  <a:lnTo>
                    <a:pt x="162" y="3274"/>
                  </a:lnTo>
                  <a:lnTo>
                    <a:pt x="323" y="3274"/>
                  </a:lnTo>
                  <a:lnTo>
                    <a:pt x="323" y="3608"/>
                  </a:lnTo>
                  <a:close/>
                  <a:moveTo>
                    <a:pt x="323" y="3262"/>
                  </a:moveTo>
                  <a:lnTo>
                    <a:pt x="162" y="3262"/>
                  </a:lnTo>
                  <a:lnTo>
                    <a:pt x="162" y="3102"/>
                  </a:lnTo>
                  <a:lnTo>
                    <a:pt x="323" y="3102"/>
                  </a:lnTo>
                  <a:lnTo>
                    <a:pt x="323" y="3262"/>
                  </a:lnTo>
                  <a:close/>
                  <a:moveTo>
                    <a:pt x="323" y="3090"/>
                  </a:moveTo>
                  <a:lnTo>
                    <a:pt x="162" y="3090"/>
                  </a:lnTo>
                  <a:lnTo>
                    <a:pt x="162" y="2928"/>
                  </a:lnTo>
                  <a:lnTo>
                    <a:pt x="323" y="2928"/>
                  </a:lnTo>
                  <a:lnTo>
                    <a:pt x="323" y="3090"/>
                  </a:lnTo>
                  <a:close/>
                  <a:moveTo>
                    <a:pt x="323" y="2916"/>
                  </a:moveTo>
                  <a:lnTo>
                    <a:pt x="162" y="2916"/>
                  </a:lnTo>
                  <a:lnTo>
                    <a:pt x="162" y="2756"/>
                  </a:lnTo>
                  <a:lnTo>
                    <a:pt x="323" y="2756"/>
                  </a:lnTo>
                  <a:lnTo>
                    <a:pt x="323" y="2916"/>
                  </a:lnTo>
                  <a:close/>
                  <a:moveTo>
                    <a:pt x="323" y="2744"/>
                  </a:moveTo>
                  <a:lnTo>
                    <a:pt x="162" y="2744"/>
                  </a:lnTo>
                  <a:lnTo>
                    <a:pt x="162" y="2582"/>
                  </a:lnTo>
                  <a:lnTo>
                    <a:pt x="323" y="2582"/>
                  </a:lnTo>
                  <a:lnTo>
                    <a:pt x="323" y="2744"/>
                  </a:lnTo>
                  <a:close/>
                  <a:moveTo>
                    <a:pt x="323" y="2570"/>
                  </a:moveTo>
                  <a:lnTo>
                    <a:pt x="162" y="2570"/>
                  </a:lnTo>
                  <a:lnTo>
                    <a:pt x="162" y="2410"/>
                  </a:lnTo>
                  <a:lnTo>
                    <a:pt x="323" y="2410"/>
                  </a:lnTo>
                  <a:lnTo>
                    <a:pt x="323" y="2570"/>
                  </a:lnTo>
                  <a:close/>
                  <a:moveTo>
                    <a:pt x="323" y="2398"/>
                  </a:moveTo>
                  <a:lnTo>
                    <a:pt x="162" y="2398"/>
                  </a:lnTo>
                  <a:lnTo>
                    <a:pt x="162" y="2238"/>
                  </a:lnTo>
                  <a:lnTo>
                    <a:pt x="323" y="2238"/>
                  </a:lnTo>
                  <a:lnTo>
                    <a:pt x="323" y="2398"/>
                  </a:lnTo>
                  <a:close/>
                  <a:moveTo>
                    <a:pt x="323" y="2226"/>
                  </a:moveTo>
                  <a:lnTo>
                    <a:pt x="162" y="2226"/>
                  </a:lnTo>
                  <a:lnTo>
                    <a:pt x="162" y="2064"/>
                  </a:lnTo>
                  <a:lnTo>
                    <a:pt x="323" y="2064"/>
                  </a:lnTo>
                  <a:lnTo>
                    <a:pt x="323" y="2226"/>
                  </a:lnTo>
                  <a:close/>
                  <a:moveTo>
                    <a:pt x="323" y="2052"/>
                  </a:moveTo>
                  <a:lnTo>
                    <a:pt x="162" y="2052"/>
                  </a:lnTo>
                  <a:lnTo>
                    <a:pt x="162" y="1892"/>
                  </a:lnTo>
                  <a:lnTo>
                    <a:pt x="323" y="1892"/>
                  </a:lnTo>
                  <a:lnTo>
                    <a:pt x="323" y="2052"/>
                  </a:lnTo>
                  <a:close/>
                  <a:moveTo>
                    <a:pt x="323" y="1880"/>
                  </a:moveTo>
                  <a:lnTo>
                    <a:pt x="162" y="1880"/>
                  </a:lnTo>
                  <a:lnTo>
                    <a:pt x="162" y="1546"/>
                  </a:lnTo>
                  <a:lnTo>
                    <a:pt x="323" y="1546"/>
                  </a:lnTo>
                  <a:lnTo>
                    <a:pt x="323" y="1880"/>
                  </a:lnTo>
                  <a:close/>
                  <a:moveTo>
                    <a:pt x="323" y="1534"/>
                  </a:moveTo>
                  <a:lnTo>
                    <a:pt x="162" y="1534"/>
                  </a:lnTo>
                  <a:lnTo>
                    <a:pt x="162" y="1372"/>
                  </a:lnTo>
                  <a:lnTo>
                    <a:pt x="323" y="1372"/>
                  </a:lnTo>
                  <a:lnTo>
                    <a:pt x="323" y="1534"/>
                  </a:lnTo>
                  <a:close/>
                  <a:moveTo>
                    <a:pt x="323" y="1360"/>
                  </a:moveTo>
                  <a:lnTo>
                    <a:pt x="162" y="1360"/>
                  </a:lnTo>
                  <a:lnTo>
                    <a:pt x="162" y="1200"/>
                  </a:lnTo>
                  <a:lnTo>
                    <a:pt x="323" y="1200"/>
                  </a:lnTo>
                  <a:lnTo>
                    <a:pt x="323" y="1360"/>
                  </a:lnTo>
                  <a:close/>
                  <a:moveTo>
                    <a:pt x="323" y="1188"/>
                  </a:moveTo>
                  <a:lnTo>
                    <a:pt x="162" y="1188"/>
                  </a:lnTo>
                  <a:lnTo>
                    <a:pt x="162" y="1028"/>
                  </a:lnTo>
                  <a:lnTo>
                    <a:pt x="323" y="1028"/>
                  </a:lnTo>
                  <a:lnTo>
                    <a:pt x="323" y="1188"/>
                  </a:lnTo>
                  <a:close/>
                  <a:moveTo>
                    <a:pt x="323" y="1016"/>
                  </a:moveTo>
                  <a:lnTo>
                    <a:pt x="162" y="1016"/>
                  </a:lnTo>
                  <a:lnTo>
                    <a:pt x="162" y="854"/>
                  </a:lnTo>
                  <a:lnTo>
                    <a:pt x="323" y="854"/>
                  </a:lnTo>
                  <a:lnTo>
                    <a:pt x="323" y="1016"/>
                  </a:lnTo>
                  <a:close/>
                  <a:moveTo>
                    <a:pt x="323" y="842"/>
                  </a:moveTo>
                  <a:lnTo>
                    <a:pt x="162" y="842"/>
                  </a:lnTo>
                  <a:lnTo>
                    <a:pt x="162" y="682"/>
                  </a:lnTo>
                  <a:lnTo>
                    <a:pt x="323" y="682"/>
                  </a:lnTo>
                  <a:lnTo>
                    <a:pt x="323" y="842"/>
                  </a:lnTo>
                  <a:close/>
                  <a:moveTo>
                    <a:pt x="323" y="670"/>
                  </a:moveTo>
                  <a:lnTo>
                    <a:pt x="162" y="670"/>
                  </a:lnTo>
                  <a:lnTo>
                    <a:pt x="162" y="508"/>
                  </a:lnTo>
                  <a:lnTo>
                    <a:pt x="323" y="508"/>
                  </a:lnTo>
                  <a:lnTo>
                    <a:pt x="323" y="670"/>
                  </a:lnTo>
                  <a:close/>
                  <a:moveTo>
                    <a:pt x="323" y="496"/>
                  </a:moveTo>
                  <a:lnTo>
                    <a:pt x="162" y="496"/>
                  </a:lnTo>
                  <a:lnTo>
                    <a:pt x="162" y="336"/>
                  </a:lnTo>
                  <a:lnTo>
                    <a:pt x="323" y="336"/>
                  </a:lnTo>
                  <a:lnTo>
                    <a:pt x="323" y="496"/>
                  </a:lnTo>
                  <a:close/>
                  <a:moveTo>
                    <a:pt x="323" y="324"/>
                  </a:moveTo>
                  <a:lnTo>
                    <a:pt x="162" y="324"/>
                  </a:lnTo>
                  <a:lnTo>
                    <a:pt x="162" y="164"/>
                  </a:lnTo>
                  <a:lnTo>
                    <a:pt x="323" y="164"/>
                  </a:lnTo>
                  <a:lnTo>
                    <a:pt x="323" y="324"/>
                  </a:lnTo>
                  <a:close/>
                  <a:moveTo>
                    <a:pt x="495" y="4990"/>
                  </a:moveTo>
                  <a:lnTo>
                    <a:pt x="335" y="4990"/>
                  </a:lnTo>
                  <a:lnTo>
                    <a:pt x="335" y="4830"/>
                  </a:lnTo>
                  <a:lnTo>
                    <a:pt x="495" y="4830"/>
                  </a:lnTo>
                  <a:lnTo>
                    <a:pt x="495" y="4990"/>
                  </a:lnTo>
                  <a:close/>
                  <a:moveTo>
                    <a:pt x="495" y="4818"/>
                  </a:moveTo>
                  <a:lnTo>
                    <a:pt x="335" y="4818"/>
                  </a:lnTo>
                  <a:lnTo>
                    <a:pt x="335" y="4656"/>
                  </a:lnTo>
                  <a:lnTo>
                    <a:pt x="495" y="4656"/>
                  </a:lnTo>
                  <a:lnTo>
                    <a:pt x="495" y="4818"/>
                  </a:lnTo>
                  <a:close/>
                  <a:moveTo>
                    <a:pt x="495" y="4644"/>
                  </a:moveTo>
                  <a:lnTo>
                    <a:pt x="335" y="4644"/>
                  </a:lnTo>
                  <a:lnTo>
                    <a:pt x="335" y="4484"/>
                  </a:lnTo>
                  <a:lnTo>
                    <a:pt x="495" y="4484"/>
                  </a:lnTo>
                  <a:lnTo>
                    <a:pt x="495" y="4644"/>
                  </a:lnTo>
                  <a:close/>
                  <a:moveTo>
                    <a:pt x="495" y="4472"/>
                  </a:moveTo>
                  <a:lnTo>
                    <a:pt x="335" y="4472"/>
                  </a:lnTo>
                  <a:lnTo>
                    <a:pt x="335" y="4310"/>
                  </a:lnTo>
                  <a:lnTo>
                    <a:pt x="495" y="4310"/>
                  </a:lnTo>
                  <a:lnTo>
                    <a:pt x="495" y="4472"/>
                  </a:lnTo>
                  <a:close/>
                  <a:moveTo>
                    <a:pt x="495" y="4298"/>
                  </a:moveTo>
                  <a:lnTo>
                    <a:pt x="335" y="4298"/>
                  </a:lnTo>
                  <a:lnTo>
                    <a:pt x="335" y="4138"/>
                  </a:lnTo>
                  <a:lnTo>
                    <a:pt x="495" y="4138"/>
                  </a:lnTo>
                  <a:lnTo>
                    <a:pt x="495" y="4298"/>
                  </a:lnTo>
                  <a:close/>
                  <a:moveTo>
                    <a:pt x="495" y="4126"/>
                  </a:moveTo>
                  <a:lnTo>
                    <a:pt x="335" y="4126"/>
                  </a:lnTo>
                  <a:lnTo>
                    <a:pt x="335" y="3966"/>
                  </a:lnTo>
                  <a:lnTo>
                    <a:pt x="495" y="3966"/>
                  </a:lnTo>
                  <a:lnTo>
                    <a:pt x="495" y="4126"/>
                  </a:lnTo>
                  <a:close/>
                  <a:moveTo>
                    <a:pt x="495" y="3954"/>
                  </a:moveTo>
                  <a:lnTo>
                    <a:pt x="335" y="3954"/>
                  </a:lnTo>
                  <a:lnTo>
                    <a:pt x="335" y="3792"/>
                  </a:lnTo>
                  <a:lnTo>
                    <a:pt x="495" y="3792"/>
                  </a:lnTo>
                  <a:lnTo>
                    <a:pt x="495" y="3954"/>
                  </a:lnTo>
                  <a:close/>
                  <a:moveTo>
                    <a:pt x="495" y="3780"/>
                  </a:moveTo>
                  <a:lnTo>
                    <a:pt x="335" y="3780"/>
                  </a:lnTo>
                  <a:lnTo>
                    <a:pt x="335" y="3620"/>
                  </a:lnTo>
                  <a:lnTo>
                    <a:pt x="495" y="3620"/>
                  </a:lnTo>
                  <a:lnTo>
                    <a:pt x="495" y="3780"/>
                  </a:lnTo>
                  <a:close/>
                  <a:moveTo>
                    <a:pt x="495" y="3608"/>
                  </a:moveTo>
                  <a:lnTo>
                    <a:pt x="335" y="3608"/>
                  </a:lnTo>
                  <a:lnTo>
                    <a:pt x="335" y="3274"/>
                  </a:lnTo>
                  <a:lnTo>
                    <a:pt x="495" y="3274"/>
                  </a:lnTo>
                  <a:lnTo>
                    <a:pt x="495" y="3608"/>
                  </a:lnTo>
                  <a:close/>
                  <a:moveTo>
                    <a:pt x="495" y="3262"/>
                  </a:moveTo>
                  <a:lnTo>
                    <a:pt x="335" y="3262"/>
                  </a:lnTo>
                  <a:lnTo>
                    <a:pt x="335" y="3102"/>
                  </a:lnTo>
                  <a:lnTo>
                    <a:pt x="495" y="3102"/>
                  </a:lnTo>
                  <a:lnTo>
                    <a:pt x="495" y="3262"/>
                  </a:lnTo>
                  <a:close/>
                  <a:moveTo>
                    <a:pt x="495" y="3090"/>
                  </a:moveTo>
                  <a:lnTo>
                    <a:pt x="335" y="3090"/>
                  </a:lnTo>
                  <a:lnTo>
                    <a:pt x="335" y="2928"/>
                  </a:lnTo>
                  <a:lnTo>
                    <a:pt x="495" y="2928"/>
                  </a:lnTo>
                  <a:lnTo>
                    <a:pt x="495" y="3090"/>
                  </a:lnTo>
                  <a:close/>
                  <a:moveTo>
                    <a:pt x="495" y="2916"/>
                  </a:moveTo>
                  <a:lnTo>
                    <a:pt x="335" y="2916"/>
                  </a:lnTo>
                  <a:lnTo>
                    <a:pt x="335" y="2756"/>
                  </a:lnTo>
                  <a:lnTo>
                    <a:pt x="495" y="2756"/>
                  </a:lnTo>
                  <a:lnTo>
                    <a:pt x="495" y="2916"/>
                  </a:lnTo>
                  <a:close/>
                  <a:moveTo>
                    <a:pt x="495" y="2744"/>
                  </a:moveTo>
                  <a:lnTo>
                    <a:pt x="335" y="2744"/>
                  </a:lnTo>
                  <a:lnTo>
                    <a:pt x="335" y="2582"/>
                  </a:lnTo>
                  <a:lnTo>
                    <a:pt x="495" y="2582"/>
                  </a:lnTo>
                  <a:lnTo>
                    <a:pt x="495" y="2744"/>
                  </a:lnTo>
                  <a:close/>
                  <a:moveTo>
                    <a:pt x="495" y="2570"/>
                  </a:moveTo>
                  <a:lnTo>
                    <a:pt x="335" y="2570"/>
                  </a:lnTo>
                  <a:lnTo>
                    <a:pt x="335" y="2410"/>
                  </a:lnTo>
                  <a:lnTo>
                    <a:pt x="495" y="2410"/>
                  </a:lnTo>
                  <a:lnTo>
                    <a:pt x="495" y="2570"/>
                  </a:lnTo>
                  <a:close/>
                  <a:moveTo>
                    <a:pt x="495" y="2398"/>
                  </a:moveTo>
                  <a:lnTo>
                    <a:pt x="335" y="2398"/>
                  </a:lnTo>
                  <a:lnTo>
                    <a:pt x="335" y="2238"/>
                  </a:lnTo>
                  <a:lnTo>
                    <a:pt x="495" y="2238"/>
                  </a:lnTo>
                  <a:lnTo>
                    <a:pt x="495" y="2398"/>
                  </a:lnTo>
                  <a:close/>
                  <a:moveTo>
                    <a:pt x="495" y="2226"/>
                  </a:moveTo>
                  <a:lnTo>
                    <a:pt x="335" y="2226"/>
                  </a:lnTo>
                  <a:lnTo>
                    <a:pt x="335" y="2064"/>
                  </a:lnTo>
                  <a:lnTo>
                    <a:pt x="495" y="2064"/>
                  </a:lnTo>
                  <a:lnTo>
                    <a:pt x="495" y="2226"/>
                  </a:lnTo>
                  <a:close/>
                  <a:moveTo>
                    <a:pt x="495" y="2052"/>
                  </a:moveTo>
                  <a:lnTo>
                    <a:pt x="335" y="2052"/>
                  </a:lnTo>
                  <a:lnTo>
                    <a:pt x="335" y="1892"/>
                  </a:lnTo>
                  <a:lnTo>
                    <a:pt x="495" y="1892"/>
                  </a:lnTo>
                  <a:lnTo>
                    <a:pt x="495" y="2052"/>
                  </a:lnTo>
                  <a:close/>
                  <a:moveTo>
                    <a:pt x="495" y="1880"/>
                  </a:moveTo>
                  <a:lnTo>
                    <a:pt x="335" y="1880"/>
                  </a:lnTo>
                  <a:lnTo>
                    <a:pt x="335" y="1546"/>
                  </a:lnTo>
                  <a:lnTo>
                    <a:pt x="495" y="1546"/>
                  </a:lnTo>
                  <a:lnTo>
                    <a:pt x="495" y="1880"/>
                  </a:lnTo>
                  <a:close/>
                  <a:moveTo>
                    <a:pt x="495" y="1534"/>
                  </a:moveTo>
                  <a:lnTo>
                    <a:pt x="335" y="1534"/>
                  </a:lnTo>
                  <a:lnTo>
                    <a:pt x="335" y="1372"/>
                  </a:lnTo>
                  <a:lnTo>
                    <a:pt x="495" y="1372"/>
                  </a:lnTo>
                  <a:lnTo>
                    <a:pt x="495" y="1534"/>
                  </a:lnTo>
                  <a:close/>
                  <a:moveTo>
                    <a:pt x="495" y="1360"/>
                  </a:moveTo>
                  <a:lnTo>
                    <a:pt x="335" y="1360"/>
                  </a:lnTo>
                  <a:lnTo>
                    <a:pt x="335" y="1200"/>
                  </a:lnTo>
                  <a:lnTo>
                    <a:pt x="495" y="1200"/>
                  </a:lnTo>
                  <a:lnTo>
                    <a:pt x="495" y="1360"/>
                  </a:lnTo>
                  <a:close/>
                  <a:moveTo>
                    <a:pt x="495" y="1188"/>
                  </a:moveTo>
                  <a:lnTo>
                    <a:pt x="335" y="1188"/>
                  </a:lnTo>
                  <a:lnTo>
                    <a:pt x="335" y="1028"/>
                  </a:lnTo>
                  <a:lnTo>
                    <a:pt x="495" y="1028"/>
                  </a:lnTo>
                  <a:lnTo>
                    <a:pt x="495" y="1188"/>
                  </a:lnTo>
                  <a:close/>
                  <a:moveTo>
                    <a:pt x="495" y="1016"/>
                  </a:moveTo>
                  <a:lnTo>
                    <a:pt x="335" y="1016"/>
                  </a:lnTo>
                  <a:lnTo>
                    <a:pt x="335" y="854"/>
                  </a:lnTo>
                  <a:lnTo>
                    <a:pt x="495" y="854"/>
                  </a:lnTo>
                  <a:lnTo>
                    <a:pt x="495" y="1016"/>
                  </a:lnTo>
                  <a:close/>
                  <a:moveTo>
                    <a:pt x="495" y="842"/>
                  </a:moveTo>
                  <a:lnTo>
                    <a:pt x="335" y="842"/>
                  </a:lnTo>
                  <a:lnTo>
                    <a:pt x="335" y="682"/>
                  </a:lnTo>
                  <a:lnTo>
                    <a:pt x="495" y="682"/>
                  </a:lnTo>
                  <a:lnTo>
                    <a:pt x="495" y="842"/>
                  </a:lnTo>
                  <a:close/>
                  <a:moveTo>
                    <a:pt x="495" y="670"/>
                  </a:moveTo>
                  <a:lnTo>
                    <a:pt x="335" y="670"/>
                  </a:lnTo>
                  <a:lnTo>
                    <a:pt x="335" y="508"/>
                  </a:lnTo>
                  <a:lnTo>
                    <a:pt x="495" y="508"/>
                  </a:lnTo>
                  <a:lnTo>
                    <a:pt x="495" y="670"/>
                  </a:lnTo>
                  <a:close/>
                  <a:moveTo>
                    <a:pt x="495" y="496"/>
                  </a:moveTo>
                  <a:lnTo>
                    <a:pt x="335" y="496"/>
                  </a:lnTo>
                  <a:lnTo>
                    <a:pt x="335" y="336"/>
                  </a:lnTo>
                  <a:lnTo>
                    <a:pt x="495" y="336"/>
                  </a:lnTo>
                  <a:lnTo>
                    <a:pt x="495" y="496"/>
                  </a:lnTo>
                  <a:close/>
                  <a:moveTo>
                    <a:pt x="495" y="324"/>
                  </a:moveTo>
                  <a:lnTo>
                    <a:pt x="335" y="324"/>
                  </a:lnTo>
                  <a:lnTo>
                    <a:pt x="335" y="164"/>
                  </a:lnTo>
                  <a:lnTo>
                    <a:pt x="495" y="164"/>
                  </a:lnTo>
                  <a:lnTo>
                    <a:pt x="495" y="324"/>
                  </a:lnTo>
                  <a:close/>
                  <a:moveTo>
                    <a:pt x="669" y="4990"/>
                  </a:moveTo>
                  <a:lnTo>
                    <a:pt x="507" y="4990"/>
                  </a:lnTo>
                  <a:lnTo>
                    <a:pt x="507" y="4830"/>
                  </a:lnTo>
                  <a:lnTo>
                    <a:pt x="669" y="4830"/>
                  </a:lnTo>
                  <a:lnTo>
                    <a:pt x="669" y="4990"/>
                  </a:lnTo>
                  <a:close/>
                  <a:moveTo>
                    <a:pt x="669" y="4818"/>
                  </a:moveTo>
                  <a:lnTo>
                    <a:pt x="507" y="4818"/>
                  </a:lnTo>
                  <a:lnTo>
                    <a:pt x="507" y="4656"/>
                  </a:lnTo>
                  <a:lnTo>
                    <a:pt x="669" y="4656"/>
                  </a:lnTo>
                  <a:lnTo>
                    <a:pt x="669" y="4818"/>
                  </a:lnTo>
                  <a:close/>
                  <a:moveTo>
                    <a:pt x="669" y="4644"/>
                  </a:moveTo>
                  <a:lnTo>
                    <a:pt x="507" y="4644"/>
                  </a:lnTo>
                  <a:lnTo>
                    <a:pt x="507" y="4484"/>
                  </a:lnTo>
                  <a:lnTo>
                    <a:pt x="669" y="4484"/>
                  </a:lnTo>
                  <a:lnTo>
                    <a:pt x="669" y="4644"/>
                  </a:lnTo>
                  <a:close/>
                  <a:moveTo>
                    <a:pt x="669" y="4472"/>
                  </a:moveTo>
                  <a:lnTo>
                    <a:pt x="507" y="4472"/>
                  </a:lnTo>
                  <a:lnTo>
                    <a:pt x="507" y="4310"/>
                  </a:lnTo>
                  <a:lnTo>
                    <a:pt x="669" y="4310"/>
                  </a:lnTo>
                  <a:lnTo>
                    <a:pt x="669" y="4472"/>
                  </a:lnTo>
                  <a:close/>
                  <a:moveTo>
                    <a:pt x="669" y="4298"/>
                  </a:moveTo>
                  <a:lnTo>
                    <a:pt x="507" y="4298"/>
                  </a:lnTo>
                  <a:lnTo>
                    <a:pt x="507" y="4138"/>
                  </a:lnTo>
                  <a:lnTo>
                    <a:pt x="669" y="4138"/>
                  </a:lnTo>
                  <a:lnTo>
                    <a:pt x="669" y="4298"/>
                  </a:lnTo>
                  <a:close/>
                  <a:moveTo>
                    <a:pt x="669" y="4126"/>
                  </a:moveTo>
                  <a:lnTo>
                    <a:pt x="507" y="4126"/>
                  </a:lnTo>
                  <a:lnTo>
                    <a:pt x="507" y="3966"/>
                  </a:lnTo>
                  <a:lnTo>
                    <a:pt x="669" y="3966"/>
                  </a:lnTo>
                  <a:lnTo>
                    <a:pt x="669" y="4126"/>
                  </a:lnTo>
                  <a:close/>
                  <a:moveTo>
                    <a:pt x="669" y="3954"/>
                  </a:moveTo>
                  <a:lnTo>
                    <a:pt x="507" y="3954"/>
                  </a:lnTo>
                  <a:lnTo>
                    <a:pt x="507" y="3792"/>
                  </a:lnTo>
                  <a:lnTo>
                    <a:pt x="669" y="3792"/>
                  </a:lnTo>
                  <a:lnTo>
                    <a:pt x="669" y="3954"/>
                  </a:lnTo>
                  <a:close/>
                  <a:moveTo>
                    <a:pt x="669" y="3780"/>
                  </a:moveTo>
                  <a:lnTo>
                    <a:pt x="507" y="3780"/>
                  </a:lnTo>
                  <a:lnTo>
                    <a:pt x="507" y="3620"/>
                  </a:lnTo>
                  <a:lnTo>
                    <a:pt x="669" y="3620"/>
                  </a:lnTo>
                  <a:lnTo>
                    <a:pt x="669" y="3780"/>
                  </a:lnTo>
                  <a:close/>
                  <a:moveTo>
                    <a:pt x="669" y="3608"/>
                  </a:moveTo>
                  <a:lnTo>
                    <a:pt x="507" y="3608"/>
                  </a:lnTo>
                  <a:lnTo>
                    <a:pt x="507" y="3274"/>
                  </a:lnTo>
                  <a:lnTo>
                    <a:pt x="669" y="3274"/>
                  </a:lnTo>
                  <a:lnTo>
                    <a:pt x="669" y="3608"/>
                  </a:lnTo>
                  <a:close/>
                  <a:moveTo>
                    <a:pt x="669" y="3262"/>
                  </a:moveTo>
                  <a:lnTo>
                    <a:pt x="507" y="3262"/>
                  </a:lnTo>
                  <a:lnTo>
                    <a:pt x="507" y="3102"/>
                  </a:lnTo>
                  <a:lnTo>
                    <a:pt x="669" y="3102"/>
                  </a:lnTo>
                  <a:lnTo>
                    <a:pt x="669" y="3262"/>
                  </a:lnTo>
                  <a:close/>
                  <a:moveTo>
                    <a:pt x="669" y="3090"/>
                  </a:moveTo>
                  <a:lnTo>
                    <a:pt x="507" y="3090"/>
                  </a:lnTo>
                  <a:lnTo>
                    <a:pt x="507" y="2928"/>
                  </a:lnTo>
                  <a:lnTo>
                    <a:pt x="669" y="2928"/>
                  </a:lnTo>
                  <a:lnTo>
                    <a:pt x="669" y="3090"/>
                  </a:lnTo>
                  <a:close/>
                  <a:moveTo>
                    <a:pt x="669" y="2916"/>
                  </a:moveTo>
                  <a:lnTo>
                    <a:pt x="507" y="2916"/>
                  </a:lnTo>
                  <a:lnTo>
                    <a:pt x="507" y="2756"/>
                  </a:lnTo>
                  <a:lnTo>
                    <a:pt x="669" y="2756"/>
                  </a:lnTo>
                  <a:lnTo>
                    <a:pt x="669" y="2916"/>
                  </a:lnTo>
                  <a:close/>
                  <a:moveTo>
                    <a:pt x="669" y="2744"/>
                  </a:moveTo>
                  <a:lnTo>
                    <a:pt x="507" y="2744"/>
                  </a:lnTo>
                  <a:lnTo>
                    <a:pt x="507" y="2582"/>
                  </a:lnTo>
                  <a:lnTo>
                    <a:pt x="669" y="2582"/>
                  </a:lnTo>
                  <a:lnTo>
                    <a:pt x="669" y="2744"/>
                  </a:lnTo>
                  <a:close/>
                  <a:moveTo>
                    <a:pt x="669" y="2570"/>
                  </a:moveTo>
                  <a:lnTo>
                    <a:pt x="507" y="2570"/>
                  </a:lnTo>
                  <a:lnTo>
                    <a:pt x="507" y="2410"/>
                  </a:lnTo>
                  <a:lnTo>
                    <a:pt x="669" y="2410"/>
                  </a:lnTo>
                  <a:lnTo>
                    <a:pt x="669" y="2570"/>
                  </a:lnTo>
                  <a:close/>
                  <a:moveTo>
                    <a:pt x="669" y="2398"/>
                  </a:moveTo>
                  <a:lnTo>
                    <a:pt x="507" y="2398"/>
                  </a:lnTo>
                  <a:lnTo>
                    <a:pt x="507" y="2238"/>
                  </a:lnTo>
                  <a:lnTo>
                    <a:pt x="669" y="2238"/>
                  </a:lnTo>
                  <a:lnTo>
                    <a:pt x="669" y="2398"/>
                  </a:lnTo>
                  <a:close/>
                  <a:moveTo>
                    <a:pt x="669" y="2226"/>
                  </a:moveTo>
                  <a:lnTo>
                    <a:pt x="507" y="2226"/>
                  </a:lnTo>
                  <a:lnTo>
                    <a:pt x="507" y="2064"/>
                  </a:lnTo>
                  <a:lnTo>
                    <a:pt x="669" y="2064"/>
                  </a:lnTo>
                  <a:lnTo>
                    <a:pt x="669" y="2226"/>
                  </a:lnTo>
                  <a:close/>
                  <a:moveTo>
                    <a:pt x="669" y="2052"/>
                  </a:moveTo>
                  <a:lnTo>
                    <a:pt x="507" y="2052"/>
                  </a:lnTo>
                  <a:lnTo>
                    <a:pt x="507" y="1892"/>
                  </a:lnTo>
                  <a:lnTo>
                    <a:pt x="669" y="1892"/>
                  </a:lnTo>
                  <a:lnTo>
                    <a:pt x="669" y="2052"/>
                  </a:lnTo>
                  <a:close/>
                  <a:moveTo>
                    <a:pt x="669" y="1880"/>
                  </a:moveTo>
                  <a:lnTo>
                    <a:pt x="507" y="1880"/>
                  </a:lnTo>
                  <a:lnTo>
                    <a:pt x="507" y="1546"/>
                  </a:lnTo>
                  <a:lnTo>
                    <a:pt x="669" y="1546"/>
                  </a:lnTo>
                  <a:lnTo>
                    <a:pt x="669" y="1880"/>
                  </a:lnTo>
                  <a:close/>
                  <a:moveTo>
                    <a:pt x="669" y="1534"/>
                  </a:moveTo>
                  <a:lnTo>
                    <a:pt x="507" y="1534"/>
                  </a:lnTo>
                  <a:lnTo>
                    <a:pt x="507" y="1372"/>
                  </a:lnTo>
                  <a:lnTo>
                    <a:pt x="669" y="1372"/>
                  </a:lnTo>
                  <a:lnTo>
                    <a:pt x="669" y="1534"/>
                  </a:lnTo>
                  <a:close/>
                  <a:moveTo>
                    <a:pt x="669" y="1360"/>
                  </a:moveTo>
                  <a:lnTo>
                    <a:pt x="507" y="1360"/>
                  </a:lnTo>
                  <a:lnTo>
                    <a:pt x="507" y="1200"/>
                  </a:lnTo>
                  <a:lnTo>
                    <a:pt x="669" y="1200"/>
                  </a:lnTo>
                  <a:lnTo>
                    <a:pt x="669" y="1360"/>
                  </a:lnTo>
                  <a:close/>
                  <a:moveTo>
                    <a:pt x="669" y="1188"/>
                  </a:moveTo>
                  <a:lnTo>
                    <a:pt x="507" y="1188"/>
                  </a:lnTo>
                  <a:lnTo>
                    <a:pt x="507" y="1028"/>
                  </a:lnTo>
                  <a:lnTo>
                    <a:pt x="669" y="1028"/>
                  </a:lnTo>
                  <a:lnTo>
                    <a:pt x="669" y="1188"/>
                  </a:lnTo>
                  <a:close/>
                  <a:moveTo>
                    <a:pt x="669" y="1016"/>
                  </a:moveTo>
                  <a:lnTo>
                    <a:pt x="507" y="1016"/>
                  </a:lnTo>
                  <a:lnTo>
                    <a:pt x="507" y="854"/>
                  </a:lnTo>
                  <a:lnTo>
                    <a:pt x="669" y="854"/>
                  </a:lnTo>
                  <a:lnTo>
                    <a:pt x="669" y="1016"/>
                  </a:lnTo>
                  <a:close/>
                  <a:moveTo>
                    <a:pt x="669" y="842"/>
                  </a:moveTo>
                  <a:lnTo>
                    <a:pt x="507" y="842"/>
                  </a:lnTo>
                  <a:lnTo>
                    <a:pt x="507" y="682"/>
                  </a:lnTo>
                  <a:lnTo>
                    <a:pt x="669" y="682"/>
                  </a:lnTo>
                  <a:lnTo>
                    <a:pt x="669" y="842"/>
                  </a:lnTo>
                  <a:close/>
                  <a:moveTo>
                    <a:pt x="669" y="670"/>
                  </a:moveTo>
                  <a:lnTo>
                    <a:pt x="507" y="670"/>
                  </a:lnTo>
                  <a:lnTo>
                    <a:pt x="507" y="508"/>
                  </a:lnTo>
                  <a:lnTo>
                    <a:pt x="669" y="508"/>
                  </a:lnTo>
                  <a:lnTo>
                    <a:pt x="669" y="670"/>
                  </a:lnTo>
                  <a:close/>
                  <a:moveTo>
                    <a:pt x="669" y="496"/>
                  </a:moveTo>
                  <a:lnTo>
                    <a:pt x="507" y="496"/>
                  </a:lnTo>
                  <a:lnTo>
                    <a:pt x="507" y="336"/>
                  </a:lnTo>
                  <a:lnTo>
                    <a:pt x="669" y="336"/>
                  </a:lnTo>
                  <a:lnTo>
                    <a:pt x="669" y="496"/>
                  </a:lnTo>
                  <a:close/>
                  <a:moveTo>
                    <a:pt x="669" y="324"/>
                  </a:moveTo>
                  <a:lnTo>
                    <a:pt x="507" y="324"/>
                  </a:lnTo>
                  <a:lnTo>
                    <a:pt x="507" y="164"/>
                  </a:lnTo>
                  <a:lnTo>
                    <a:pt x="669" y="164"/>
                  </a:lnTo>
                  <a:lnTo>
                    <a:pt x="669" y="324"/>
                  </a:lnTo>
                  <a:close/>
                  <a:moveTo>
                    <a:pt x="841" y="4990"/>
                  </a:moveTo>
                  <a:lnTo>
                    <a:pt x="681" y="4990"/>
                  </a:lnTo>
                  <a:lnTo>
                    <a:pt x="681" y="4830"/>
                  </a:lnTo>
                  <a:lnTo>
                    <a:pt x="841" y="4830"/>
                  </a:lnTo>
                  <a:lnTo>
                    <a:pt x="841" y="4990"/>
                  </a:lnTo>
                  <a:close/>
                  <a:moveTo>
                    <a:pt x="841" y="4818"/>
                  </a:moveTo>
                  <a:lnTo>
                    <a:pt x="681" y="4818"/>
                  </a:lnTo>
                  <a:lnTo>
                    <a:pt x="681" y="4656"/>
                  </a:lnTo>
                  <a:lnTo>
                    <a:pt x="841" y="4656"/>
                  </a:lnTo>
                  <a:lnTo>
                    <a:pt x="841" y="4818"/>
                  </a:lnTo>
                  <a:close/>
                  <a:moveTo>
                    <a:pt x="841" y="4644"/>
                  </a:moveTo>
                  <a:lnTo>
                    <a:pt x="681" y="4644"/>
                  </a:lnTo>
                  <a:lnTo>
                    <a:pt x="681" y="4484"/>
                  </a:lnTo>
                  <a:lnTo>
                    <a:pt x="841" y="4484"/>
                  </a:lnTo>
                  <a:lnTo>
                    <a:pt x="841" y="4644"/>
                  </a:lnTo>
                  <a:close/>
                  <a:moveTo>
                    <a:pt x="841" y="4472"/>
                  </a:moveTo>
                  <a:lnTo>
                    <a:pt x="681" y="4472"/>
                  </a:lnTo>
                  <a:lnTo>
                    <a:pt x="681" y="4310"/>
                  </a:lnTo>
                  <a:lnTo>
                    <a:pt x="841" y="4310"/>
                  </a:lnTo>
                  <a:lnTo>
                    <a:pt x="841" y="4472"/>
                  </a:lnTo>
                  <a:close/>
                  <a:moveTo>
                    <a:pt x="841" y="4298"/>
                  </a:moveTo>
                  <a:lnTo>
                    <a:pt x="681" y="4298"/>
                  </a:lnTo>
                  <a:lnTo>
                    <a:pt x="681" y="4138"/>
                  </a:lnTo>
                  <a:lnTo>
                    <a:pt x="841" y="4138"/>
                  </a:lnTo>
                  <a:lnTo>
                    <a:pt x="841" y="4298"/>
                  </a:lnTo>
                  <a:close/>
                  <a:moveTo>
                    <a:pt x="841" y="4126"/>
                  </a:moveTo>
                  <a:lnTo>
                    <a:pt x="681" y="4126"/>
                  </a:lnTo>
                  <a:lnTo>
                    <a:pt x="681" y="3966"/>
                  </a:lnTo>
                  <a:lnTo>
                    <a:pt x="841" y="3966"/>
                  </a:lnTo>
                  <a:lnTo>
                    <a:pt x="841" y="4126"/>
                  </a:lnTo>
                  <a:close/>
                  <a:moveTo>
                    <a:pt x="841" y="3954"/>
                  </a:moveTo>
                  <a:lnTo>
                    <a:pt x="681" y="3954"/>
                  </a:lnTo>
                  <a:lnTo>
                    <a:pt x="681" y="3792"/>
                  </a:lnTo>
                  <a:lnTo>
                    <a:pt x="841" y="3792"/>
                  </a:lnTo>
                  <a:lnTo>
                    <a:pt x="841" y="3954"/>
                  </a:lnTo>
                  <a:close/>
                  <a:moveTo>
                    <a:pt x="841" y="3780"/>
                  </a:moveTo>
                  <a:lnTo>
                    <a:pt x="681" y="3780"/>
                  </a:lnTo>
                  <a:lnTo>
                    <a:pt x="681" y="3620"/>
                  </a:lnTo>
                  <a:lnTo>
                    <a:pt x="841" y="3620"/>
                  </a:lnTo>
                  <a:lnTo>
                    <a:pt x="841" y="3780"/>
                  </a:lnTo>
                  <a:close/>
                  <a:moveTo>
                    <a:pt x="841" y="3608"/>
                  </a:moveTo>
                  <a:lnTo>
                    <a:pt x="681" y="3608"/>
                  </a:lnTo>
                  <a:lnTo>
                    <a:pt x="681" y="3274"/>
                  </a:lnTo>
                  <a:lnTo>
                    <a:pt x="841" y="3274"/>
                  </a:lnTo>
                  <a:lnTo>
                    <a:pt x="841" y="3608"/>
                  </a:lnTo>
                  <a:close/>
                  <a:moveTo>
                    <a:pt x="841" y="3262"/>
                  </a:moveTo>
                  <a:lnTo>
                    <a:pt x="681" y="3262"/>
                  </a:lnTo>
                  <a:lnTo>
                    <a:pt x="681" y="3102"/>
                  </a:lnTo>
                  <a:lnTo>
                    <a:pt x="841" y="3102"/>
                  </a:lnTo>
                  <a:lnTo>
                    <a:pt x="841" y="3262"/>
                  </a:lnTo>
                  <a:close/>
                  <a:moveTo>
                    <a:pt x="841" y="3090"/>
                  </a:moveTo>
                  <a:lnTo>
                    <a:pt x="681" y="3090"/>
                  </a:lnTo>
                  <a:lnTo>
                    <a:pt x="681" y="2928"/>
                  </a:lnTo>
                  <a:lnTo>
                    <a:pt x="841" y="2928"/>
                  </a:lnTo>
                  <a:lnTo>
                    <a:pt x="841" y="3090"/>
                  </a:lnTo>
                  <a:close/>
                  <a:moveTo>
                    <a:pt x="841" y="2916"/>
                  </a:moveTo>
                  <a:lnTo>
                    <a:pt x="681" y="2916"/>
                  </a:lnTo>
                  <a:lnTo>
                    <a:pt x="681" y="2756"/>
                  </a:lnTo>
                  <a:lnTo>
                    <a:pt x="841" y="2756"/>
                  </a:lnTo>
                  <a:lnTo>
                    <a:pt x="841" y="2916"/>
                  </a:lnTo>
                  <a:close/>
                  <a:moveTo>
                    <a:pt x="841" y="2744"/>
                  </a:moveTo>
                  <a:lnTo>
                    <a:pt x="681" y="2744"/>
                  </a:lnTo>
                  <a:lnTo>
                    <a:pt x="681" y="2582"/>
                  </a:lnTo>
                  <a:lnTo>
                    <a:pt x="841" y="2582"/>
                  </a:lnTo>
                  <a:lnTo>
                    <a:pt x="841" y="2744"/>
                  </a:lnTo>
                  <a:close/>
                  <a:moveTo>
                    <a:pt x="841" y="2570"/>
                  </a:moveTo>
                  <a:lnTo>
                    <a:pt x="681" y="2570"/>
                  </a:lnTo>
                  <a:lnTo>
                    <a:pt x="681" y="2410"/>
                  </a:lnTo>
                  <a:lnTo>
                    <a:pt x="841" y="2410"/>
                  </a:lnTo>
                  <a:lnTo>
                    <a:pt x="841" y="2570"/>
                  </a:lnTo>
                  <a:close/>
                  <a:moveTo>
                    <a:pt x="841" y="2398"/>
                  </a:moveTo>
                  <a:lnTo>
                    <a:pt x="681" y="2398"/>
                  </a:lnTo>
                  <a:lnTo>
                    <a:pt x="681" y="2238"/>
                  </a:lnTo>
                  <a:lnTo>
                    <a:pt x="841" y="2238"/>
                  </a:lnTo>
                  <a:lnTo>
                    <a:pt x="841" y="2398"/>
                  </a:lnTo>
                  <a:close/>
                  <a:moveTo>
                    <a:pt x="841" y="2226"/>
                  </a:moveTo>
                  <a:lnTo>
                    <a:pt x="681" y="2226"/>
                  </a:lnTo>
                  <a:lnTo>
                    <a:pt x="681" y="2064"/>
                  </a:lnTo>
                  <a:lnTo>
                    <a:pt x="841" y="2064"/>
                  </a:lnTo>
                  <a:lnTo>
                    <a:pt x="841" y="2226"/>
                  </a:lnTo>
                  <a:close/>
                  <a:moveTo>
                    <a:pt x="841" y="2052"/>
                  </a:moveTo>
                  <a:lnTo>
                    <a:pt x="681" y="2052"/>
                  </a:lnTo>
                  <a:lnTo>
                    <a:pt x="681" y="1892"/>
                  </a:lnTo>
                  <a:lnTo>
                    <a:pt x="841" y="1892"/>
                  </a:lnTo>
                  <a:lnTo>
                    <a:pt x="841" y="2052"/>
                  </a:lnTo>
                  <a:close/>
                  <a:moveTo>
                    <a:pt x="841" y="1880"/>
                  </a:moveTo>
                  <a:lnTo>
                    <a:pt x="681" y="1880"/>
                  </a:lnTo>
                  <a:lnTo>
                    <a:pt x="681" y="1546"/>
                  </a:lnTo>
                  <a:lnTo>
                    <a:pt x="841" y="1546"/>
                  </a:lnTo>
                  <a:lnTo>
                    <a:pt x="841" y="1880"/>
                  </a:lnTo>
                  <a:close/>
                  <a:moveTo>
                    <a:pt x="841" y="1534"/>
                  </a:moveTo>
                  <a:lnTo>
                    <a:pt x="681" y="1534"/>
                  </a:lnTo>
                  <a:lnTo>
                    <a:pt x="681" y="1372"/>
                  </a:lnTo>
                  <a:lnTo>
                    <a:pt x="841" y="1372"/>
                  </a:lnTo>
                  <a:lnTo>
                    <a:pt x="841" y="1534"/>
                  </a:lnTo>
                  <a:close/>
                  <a:moveTo>
                    <a:pt x="841" y="1360"/>
                  </a:moveTo>
                  <a:lnTo>
                    <a:pt x="681" y="1360"/>
                  </a:lnTo>
                  <a:lnTo>
                    <a:pt x="681" y="1200"/>
                  </a:lnTo>
                  <a:lnTo>
                    <a:pt x="841" y="1200"/>
                  </a:lnTo>
                  <a:lnTo>
                    <a:pt x="841" y="1360"/>
                  </a:lnTo>
                  <a:close/>
                  <a:moveTo>
                    <a:pt x="841" y="1188"/>
                  </a:moveTo>
                  <a:lnTo>
                    <a:pt x="681" y="1188"/>
                  </a:lnTo>
                  <a:lnTo>
                    <a:pt x="681" y="1028"/>
                  </a:lnTo>
                  <a:lnTo>
                    <a:pt x="841" y="1028"/>
                  </a:lnTo>
                  <a:lnTo>
                    <a:pt x="841" y="1188"/>
                  </a:lnTo>
                  <a:close/>
                  <a:moveTo>
                    <a:pt x="841" y="1016"/>
                  </a:moveTo>
                  <a:lnTo>
                    <a:pt x="681" y="1016"/>
                  </a:lnTo>
                  <a:lnTo>
                    <a:pt x="681" y="854"/>
                  </a:lnTo>
                  <a:lnTo>
                    <a:pt x="841" y="854"/>
                  </a:lnTo>
                  <a:lnTo>
                    <a:pt x="841" y="1016"/>
                  </a:lnTo>
                  <a:close/>
                  <a:moveTo>
                    <a:pt x="841" y="842"/>
                  </a:moveTo>
                  <a:lnTo>
                    <a:pt x="681" y="842"/>
                  </a:lnTo>
                  <a:lnTo>
                    <a:pt x="681" y="682"/>
                  </a:lnTo>
                  <a:lnTo>
                    <a:pt x="841" y="682"/>
                  </a:lnTo>
                  <a:lnTo>
                    <a:pt x="841" y="842"/>
                  </a:lnTo>
                  <a:close/>
                  <a:moveTo>
                    <a:pt x="841" y="670"/>
                  </a:moveTo>
                  <a:lnTo>
                    <a:pt x="681" y="670"/>
                  </a:lnTo>
                  <a:lnTo>
                    <a:pt x="681" y="508"/>
                  </a:lnTo>
                  <a:lnTo>
                    <a:pt x="841" y="508"/>
                  </a:lnTo>
                  <a:lnTo>
                    <a:pt x="841" y="670"/>
                  </a:lnTo>
                  <a:close/>
                  <a:moveTo>
                    <a:pt x="841" y="496"/>
                  </a:moveTo>
                  <a:lnTo>
                    <a:pt x="681" y="496"/>
                  </a:lnTo>
                  <a:lnTo>
                    <a:pt x="681" y="336"/>
                  </a:lnTo>
                  <a:lnTo>
                    <a:pt x="841" y="336"/>
                  </a:lnTo>
                  <a:lnTo>
                    <a:pt x="841" y="496"/>
                  </a:lnTo>
                  <a:close/>
                  <a:moveTo>
                    <a:pt x="841" y="324"/>
                  </a:moveTo>
                  <a:lnTo>
                    <a:pt x="681" y="324"/>
                  </a:lnTo>
                  <a:lnTo>
                    <a:pt x="681" y="164"/>
                  </a:lnTo>
                  <a:lnTo>
                    <a:pt x="841" y="164"/>
                  </a:lnTo>
                  <a:lnTo>
                    <a:pt x="841" y="324"/>
                  </a:lnTo>
                  <a:close/>
                  <a:moveTo>
                    <a:pt x="1016" y="4990"/>
                  </a:moveTo>
                  <a:lnTo>
                    <a:pt x="854" y="4990"/>
                  </a:lnTo>
                  <a:lnTo>
                    <a:pt x="854" y="4830"/>
                  </a:lnTo>
                  <a:lnTo>
                    <a:pt x="1016" y="4830"/>
                  </a:lnTo>
                  <a:lnTo>
                    <a:pt x="1016" y="4990"/>
                  </a:lnTo>
                  <a:close/>
                  <a:moveTo>
                    <a:pt x="1016" y="4818"/>
                  </a:moveTo>
                  <a:lnTo>
                    <a:pt x="854" y="4818"/>
                  </a:lnTo>
                  <a:lnTo>
                    <a:pt x="854" y="4656"/>
                  </a:lnTo>
                  <a:lnTo>
                    <a:pt x="1016" y="4656"/>
                  </a:lnTo>
                  <a:lnTo>
                    <a:pt x="1016" y="4818"/>
                  </a:lnTo>
                  <a:close/>
                  <a:moveTo>
                    <a:pt x="1016" y="4644"/>
                  </a:moveTo>
                  <a:lnTo>
                    <a:pt x="854" y="4644"/>
                  </a:lnTo>
                  <a:lnTo>
                    <a:pt x="854" y="4484"/>
                  </a:lnTo>
                  <a:lnTo>
                    <a:pt x="1016" y="4484"/>
                  </a:lnTo>
                  <a:lnTo>
                    <a:pt x="1016" y="4644"/>
                  </a:lnTo>
                  <a:close/>
                  <a:moveTo>
                    <a:pt x="1016" y="4472"/>
                  </a:moveTo>
                  <a:lnTo>
                    <a:pt x="854" y="4472"/>
                  </a:lnTo>
                  <a:lnTo>
                    <a:pt x="854" y="4310"/>
                  </a:lnTo>
                  <a:lnTo>
                    <a:pt x="1016" y="4310"/>
                  </a:lnTo>
                  <a:lnTo>
                    <a:pt x="1016" y="4472"/>
                  </a:lnTo>
                  <a:close/>
                  <a:moveTo>
                    <a:pt x="1016" y="4298"/>
                  </a:moveTo>
                  <a:lnTo>
                    <a:pt x="854" y="4298"/>
                  </a:lnTo>
                  <a:lnTo>
                    <a:pt x="854" y="4138"/>
                  </a:lnTo>
                  <a:lnTo>
                    <a:pt x="1016" y="4138"/>
                  </a:lnTo>
                  <a:lnTo>
                    <a:pt x="1016" y="4298"/>
                  </a:lnTo>
                  <a:close/>
                  <a:moveTo>
                    <a:pt x="1016" y="4126"/>
                  </a:moveTo>
                  <a:lnTo>
                    <a:pt x="854" y="4126"/>
                  </a:lnTo>
                  <a:lnTo>
                    <a:pt x="854" y="3966"/>
                  </a:lnTo>
                  <a:lnTo>
                    <a:pt x="1016" y="3966"/>
                  </a:lnTo>
                  <a:lnTo>
                    <a:pt x="1016" y="4126"/>
                  </a:lnTo>
                  <a:close/>
                  <a:moveTo>
                    <a:pt x="1016" y="3954"/>
                  </a:moveTo>
                  <a:lnTo>
                    <a:pt x="854" y="3954"/>
                  </a:lnTo>
                  <a:lnTo>
                    <a:pt x="854" y="3792"/>
                  </a:lnTo>
                  <a:lnTo>
                    <a:pt x="1016" y="3792"/>
                  </a:lnTo>
                  <a:lnTo>
                    <a:pt x="1016" y="3954"/>
                  </a:lnTo>
                  <a:close/>
                  <a:moveTo>
                    <a:pt x="1016" y="3780"/>
                  </a:moveTo>
                  <a:lnTo>
                    <a:pt x="854" y="3780"/>
                  </a:lnTo>
                  <a:lnTo>
                    <a:pt x="854" y="3620"/>
                  </a:lnTo>
                  <a:lnTo>
                    <a:pt x="1016" y="3620"/>
                  </a:lnTo>
                  <a:lnTo>
                    <a:pt x="1016" y="3780"/>
                  </a:lnTo>
                  <a:close/>
                  <a:moveTo>
                    <a:pt x="1016" y="3608"/>
                  </a:moveTo>
                  <a:lnTo>
                    <a:pt x="854" y="3608"/>
                  </a:lnTo>
                  <a:lnTo>
                    <a:pt x="854" y="3274"/>
                  </a:lnTo>
                  <a:lnTo>
                    <a:pt x="1016" y="3274"/>
                  </a:lnTo>
                  <a:lnTo>
                    <a:pt x="1016" y="3608"/>
                  </a:lnTo>
                  <a:close/>
                  <a:moveTo>
                    <a:pt x="1016" y="3262"/>
                  </a:moveTo>
                  <a:lnTo>
                    <a:pt x="854" y="3262"/>
                  </a:lnTo>
                  <a:lnTo>
                    <a:pt x="854" y="3102"/>
                  </a:lnTo>
                  <a:lnTo>
                    <a:pt x="1016" y="3102"/>
                  </a:lnTo>
                  <a:lnTo>
                    <a:pt x="1016" y="3262"/>
                  </a:lnTo>
                  <a:close/>
                  <a:moveTo>
                    <a:pt x="1016" y="3090"/>
                  </a:moveTo>
                  <a:lnTo>
                    <a:pt x="854" y="3090"/>
                  </a:lnTo>
                  <a:lnTo>
                    <a:pt x="854" y="2928"/>
                  </a:lnTo>
                  <a:lnTo>
                    <a:pt x="1016" y="2928"/>
                  </a:lnTo>
                  <a:lnTo>
                    <a:pt x="1016" y="3090"/>
                  </a:lnTo>
                  <a:close/>
                  <a:moveTo>
                    <a:pt x="1016" y="2916"/>
                  </a:moveTo>
                  <a:lnTo>
                    <a:pt x="854" y="2916"/>
                  </a:lnTo>
                  <a:lnTo>
                    <a:pt x="854" y="2756"/>
                  </a:lnTo>
                  <a:lnTo>
                    <a:pt x="1016" y="2756"/>
                  </a:lnTo>
                  <a:lnTo>
                    <a:pt x="1016" y="2916"/>
                  </a:lnTo>
                  <a:close/>
                  <a:moveTo>
                    <a:pt x="1016" y="2744"/>
                  </a:moveTo>
                  <a:lnTo>
                    <a:pt x="854" y="2744"/>
                  </a:lnTo>
                  <a:lnTo>
                    <a:pt x="854" y="2582"/>
                  </a:lnTo>
                  <a:lnTo>
                    <a:pt x="1016" y="2582"/>
                  </a:lnTo>
                  <a:lnTo>
                    <a:pt x="1016" y="2744"/>
                  </a:lnTo>
                  <a:close/>
                  <a:moveTo>
                    <a:pt x="1016" y="2570"/>
                  </a:moveTo>
                  <a:lnTo>
                    <a:pt x="854" y="2570"/>
                  </a:lnTo>
                  <a:lnTo>
                    <a:pt x="854" y="2410"/>
                  </a:lnTo>
                  <a:lnTo>
                    <a:pt x="1016" y="2410"/>
                  </a:lnTo>
                  <a:lnTo>
                    <a:pt x="1016" y="2570"/>
                  </a:lnTo>
                  <a:close/>
                  <a:moveTo>
                    <a:pt x="1016" y="2398"/>
                  </a:moveTo>
                  <a:lnTo>
                    <a:pt x="854" y="2398"/>
                  </a:lnTo>
                  <a:lnTo>
                    <a:pt x="854" y="2238"/>
                  </a:lnTo>
                  <a:lnTo>
                    <a:pt x="1016" y="2238"/>
                  </a:lnTo>
                  <a:lnTo>
                    <a:pt x="1016" y="2398"/>
                  </a:lnTo>
                  <a:close/>
                  <a:moveTo>
                    <a:pt x="1016" y="2226"/>
                  </a:moveTo>
                  <a:lnTo>
                    <a:pt x="854" y="2226"/>
                  </a:lnTo>
                  <a:lnTo>
                    <a:pt x="854" y="2064"/>
                  </a:lnTo>
                  <a:lnTo>
                    <a:pt x="1016" y="2064"/>
                  </a:lnTo>
                  <a:lnTo>
                    <a:pt x="1016" y="2226"/>
                  </a:lnTo>
                  <a:close/>
                  <a:moveTo>
                    <a:pt x="1016" y="2052"/>
                  </a:moveTo>
                  <a:lnTo>
                    <a:pt x="854" y="2052"/>
                  </a:lnTo>
                  <a:lnTo>
                    <a:pt x="854" y="1892"/>
                  </a:lnTo>
                  <a:lnTo>
                    <a:pt x="1016" y="1892"/>
                  </a:lnTo>
                  <a:lnTo>
                    <a:pt x="1016" y="2052"/>
                  </a:lnTo>
                  <a:close/>
                  <a:moveTo>
                    <a:pt x="1016" y="1880"/>
                  </a:moveTo>
                  <a:lnTo>
                    <a:pt x="854" y="1880"/>
                  </a:lnTo>
                  <a:lnTo>
                    <a:pt x="854" y="1546"/>
                  </a:lnTo>
                  <a:lnTo>
                    <a:pt x="1016" y="1546"/>
                  </a:lnTo>
                  <a:lnTo>
                    <a:pt x="1016" y="1880"/>
                  </a:lnTo>
                  <a:close/>
                  <a:moveTo>
                    <a:pt x="1016" y="1534"/>
                  </a:moveTo>
                  <a:lnTo>
                    <a:pt x="854" y="1534"/>
                  </a:lnTo>
                  <a:lnTo>
                    <a:pt x="854" y="1372"/>
                  </a:lnTo>
                  <a:lnTo>
                    <a:pt x="1016" y="1372"/>
                  </a:lnTo>
                  <a:lnTo>
                    <a:pt x="1016" y="1534"/>
                  </a:lnTo>
                  <a:close/>
                  <a:moveTo>
                    <a:pt x="1016" y="1360"/>
                  </a:moveTo>
                  <a:lnTo>
                    <a:pt x="854" y="1360"/>
                  </a:lnTo>
                  <a:lnTo>
                    <a:pt x="854" y="1200"/>
                  </a:lnTo>
                  <a:lnTo>
                    <a:pt x="1016" y="1200"/>
                  </a:lnTo>
                  <a:lnTo>
                    <a:pt x="1016" y="1360"/>
                  </a:lnTo>
                  <a:close/>
                  <a:moveTo>
                    <a:pt x="1016" y="1188"/>
                  </a:moveTo>
                  <a:lnTo>
                    <a:pt x="854" y="1188"/>
                  </a:lnTo>
                  <a:lnTo>
                    <a:pt x="854" y="1028"/>
                  </a:lnTo>
                  <a:lnTo>
                    <a:pt x="1016" y="1028"/>
                  </a:lnTo>
                  <a:lnTo>
                    <a:pt x="1016" y="1188"/>
                  </a:lnTo>
                  <a:close/>
                  <a:moveTo>
                    <a:pt x="1016" y="1016"/>
                  </a:moveTo>
                  <a:lnTo>
                    <a:pt x="854" y="1016"/>
                  </a:lnTo>
                  <a:lnTo>
                    <a:pt x="854" y="854"/>
                  </a:lnTo>
                  <a:lnTo>
                    <a:pt x="1016" y="854"/>
                  </a:lnTo>
                  <a:lnTo>
                    <a:pt x="1016" y="1016"/>
                  </a:lnTo>
                  <a:close/>
                  <a:moveTo>
                    <a:pt x="1016" y="842"/>
                  </a:moveTo>
                  <a:lnTo>
                    <a:pt x="854" y="842"/>
                  </a:lnTo>
                  <a:lnTo>
                    <a:pt x="854" y="682"/>
                  </a:lnTo>
                  <a:lnTo>
                    <a:pt x="1016" y="682"/>
                  </a:lnTo>
                  <a:lnTo>
                    <a:pt x="1016" y="842"/>
                  </a:lnTo>
                  <a:close/>
                  <a:moveTo>
                    <a:pt x="1016" y="670"/>
                  </a:moveTo>
                  <a:lnTo>
                    <a:pt x="854" y="670"/>
                  </a:lnTo>
                  <a:lnTo>
                    <a:pt x="854" y="508"/>
                  </a:lnTo>
                  <a:lnTo>
                    <a:pt x="1016" y="508"/>
                  </a:lnTo>
                  <a:lnTo>
                    <a:pt x="1016" y="670"/>
                  </a:lnTo>
                  <a:close/>
                  <a:moveTo>
                    <a:pt x="1016" y="496"/>
                  </a:moveTo>
                  <a:lnTo>
                    <a:pt x="854" y="496"/>
                  </a:lnTo>
                  <a:lnTo>
                    <a:pt x="854" y="336"/>
                  </a:lnTo>
                  <a:lnTo>
                    <a:pt x="1016" y="336"/>
                  </a:lnTo>
                  <a:lnTo>
                    <a:pt x="1016" y="496"/>
                  </a:lnTo>
                  <a:close/>
                  <a:moveTo>
                    <a:pt x="1016" y="324"/>
                  </a:moveTo>
                  <a:lnTo>
                    <a:pt x="854" y="324"/>
                  </a:lnTo>
                  <a:lnTo>
                    <a:pt x="854" y="164"/>
                  </a:lnTo>
                  <a:lnTo>
                    <a:pt x="1016" y="164"/>
                  </a:lnTo>
                  <a:lnTo>
                    <a:pt x="1016" y="324"/>
                  </a:lnTo>
                  <a:close/>
                  <a:moveTo>
                    <a:pt x="1188" y="4990"/>
                  </a:moveTo>
                  <a:lnTo>
                    <a:pt x="1028" y="4990"/>
                  </a:lnTo>
                  <a:lnTo>
                    <a:pt x="1028" y="4830"/>
                  </a:lnTo>
                  <a:lnTo>
                    <a:pt x="1188" y="4830"/>
                  </a:lnTo>
                  <a:lnTo>
                    <a:pt x="1188" y="4990"/>
                  </a:lnTo>
                  <a:close/>
                  <a:moveTo>
                    <a:pt x="1188" y="4818"/>
                  </a:moveTo>
                  <a:lnTo>
                    <a:pt x="1028" y="4818"/>
                  </a:lnTo>
                  <a:lnTo>
                    <a:pt x="1028" y="4656"/>
                  </a:lnTo>
                  <a:lnTo>
                    <a:pt x="1188" y="4656"/>
                  </a:lnTo>
                  <a:lnTo>
                    <a:pt x="1188" y="4818"/>
                  </a:lnTo>
                  <a:close/>
                  <a:moveTo>
                    <a:pt x="1188" y="4644"/>
                  </a:moveTo>
                  <a:lnTo>
                    <a:pt x="1028" y="4644"/>
                  </a:lnTo>
                  <a:lnTo>
                    <a:pt x="1028" y="4484"/>
                  </a:lnTo>
                  <a:lnTo>
                    <a:pt x="1188" y="4484"/>
                  </a:lnTo>
                  <a:lnTo>
                    <a:pt x="1188" y="4644"/>
                  </a:lnTo>
                  <a:close/>
                  <a:moveTo>
                    <a:pt x="1188" y="4472"/>
                  </a:moveTo>
                  <a:lnTo>
                    <a:pt x="1028" y="4472"/>
                  </a:lnTo>
                  <a:lnTo>
                    <a:pt x="1028" y="4310"/>
                  </a:lnTo>
                  <a:lnTo>
                    <a:pt x="1188" y="4310"/>
                  </a:lnTo>
                  <a:lnTo>
                    <a:pt x="1188" y="4472"/>
                  </a:lnTo>
                  <a:close/>
                  <a:moveTo>
                    <a:pt x="1188" y="4298"/>
                  </a:moveTo>
                  <a:lnTo>
                    <a:pt x="1028" y="4298"/>
                  </a:lnTo>
                  <a:lnTo>
                    <a:pt x="1028" y="4138"/>
                  </a:lnTo>
                  <a:lnTo>
                    <a:pt x="1188" y="4138"/>
                  </a:lnTo>
                  <a:lnTo>
                    <a:pt x="1188" y="4298"/>
                  </a:lnTo>
                  <a:close/>
                  <a:moveTo>
                    <a:pt x="1188" y="4126"/>
                  </a:moveTo>
                  <a:lnTo>
                    <a:pt x="1028" y="4126"/>
                  </a:lnTo>
                  <a:lnTo>
                    <a:pt x="1028" y="3966"/>
                  </a:lnTo>
                  <a:lnTo>
                    <a:pt x="1188" y="3966"/>
                  </a:lnTo>
                  <a:lnTo>
                    <a:pt x="1188" y="4126"/>
                  </a:lnTo>
                  <a:close/>
                  <a:moveTo>
                    <a:pt x="1188" y="3954"/>
                  </a:moveTo>
                  <a:lnTo>
                    <a:pt x="1028" y="3954"/>
                  </a:lnTo>
                  <a:lnTo>
                    <a:pt x="1028" y="3792"/>
                  </a:lnTo>
                  <a:lnTo>
                    <a:pt x="1188" y="3792"/>
                  </a:lnTo>
                  <a:lnTo>
                    <a:pt x="1188" y="3954"/>
                  </a:lnTo>
                  <a:close/>
                  <a:moveTo>
                    <a:pt x="1188" y="3780"/>
                  </a:moveTo>
                  <a:lnTo>
                    <a:pt x="1028" y="3780"/>
                  </a:lnTo>
                  <a:lnTo>
                    <a:pt x="1028" y="3620"/>
                  </a:lnTo>
                  <a:lnTo>
                    <a:pt x="1188" y="3620"/>
                  </a:lnTo>
                  <a:lnTo>
                    <a:pt x="1188" y="3780"/>
                  </a:lnTo>
                  <a:close/>
                  <a:moveTo>
                    <a:pt x="1188" y="3608"/>
                  </a:moveTo>
                  <a:lnTo>
                    <a:pt x="1028" y="3608"/>
                  </a:lnTo>
                  <a:lnTo>
                    <a:pt x="1028" y="3274"/>
                  </a:lnTo>
                  <a:lnTo>
                    <a:pt x="1188" y="3274"/>
                  </a:lnTo>
                  <a:lnTo>
                    <a:pt x="1188" y="3608"/>
                  </a:lnTo>
                  <a:close/>
                  <a:moveTo>
                    <a:pt x="1188" y="3262"/>
                  </a:moveTo>
                  <a:lnTo>
                    <a:pt x="1028" y="3262"/>
                  </a:lnTo>
                  <a:lnTo>
                    <a:pt x="1028" y="3102"/>
                  </a:lnTo>
                  <a:lnTo>
                    <a:pt x="1188" y="3102"/>
                  </a:lnTo>
                  <a:lnTo>
                    <a:pt x="1188" y="3262"/>
                  </a:lnTo>
                  <a:close/>
                  <a:moveTo>
                    <a:pt x="1188" y="3090"/>
                  </a:moveTo>
                  <a:lnTo>
                    <a:pt x="1028" y="3090"/>
                  </a:lnTo>
                  <a:lnTo>
                    <a:pt x="1028" y="2928"/>
                  </a:lnTo>
                  <a:lnTo>
                    <a:pt x="1188" y="2928"/>
                  </a:lnTo>
                  <a:lnTo>
                    <a:pt x="1188" y="3090"/>
                  </a:lnTo>
                  <a:close/>
                  <a:moveTo>
                    <a:pt x="1188" y="2916"/>
                  </a:moveTo>
                  <a:lnTo>
                    <a:pt x="1028" y="2916"/>
                  </a:lnTo>
                  <a:lnTo>
                    <a:pt x="1028" y="2756"/>
                  </a:lnTo>
                  <a:lnTo>
                    <a:pt x="1188" y="2756"/>
                  </a:lnTo>
                  <a:lnTo>
                    <a:pt x="1188" y="2916"/>
                  </a:lnTo>
                  <a:close/>
                  <a:moveTo>
                    <a:pt x="1188" y="2744"/>
                  </a:moveTo>
                  <a:lnTo>
                    <a:pt x="1028" y="2744"/>
                  </a:lnTo>
                  <a:lnTo>
                    <a:pt x="1028" y="2582"/>
                  </a:lnTo>
                  <a:lnTo>
                    <a:pt x="1188" y="2582"/>
                  </a:lnTo>
                  <a:lnTo>
                    <a:pt x="1188" y="2744"/>
                  </a:lnTo>
                  <a:close/>
                  <a:moveTo>
                    <a:pt x="1188" y="2570"/>
                  </a:moveTo>
                  <a:lnTo>
                    <a:pt x="1028" y="2570"/>
                  </a:lnTo>
                  <a:lnTo>
                    <a:pt x="1028" y="2410"/>
                  </a:lnTo>
                  <a:lnTo>
                    <a:pt x="1188" y="2410"/>
                  </a:lnTo>
                  <a:lnTo>
                    <a:pt x="1188" y="2570"/>
                  </a:lnTo>
                  <a:close/>
                  <a:moveTo>
                    <a:pt x="1188" y="2398"/>
                  </a:moveTo>
                  <a:lnTo>
                    <a:pt x="1028" y="2398"/>
                  </a:lnTo>
                  <a:lnTo>
                    <a:pt x="1028" y="2238"/>
                  </a:lnTo>
                  <a:lnTo>
                    <a:pt x="1188" y="2238"/>
                  </a:lnTo>
                  <a:lnTo>
                    <a:pt x="1188" y="2398"/>
                  </a:lnTo>
                  <a:close/>
                  <a:moveTo>
                    <a:pt x="1188" y="2226"/>
                  </a:moveTo>
                  <a:lnTo>
                    <a:pt x="1028" y="2226"/>
                  </a:lnTo>
                  <a:lnTo>
                    <a:pt x="1028" y="2064"/>
                  </a:lnTo>
                  <a:lnTo>
                    <a:pt x="1188" y="2064"/>
                  </a:lnTo>
                  <a:lnTo>
                    <a:pt x="1188" y="2226"/>
                  </a:lnTo>
                  <a:close/>
                  <a:moveTo>
                    <a:pt x="1188" y="2052"/>
                  </a:moveTo>
                  <a:lnTo>
                    <a:pt x="1028" y="2052"/>
                  </a:lnTo>
                  <a:lnTo>
                    <a:pt x="1028" y="1892"/>
                  </a:lnTo>
                  <a:lnTo>
                    <a:pt x="1188" y="1892"/>
                  </a:lnTo>
                  <a:lnTo>
                    <a:pt x="1188" y="2052"/>
                  </a:lnTo>
                  <a:close/>
                  <a:moveTo>
                    <a:pt x="1188" y="1880"/>
                  </a:moveTo>
                  <a:lnTo>
                    <a:pt x="1028" y="1880"/>
                  </a:lnTo>
                  <a:lnTo>
                    <a:pt x="1028" y="1546"/>
                  </a:lnTo>
                  <a:lnTo>
                    <a:pt x="1188" y="1546"/>
                  </a:lnTo>
                  <a:lnTo>
                    <a:pt x="1188" y="1880"/>
                  </a:lnTo>
                  <a:close/>
                  <a:moveTo>
                    <a:pt x="1188" y="1534"/>
                  </a:moveTo>
                  <a:lnTo>
                    <a:pt x="1028" y="1534"/>
                  </a:lnTo>
                  <a:lnTo>
                    <a:pt x="1028" y="1372"/>
                  </a:lnTo>
                  <a:lnTo>
                    <a:pt x="1188" y="1372"/>
                  </a:lnTo>
                  <a:lnTo>
                    <a:pt x="1188" y="1534"/>
                  </a:lnTo>
                  <a:close/>
                  <a:moveTo>
                    <a:pt x="1188" y="1360"/>
                  </a:moveTo>
                  <a:lnTo>
                    <a:pt x="1028" y="1360"/>
                  </a:lnTo>
                  <a:lnTo>
                    <a:pt x="1028" y="1200"/>
                  </a:lnTo>
                  <a:lnTo>
                    <a:pt x="1188" y="1200"/>
                  </a:lnTo>
                  <a:lnTo>
                    <a:pt x="1188" y="1360"/>
                  </a:lnTo>
                  <a:close/>
                  <a:moveTo>
                    <a:pt x="1188" y="1188"/>
                  </a:moveTo>
                  <a:lnTo>
                    <a:pt x="1028" y="1188"/>
                  </a:lnTo>
                  <a:lnTo>
                    <a:pt x="1028" y="1028"/>
                  </a:lnTo>
                  <a:lnTo>
                    <a:pt x="1188" y="1028"/>
                  </a:lnTo>
                  <a:lnTo>
                    <a:pt x="1188" y="1188"/>
                  </a:lnTo>
                  <a:close/>
                  <a:moveTo>
                    <a:pt x="1188" y="1016"/>
                  </a:moveTo>
                  <a:lnTo>
                    <a:pt x="1028" y="1016"/>
                  </a:lnTo>
                  <a:lnTo>
                    <a:pt x="1028" y="854"/>
                  </a:lnTo>
                  <a:lnTo>
                    <a:pt x="1188" y="854"/>
                  </a:lnTo>
                  <a:lnTo>
                    <a:pt x="1188" y="1016"/>
                  </a:lnTo>
                  <a:close/>
                  <a:moveTo>
                    <a:pt x="1188" y="842"/>
                  </a:moveTo>
                  <a:lnTo>
                    <a:pt x="1028" y="842"/>
                  </a:lnTo>
                  <a:lnTo>
                    <a:pt x="1028" y="682"/>
                  </a:lnTo>
                  <a:lnTo>
                    <a:pt x="1188" y="682"/>
                  </a:lnTo>
                  <a:lnTo>
                    <a:pt x="1188" y="842"/>
                  </a:lnTo>
                  <a:close/>
                  <a:moveTo>
                    <a:pt x="1188" y="670"/>
                  </a:moveTo>
                  <a:lnTo>
                    <a:pt x="1028" y="670"/>
                  </a:lnTo>
                  <a:lnTo>
                    <a:pt x="1028" y="508"/>
                  </a:lnTo>
                  <a:lnTo>
                    <a:pt x="1188" y="508"/>
                  </a:lnTo>
                  <a:lnTo>
                    <a:pt x="1188" y="670"/>
                  </a:lnTo>
                  <a:close/>
                  <a:moveTo>
                    <a:pt x="1188" y="496"/>
                  </a:moveTo>
                  <a:lnTo>
                    <a:pt x="1028" y="496"/>
                  </a:lnTo>
                  <a:lnTo>
                    <a:pt x="1028" y="336"/>
                  </a:lnTo>
                  <a:lnTo>
                    <a:pt x="1188" y="336"/>
                  </a:lnTo>
                  <a:lnTo>
                    <a:pt x="1188" y="496"/>
                  </a:lnTo>
                  <a:close/>
                  <a:moveTo>
                    <a:pt x="1188" y="324"/>
                  </a:moveTo>
                  <a:lnTo>
                    <a:pt x="1028" y="324"/>
                  </a:lnTo>
                  <a:lnTo>
                    <a:pt x="1028" y="164"/>
                  </a:lnTo>
                  <a:lnTo>
                    <a:pt x="1188" y="164"/>
                  </a:lnTo>
                  <a:lnTo>
                    <a:pt x="1188" y="324"/>
                  </a:lnTo>
                  <a:close/>
                  <a:moveTo>
                    <a:pt x="1360" y="4990"/>
                  </a:moveTo>
                  <a:lnTo>
                    <a:pt x="1200" y="4990"/>
                  </a:lnTo>
                  <a:lnTo>
                    <a:pt x="1200" y="4830"/>
                  </a:lnTo>
                  <a:lnTo>
                    <a:pt x="1360" y="4830"/>
                  </a:lnTo>
                  <a:lnTo>
                    <a:pt x="1360" y="4990"/>
                  </a:lnTo>
                  <a:close/>
                  <a:moveTo>
                    <a:pt x="1360" y="4818"/>
                  </a:moveTo>
                  <a:lnTo>
                    <a:pt x="1200" y="4818"/>
                  </a:lnTo>
                  <a:lnTo>
                    <a:pt x="1200" y="4656"/>
                  </a:lnTo>
                  <a:lnTo>
                    <a:pt x="1360" y="4656"/>
                  </a:lnTo>
                  <a:lnTo>
                    <a:pt x="1360" y="4818"/>
                  </a:lnTo>
                  <a:close/>
                  <a:moveTo>
                    <a:pt x="1360" y="4644"/>
                  </a:moveTo>
                  <a:lnTo>
                    <a:pt x="1200" y="4644"/>
                  </a:lnTo>
                  <a:lnTo>
                    <a:pt x="1200" y="4484"/>
                  </a:lnTo>
                  <a:lnTo>
                    <a:pt x="1360" y="4484"/>
                  </a:lnTo>
                  <a:lnTo>
                    <a:pt x="1360" y="4644"/>
                  </a:lnTo>
                  <a:close/>
                  <a:moveTo>
                    <a:pt x="1360" y="4472"/>
                  </a:moveTo>
                  <a:lnTo>
                    <a:pt x="1200" y="4472"/>
                  </a:lnTo>
                  <a:lnTo>
                    <a:pt x="1200" y="4310"/>
                  </a:lnTo>
                  <a:lnTo>
                    <a:pt x="1360" y="4310"/>
                  </a:lnTo>
                  <a:lnTo>
                    <a:pt x="1360" y="4472"/>
                  </a:lnTo>
                  <a:close/>
                  <a:moveTo>
                    <a:pt x="1360" y="4298"/>
                  </a:moveTo>
                  <a:lnTo>
                    <a:pt x="1200" y="4298"/>
                  </a:lnTo>
                  <a:lnTo>
                    <a:pt x="1200" y="4138"/>
                  </a:lnTo>
                  <a:lnTo>
                    <a:pt x="1360" y="4138"/>
                  </a:lnTo>
                  <a:lnTo>
                    <a:pt x="1360" y="4298"/>
                  </a:lnTo>
                  <a:close/>
                  <a:moveTo>
                    <a:pt x="1360" y="4126"/>
                  </a:moveTo>
                  <a:lnTo>
                    <a:pt x="1200" y="4126"/>
                  </a:lnTo>
                  <a:lnTo>
                    <a:pt x="1200" y="3966"/>
                  </a:lnTo>
                  <a:lnTo>
                    <a:pt x="1360" y="3966"/>
                  </a:lnTo>
                  <a:lnTo>
                    <a:pt x="1360" y="4126"/>
                  </a:lnTo>
                  <a:close/>
                  <a:moveTo>
                    <a:pt x="1360" y="3954"/>
                  </a:moveTo>
                  <a:lnTo>
                    <a:pt x="1200" y="3954"/>
                  </a:lnTo>
                  <a:lnTo>
                    <a:pt x="1200" y="3792"/>
                  </a:lnTo>
                  <a:lnTo>
                    <a:pt x="1360" y="3792"/>
                  </a:lnTo>
                  <a:lnTo>
                    <a:pt x="1360" y="3954"/>
                  </a:lnTo>
                  <a:close/>
                  <a:moveTo>
                    <a:pt x="1360" y="3780"/>
                  </a:moveTo>
                  <a:lnTo>
                    <a:pt x="1200" y="3780"/>
                  </a:lnTo>
                  <a:lnTo>
                    <a:pt x="1200" y="3620"/>
                  </a:lnTo>
                  <a:lnTo>
                    <a:pt x="1360" y="3620"/>
                  </a:lnTo>
                  <a:lnTo>
                    <a:pt x="1360" y="3780"/>
                  </a:lnTo>
                  <a:close/>
                  <a:moveTo>
                    <a:pt x="1360" y="3608"/>
                  </a:moveTo>
                  <a:lnTo>
                    <a:pt x="1200" y="3608"/>
                  </a:lnTo>
                  <a:lnTo>
                    <a:pt x="1200" y="3274"/>
                  </a:lnTo>
                  <a:lnTo>
                    <a:pt x="1360" y="3274"/>
                  </a:lnTo>
                  <a:lnTo>
                    <a:pt x="1360" y="3608"/>
                  </a:lnTo>
                  <a:close/>
                  <a:moveTo>
                    <a:pt x="1360" y="3262"/>
                  </a:moveTo>
                  <a:lnTo>
                    <a:pt x="1200" y="3262"/>
                  </a:lnTo>
                  <a:lnTo>
                    <a:pt x="1200" y="3102"/>
                  </a:lnTo>
                  <a:lnTo>
                    <a:pt x="1360" y="3102"/>
                  </a:lnTo>
                  <a:lnTo>
                    <a:pt x="1360" y="3262"/>
                  </a:lnTo>
                  <a:close/>
                  <a:moveTo>
                    <a:pt x="1360" y="3090"/>
                  </a:moveTo>
                  <a:lnTo>
                    <a:pt x="1200" y="3090"/>
                  </a:lnTo>
                  <a:lnTo>
                    <a:pt x="1200" y="2928"/>
                  </a:lnTo>
                  <a:lnTo>
                    <a:pt x="1360" y="2928"/>
                  </a:lnTo>
                  <a:lnTo>
                    <a:pt x="1360" y="3090"/>
                  </a:lnTo>
                  <a:close/>
                  <a:moveTo>
                    <a:pt x="1360" y="2916"/>
                  </a:moveTo>
                  <a:lnTo>
                    <a:pt x="1200" y="2916"/>
                  </a:lnTo>
                  <a:lnTo>
                    <a:pt x="1200" y="2756"/>
                  </a:lnTo>
                  <a:lnTo>
                    <a:pt x="1360" y="2756"/>
                  </a:lnTo>
                  <a:lnTo>
                    <a:pt x="1360" y="2916"/>
                  </a:lnTo>
                  <a:close/>
                  <a:moveTo>
                    <a:pt x="1360" y="2744"/>
                  </a:moveTo>
                  <a:lnTo>
                    <a:pt x="1200" y="2744"/>
                  </a:lnTo>
                  <a:lnTo>
                    <a:pt x="1200" y="2582"/>
                  </a:lnTo>
                  <a:lnTo>
                    <a:pt x="1360" y="2582"/>
                  </a:lnTo>
                  <a:lnTo>
                    <a:pt x="1360" y="2744"/>
                  </a:lnTo>
                  <a:close/>
                  <a:moveTo>
                    <a:pt x="1360" y="2570"/>
                  </a:moveTo>
                  <a:lnTo>
                    <a:pt x="1200" y="2570"/>
                  </a:lnTo>
                  <a:lnTo>
                    <a:pt x="1200" y="2410"/>
                  </a:lnTo>
                  <a:lnTo>
                    <a:pt x="1360" y="2410"/>
                  </a:lnTo>
                  <a:lnTo>
                    <a:pt x="1360" y="2570"/>
                  </a:lnTo>
                  <a:close/>
                  <a:moveTo>
                    <a:pt x="1360" y="2398"/>
                  </a:moveTo>
                  <a:lnTo>
                    <a:pt x="1200" y="2398"/>
                  </a:lnTo>
                  <a:lnTo>
                    <a:pt x="1200" y="2238"/>
                  </a:lnTo>
                  <a:lnTo>
                    <a:pt x="1360" y="2238"/>
                  </a:lnTo>
                  <a:lnTo>
                    <a:pt x="1360" y="2398"/>
                  </a:lnTo>
                  <a:close/>
                  <a:moveTo>
                    <a:pt x="1360" y="2226"/>
                  </a:moveTo>
                  <a:lnTo>
                    <a:pt x="1200" y="2226"/>
                  </a:lnTo>
                  <a:lnTo>
                    <a:pt x="1200" y="2064"/>
                  </a:lnTo>
                  <a:lnTo>
                    <a:pt x="1360" y="2064"/>
                  </a:lnTo>
                  <a:lnTo>
                    <a:pt x="1360" y="2226"/>
                  </a:lnTo>
                  <a:close/>
                  <a:moveTo>
                    <a:pt x="1360" y="2052"/>
                  </a:moveTo>
                  <a:lnTo>
                    <a:pt x="1200" y="2052"/>
                  </a:lnTo>
                  <a:lnTo>
                    <a:pt x="1200" y="1892"/>
                  </a:lnTo>
                  <a:lnTo>
                    <a:pt x="1360" y="1892"/>
                  </a:lnTo>
                  <a:lnTo>
                    <a:pt x="1360" y="2052"/>
                  </a:lnTo>
                  <a:close/>
                  <a:moveTo>
                    <a:pt x="1360" y="1880"/>
                  </a:moveTo>
                  <a:lnTo>
                    <a:pt x="1200" y="1880"/>
                  </a:lnTo>
                  <a:lnTo>
                    <a:pt x="1200" y="1546"/>
                  </a:lnTo>
                  <a:lnTo>
                    <a:pt x="1360" y="1546"/>
                  </a:lnTo>
                  <a:lnTo>
                    <a:pt x="1360" y="1880"/>
                  </a:lnTo>
                  <a:close/>
                  <a:moveTo>
                    <a:pt x="1360" y="1534"/>
                  </a:moveTo>
                  <a:lnTo>
                    <a:pt x="1200" y="1534"/>
                  </a:lnTo>
                  <a:lnTo>
                    <a:pt x="1200" y="1372"/>
                  </a:lnTo>
                  <a:lnTo>
                    <a:pt x="1360" y="1372"/>
                  </a:lnTo>
                  <a:lnTo>
                    <a:pt x="1360" y="1534"/>
                  </a:lnTo>
                  <a:close/>
                  <a:moveTo>
                    <a:pt x="1360" y="1360"/>
                  </a:moveTo>
                  <a:lnTo>
                    <a:pt x="1200" y="1360"/>
                  </a:lnTo>
                  <a:lnTo>
                    <a:pt x="1200" y="1200"/>
                  </a:lnTo>
                  <a:lnTo>
                    <a:pt x="1360" y="1200"/>
                  </a:lnTo>
                  <a:lnTo>
                    <a:pt x="1360" y="1360"/>
                  </a:lnTo>
                  <a:close/>
                  <a:moveTo>
                    <a:pt x="1360" y="1188"/>
                  </a:moveTo>
                  <a:lnTo>
                    <a:pt x="1200" y="1188"/>
                  </a:lnTo>
                  <a:lnTo>
                    <a:pt x="1200" y="1028"/>
                  </a:lnTo>
                  <a:lnTo>
                    <a:pt x="1360" y="1028"/>
                  </a:lnTo>
                  <a:lnTo>
                    <a:pt x="1360" y="1188"/>
                  </a:lnTo>
                  <a:close/>
                  <a:moveTo>
                    <a:pt x="1360" y="1016"/>
                  </a:moveTo>
                  <a:lnTo>
                    <a:pt x="1200" y="1016"/>
                  </a:lnTo>
                  <a:lnTo>
                    <a:pt x="1200" y="854"/>
                  </a:lnTo>
                  <a:lnTo>
                    <a:pt x="1360" y="854"/>
                  </a:lnTo>
                  <a:lnTo>
                    <a:pt x="1360" y="1016"/>
                  </a:lnTo>
                  <a:close/>
                  <a:moveTo>
                    <a:pt x="1360" y="842"/>
                  </a:moveTo>
                  <a:lnTo>
                    <a:pt x="1200" y="842"/>
                  </a:lnTo>
                  <a:lnTo>
                    <a:pt x="1200" y="682"/>
                  </a:lnTo>
                  <a:lnTo>
                    <a:pt x="1360" y="682"/>
                  </a:lnTo>
                  <a:lnTo>
                    <a:pt x="1360" y="842"/>
                  </a:lnTo>
                  <a:close/>
                  <a:moveTo>
                    <a:pt x="1360" y="670"/>
                  </a:moveTo>
                  <a:lnTo>
                    <a:pt x="1200" y="670"/>
                  </a:lnTo>
                  <a:lnTo>
                    <a:pt x="1200" y="508"/>
                  </a:lnTo>
                  <a:lnTo>
                    <a:pt x="1360" y="508"/>
                  </a:lnTo>
                  <a:lnTo>
                    <a:pt x="1360" y="670"/>
                  </a:lnTo>
                  <a:close/>
                  <a:moveTo>
                    <a:pt x="1360" y="496"/>
                  </a:moveTo>
                  <a:lnTo>
                    <a:pt x="1200" y="496"/>
                  </a:lnTo>
                  <a:lnTo>
                    <a:pt x="1200" y="336"/>
                  </a:lnTo>
                  <a:lnTo>
                    <a:pt x="1360" y="336"/>
                  </a:lnTo>
                  <a:lnTo>
                    <a:pt x="1360" y="496"/>
                  </a:lnTo>
                  <a:close/>
                  <a:moveTo>
                    <a:pt x="1360" y="324"/>
                  </a:moveTo>
                  <a:lnTo>
                    <a:pt x="1200" y="324"/>
                  </a:lnTo>
                  <a:lnTo>
                    <a:pt x="1200" y="164"/>
                  </a:lnTo>
                  <a:lnTo>
                    <a:pt x="1360" y="164"/>
                  </a:lnTo>
                  <a:lnTo>
                    <a:pt x="1360" y="324"/>
                  </a:lnTo>
                  <a:close/>
                  <a:moveTo>
                    <a:pt x="1535" y="4990"/>
                  </a:moveTo>
                  <a:lnTo>
                    <a:pt x="1372" y="4990"/>
                  </a:lnTo>
                  <a:lnTo>
                    <a:pt x="1372" y="4830"/>
                  </a:lnTo>
                  <a:lnTo>
                    <a:pt x="1535" y="4830"/>
                  </a:lnTo>
                  <a:lnTo>
                    <a:pt x="1535" y="4990"/>
                  </a:lnTo>
                  <a:close/>
                  <a:moveTo>
                    <a:pt x="1535" y="4818"/>
                  </a:moveTo>
                  <a:lnTo>
                    <a:pt x="1372" y="4818"/>
                  </a:lnTo>
                  <a:lnTo>
                    <a:pt x="1372" y="4656"/>
                  </a:lnTo>
                  <a:lnTo>
                    <a:pt x="1535" y="4656"/>
                  </a:lnTo>
                  <a:lnTo>
                    <a:pt x="1535" y="4818"/>
                  </a:lnTo>
                  <a:close/>
                  <a:moveTo>
                    <a:pt x="1535" y="4644"/>
                  </a:moveTo>
                  <a:lnTo>
                    <a:pt x="1372" y="4644"/>
                  </a:lnTo>
                  <a:lnTo>
                    <a:pt x="1372" y="4484"/>
                  </a:lnTo>
                  <a:lnTo>
                    <a:pt x="1535" y="4484"/>
                  </a:lnTo>
                  <a:lnTo>
                    <a:pt x="1535" y="4644"/>
                  </a:lnTo>
                  <a:close/>
                  <a:moveTo>
                    <a:pt x="1535" y="4472"/>
                  </a:moveTo>
                  <a:lnTo>
                    <a:pt x="1372" y="4472"/>
                  </a:lnTo>
                  <a:lnTo>
                    <a:pt x="1372" y="4310"/>
                  </a:lnTo>
                  <a:lnTo>
                    <a:pt x="1535" y="4310"/>
                  </a:lnTo>
                  <a:lnTo>
                    <a:pt x="1535" y="4472"/>
                  </a:lnTo>
                  <a:close/>
                  <a:moveTo>
                    <a:pt x="1535" y="4298"/>
                  </a:moveTo>
                  <a:lnTo>
                    <a:pt x="1372" y="4298"/>
                  </a:lnTo>
                  <a:lnTo>
                    <a:pt x="1372" y="4138"/>
                  </a:lnTo>
                  <a:lnTo>
                    <a:pt x="1535" y="4138"/>
                  </a:lnTo>
                  <a:lnTo>
                    <a:pt x="1535" y="4298"/>
                  </a:lnTo>
                  <a:close/>
                  <a:moveTo>
                    <a:pt x="1535" y="4126"/>
                  </a:moveTo>
                  <a:lnTo>
                    <a:pt x="1372" y="4126"/>
                  </a:lnTo>
                  <a:lnTo>
                    <a:pt x="1372" y="3966"/>
                  </a:lnTo>
                  <a:lnTo>
                    <a:pt x="1535" y="3966"/>
                  </a:lnTo>
                  <a:lnTo>
                    <a:pt x="1535" y="4126"/>
                  </a:lnTo>
                  <a:close/>
                  <a:moveTo>
                    <a:pt x="1535" y="3954"/>
                  </a:moveTo>
                  <a:lnTo>
                    <a:pt x="1372" y="3954"/>
                  </a:lnTo>
                  <a:lnTo>
                    <a:pt x="1372" y="3792"/>
                  </a:lnTo>
                  <a:lnTo>
                    <a:pt x="1535" y="3792"/>
                  </a:lnTo>
                  <a:lnTo>
                    <a:pt x="1535" y="3954"/>
                  </a:lnTo>
                  <a:close/>
                  <a:moveTo>
                    <a:pt x="1535" y="3780"/>
                  </a:moveTo>
                  <a:lnTo>
                    <a:pt x="1372" y="3780"/>
                  </a:lnTo>
                  <a:lnTo>
                    <a:pt x="1372" y="3620"/>
                  </a:lnTo>
                  <a:lnTo>
                    <a:pt x="1535" y="3620"/>
                  </a:lnTo>
                  <a:lnTo>
                    <a:pt x="1535" y="3780"/>
                  </a:lnTo>
                  <a:close/>
                  <a:moveTo>
                    <a:pt x="1535" y="3608"/>
                  </a:moveTo>
                  <a:lnTo>
                    <a:pt x="1372" y="3608"/>
                  </a:lnTo>
                  <a:lnTo>
                    <a:pt x="1372" y="3274"/>
                  </a:lnTo>
                  <a:lnTo>
                    <a:pt x="1535" y="3274"/>
                  </a:lnTo>
                  <a:lnTo>
                    <a:pt x="1535" y="3608"/>
                  </a:lnTo>
                  <a:close/>
                  <a:moveTo>
                    <a:pt x="1535" y="3262"/>
                  </a:moveTo>
                  <a:lnTo>
                    <a:pt x="1372" y="3262"/>
                  </a:lnTo>
                  <a:lnTo>
                    <a:pt x="1372" y="3102"/>
                  </a:lnTo>
                  <a:lnTo>
                    <a:pt x="1535" y="3102"/>
                  </a:lnTo>
                  <a:lnTo>
                    <a:pt x="1535" y="3262"/>
                  </a:lnTo>
                  <a:close/>
                  <a:moveTo>
                    <a:pt x="1535" y="3090"/>
                  </a:moveTo>
                  <a:lnTo>
                    <a:pt x="1372" y="3090"/>
                  </a:lnTo>
                  <a:lnTo>
                    <a:pt x="1372" y="2928"/>
                  </a:lnTo>
                  <a:lnTo>
                    <a:pt x="1535" y="2928"/>
                  </a:lnTo>
                  <a:lnTo>
                    <a:pt x="1535" y="3090"/>
                  </a:lnTo>
                  <a:close/>
                  <a:moveTo>
                    <a:pt x="1535" y="2916"/>
                  </a:moveTo>
                  <a:lnTo>
                    <a:pt x="1372" y="2916"/>
                  </a:lnTo>
                  <a:lnTo>
                    <a:pt x="1372" y="2756"/>
                  </a:lnTo>
                  <a:lnTo>
                    <a:pt x="1535" y="2756"/>
                  </a:lnTo>
                  <a:lnTo>
                    <a:pt x="1535" y="2916"/>
                  </a:lnTo>
                  <a:close/>
                  <a:moveTo>
                    <a:pt x="1535" y="2744"/>
                  </a:moveTo>
                  <a:lnTo>
                    <a:pt x="1372" y="2744"/>
                  </a:lnTo>
                  <a:lnTo>
                    <a:pt x="1372" y="2582"/>
                  </a:lnTo>
                  <a:lnTo>
                    <a:pt x="1535" y="2582"/>
                  </a:lnTo>
                  <a:lnTo>
                    <a:pt x="1535" y="2744"/>
                  </a:lnTo>
                  <a:close/>
                  <a:moveTo>
                    <a:pt x="1535" y="2570"/>
                  </a:moveTo>
                  <a:lnTo>
                    <a:pt x="1372" y="2570"/>
                  </a:lnTo>
                  <a:lnTo>
                    <a:pt x="1372" y="2410"/>
                  </a:lnTo>
                  <a:lnTo>
                    <a:pt x="1535" y="2410"/>
                  </a:lnTo>
                  <a:lnTo>
                    <a:pt x="1535" y="2570"/>
                  </a:lnTo>
                  <a:close/>
                  <a:moveTo>
                    <a:pt x="1535" y="2398"/>
                  </a:moveTo>
                  <a:lnTo>
                    <a:pt x="1372" y="2398"/>
                  </a:lnTo>
                  <a:lnTo>
                    <a:pt x="1372" y="2238"/>
                  </a:lnTo>
                  <a:lnTo>
                    <a:pt x="1535" y="2238"/>
                  </a:lnTo>
                  <a:lnTo>
                    <a:pt x="1535" y="2398"/>
                  </a:lnTo>
                  <a:close/>
                  <a:moveTo>
                    <a:pt x="1535" y="2226"/>
                  </a:moveTo>
                  <a:lnTo>
                    <a:pt x="1372" y="2226"/>
                  </a:lnTo>
                  <a:lnTo>
                    <a:pt x="1372" y="2064"/>
                  </a:lnTo>
                  <a:lnTo>
                    <a:pt x="1535" y="2064"/>
                  </a:lnTo>
                  <a:lnTo>
                    <a:pt x="1535" y="2226"/>
                  </a:lnTo>
                  <a:close/>
                  <a:moveTo>
                    <a:pt x="1535" y="2052"/>
                  </a:moveTo>
                  <a:lnTo>
                    <a:pt x="1372" y="2052"/>
                  </a:lnTo>
                  <a:lnTo>
                    <a:pt x="1372" y="1892"/>
                  </a:lnTo>
                  <a:lnTo>
                    <a:pt x="1535" y="1892"/>
                  </a:lnTo>
                  <a:lnTo>
                    <a:pt x="1535" y="2052"/>
                  </a:lnTo>
                  <a:close/>
                  <a:moveTo>
                    <a:pt x="1535" y="1880"/>
                  </a:moveTo>
                  <a:lnTo>
                    <a:pt x="1372" y="1880"/>
                  </a:lnTo>
                  <a:lnTo>
                    <a:pt x="1372" y="1546"/>
                  </a:lnTo>
                  <a:lnTo>
                    <a:pt x="1535" y="1546"/>
                  </a:lnTo>
                  <a:lnTo>
                    <a:pt x="1535" y="1880"/>
                  </a:lnTo>
                  <a:close/>
                  <a:moveTo>
                    <a:pt x="1535" y="1534"/>
                  </a:moveTo>
                  <a:lnTo>
                    <a:pt x="1372" y="1534"/>
                  </a:lnTo>
                  <a:lnTo>
                    <a:pt x="1372" y="1372"/>
                  </a:lnTo>
                  <a:lnTo>
                    <a:pt x="1535" y="1372"/>
                  </a:lnTo>
                  <a:lnTo>
                    <a:pt x="1535" y="1534"/>
                  </a:lnTo>
                  <a:close/>
                  <a:moveTo>
                    <a:pt x="1535" y="1360"/>
                  </a:moveTo>
                  <a:lnTo>
                    <a:pt x="1372" y="1360"/>
                  </a:lnTo>
                  <a:lnTo>
                    <a:pt x="1372" y="1200"/>
                  </a:lnTo>
                  <a:lnTo>
                    <a:pt x="1535" y="1200"/>
                  </a:lnTo>
                  <a:lnTo>
                    <a:pt x="1535" y="1360"/>
                  </a:lnTo>
                  <a:close/>
                  <a:moveTo>
                    <a:pt x="1535" y="1188"/>
                  </a:moveTo>
                  <a:lnTo>
                    <a:pt x="1372" y="1188"/>
                  </a:lnTo>
                  <a:lnTo>
                    <a:pt x="1372" y="1028"/>
                  </a:lnTo>
                  <a:lnTo>
                    <a:pt x="1535" y="1028"/>
                  </a:lnTo>
                  <a:lnTo>
                    <a:pt x="1535" y="1188"/>
                  </a:lnTo>
                  <a:close/>
                  <a:moveTo>
                    <a:pt x="1535" y="1016"/>
                  </a:moveTo>
                  <a:lnTo>
                    <a:pt x="1372" y="1016"/>
                  </a:lnTo>
                  <a:lnTo>
                    <a:pt x="1372" y="854"/>
                  </a:lnTo>
                  <a:lnTo>
                    <a:pt x="1535" y="854"/>
                  </a:lnTo>
                  <a:lnTo>
                    <a:pt x="1535" y="1016"/>
                  </a:lnTo>
                  <a:close/>
                  <a:moveTo>
                    <a:pt x="1535" y="842"/>
                  </a:moveTo>
                  <a:lnTo>
                    <a:pt x="1372" y="842"/>
                  </a:lnTo>
                  <a:lnTo>
                    <a:pt x="1372" y="682"/>
                  </a:lnTo>
                  <a:lnTo>
                    <a:pt x="1535" y="682"/>
                  </a:lnTo>
                  <a:lnTo>
                    <a:pt x="1535" y="842"/>
                  </a:lnTo>
                  <a:close/>
                  <a:moveTo>
                    <a:pt x="1535" y="670"/>
                  </a:moveTo>
                  <a:lnTo>
                    <a:pt x="1372" y="670"/>
                  </a:lnTo>
                  <a:lnTo>
                    <a:pt x="1372" y="508"/>
                  </a:lnTo>
                  <a:lnTo>
                    <a:pt x="1535" y="508"/>
                  </a:lnTo>
                  <a:lnTo>
                    <a:pt x="1535" y="670"/>
                  </a:lnTo>
                  <a:close/>
                  <a:moveTo>
                    <a:pt x="1535" y="496"/>
                  </a:moveTo>
                  <a:lnTo>
                    <a:pt x="1372" y="496"/>
                  </a:lnTo>
                  <a:lnTo>
                    <a:pt x="1372" y="336"/>
                  </a:lnTo>
                  <a:lnTo>
                    <a:pt x="1535" y="336"/>
                  </a:lnTo>
                  <a:lnTo>
                    <a:pt x="1535" y="496"/>
                  </a:lnTo>
                  <a:close/>
                  <a:moveTo>
                    <a:pt x="1535" y="324"/>
                  </a:moveTo>
                  <a:lnTo>
                    <a:pt x="1372" y="324"/>
                  </a:lnTo>
                  <a:lnTo>
                    <a:pt x="1372" y="164"/>
                  </a:lnTo>
                  <a:lnTo>
                    <a:pt x="1535" y="164"/>
                  </a:lnTo>
                  <a:lnTo>
                    <a:pt x="1535" y="324"/>
                  </a:lnTo>
                  <a:close/>
                  <a:moveTo>
                    <a:pt x="1881" y="4990"/>
                  </a:moveTo>
                  <a:lnTo>
                    <a:pt x="1547" y="4990"/>
                  </a:lnTo>
                  <a:lnTo>
                    <a:pt x="1547" y="4830"/>
                  </a:lnTo>
                  <a:lnTo>
                    <a:pt x="1881" y="4830"/>
                  </a:lnTo>
                  <a:lnTo>
                    <a:pt x="1881" y="4990"/>
                  </a:lnTo>
                  <a:close/>
                  <a:moveTo>
                    <a:pt x="1881" y="4818"/>
                  </a:moveTo>
                  <a:lnTo>
                    <a:pt x="1547" y="4818"/>
                  </a:lnTo>
                  <a:lnTo>
                    <a:pt x="1547" y="4656"/>
                  </a:lnTo>
                  <a:lnTo>
                    <a:pt x="1881" y="4656"/>
                  </a:lnTo>
                  <a:lnTo>
                    <a:pt x="1881" y="4818"/>
                  </a:lnTo>
                  <a:close/>
                  <a:moveTo>
                    <a:pt x="1881" y="4644"/>
                  </a:moveTo>
                  <a:lnTo>
                    <a:pt x="1547" y="4644"/>
                  </a:lnTo>
                  <a:lnTo>
                    <a:pt x="1547" y="4484"/>
                  </a:lnTo>
                  <a:lnTo>
                    <a:pt x="1881" y="4484"/>
                  </a:lnTo>
                  <a:lnTo>
                    <a:pt x="1881" y="4644"/>
                  </a:lnTo>
                  <a:close/>
                  <a:moveTo>
                    <a:pt x="1881" y="4472"/>
                  </a:moveTo>
                  <a:lnTo>
                    <a:pt x="1547" y="4472"/>
                  </a:lnTo>
                  <a:lnTo>
                    <a:pt x="1547" y="4310"/>
                  </a:lnTo>
                  <a:lnTo>
                    <a:pt x="1881" y="4310"/>
                  </a:lnTo>
                  <a:lnTo>
                    <a:pt x="1881" y="4472"/>
                  </a:lnTo>
                  <a:close/>
                  <a:moveTo>
                    <a:pt x="1881" y="4298"/>
                  </a:moveTo>
                  <a:lnTo>
                    <a:pt x="1547" y="4298"/>
                  </a:lnTo>
                  <a:lnTo>
                    <a:pt x="1547" y="4138"/>
                  </a:lnTo>
                  <a:lnTo>
                    <a:pt x="1881" y="4138"/>
                  </a:lnTo>
                  <a:lnTo>
                    <a:pt x="1881" y="4298"/>
                  </a:lnTo>
                  <a:close/>
                  <a:moveTo>
                    <a:pt x="1881" y="4126"/>
                  </a:moveTo>
                  <a:lnTo>
                    <a:pt x="1547" y="4126"/>
                  </a:lnTo>
                  <a:lnTo>
                    <a:pt x="1547" y="3966"/>
                  </a:lnTo>
                  <a:lnTo>
                    <a:pt x="1881" y="3966"/>
                  </a:lnTo>
                  <a:lnTo>
                    <a:pt x="1881" y="4126"/>
                  </a:lnTo>
                  <a:close/>
                  <a:moveTo>
                    <a:pt x="1881" y="3954"/>
                  </a:moveTo>
                  <a:lnTo>
                    <a:pt x="1547" y="3954"/>
                  </a:lnTo>
                  <a:lnTo>
                    <a:pt x="1547" y="3792"/>
                  </a:lnTo>
                  <a:lnTo>
                    <a:pt x="1881" y="3792"/>
                  </a:lnTo>
                  <a:lnTo>
                    <a:pt x="1881" y="3954"/>
                  </a:lnTo>
                  <a:close/>
                  <a:moveTo>
                    <a:pt x="1881" y="3780"/>
                  </a:moveTo>
                  <a:lnTo>
                    <a:pt x="1547" y="3780"/>
                  </a:lnTo>
                  <a:lnTo>
                    <a:pt x="1547" y="3620"/>
                  </a:lnTo>
                  <a:lnTo>
                    <a:pt x="1881" y="3620"/>
                  </a:lnTo>
                  <a:lnTo>
                    <a:pt x="1881" y="3780"/>
                  </a:lnTo>
                  <a:close/>
                  <a:moveTo>
                    <a:pt x="1881" y="3608"/>
                  </a:moveTo>
                  <a:lnTo>
                    <a:pt x="1547" y="3608"/>
                  </a:lnTo>
                  <a:lnTo>
                    <a:pt x="1547" y="3274"/>
                  </a:lnTo>
                  <a:lnTo>
                    <a:pt x="1881" y="3274"/>
                  </a:lnTo>
                  <a:lnTo>
                    <a:pt x="1881" y="3608"/>
                  </a:lnTo>
                  <a:close/>
                  <a:moveTo>
                    <a:pt x="1881" y="3262"/>
                  </a:moveTo>
                  <a:lnTo>
                    <a:pt x="1547" y="3262"/>
                  </a:lnTo>
                  <a:lnTo>
                    <a:pt x="1547" y="3102"/>
                  </a:lnTo>
                  <a:lnTo>
                    <a:pt x="1881" y="3102"/>
                  </a:lnTo>
                  <a:lnTo>
                    <a:pt x="1881" y="3262"/>
                  </a:lnTo>
                  <a:close/>
                  <a:moveTo>
                    <a:pt x="1881" y="3090"/>
                  </a:moveTo>
                  <a:lnTo>
                    <a:pt x="1547" y="3090"/>
                  </a:lnTo>
                  <a:lnTo>
                    <a:pt x="1547" y="2928"/>
                  </a:lnTo>
                  <a:lnTo>
                    <a:pt x="1881" y="2928"/>
                  </a:lnTo>
                  <a:lnTo>
                    <a:pt x="1881" y="3090"/>
                  </a:lnTo>
                  <a:close/>
                  <a:moveTo>
                    <a:pt x="1881" y="2916"/>
                  </a:moveTo>
                  <a:lnTo>
                    <a:pt x="1547" y="2916"/>
                  </a:lnTo>
                  <a:lnTo>
                    <a:pt x="1547" y="2756"/>
                  </a:lnTo>
                  <a:lnTo>
                    <a:pt x="1881" y="2756"/>
                  </a:lnTo>
                  <a:lnTo>
                    <a:pt x="1881" y="2916"/>
                  </a:lnTo>
                  <a:close/>
                  <a:moveTo>
                    <a:pt x="1881" y="2744"/>
                  </a:moveTo>
                  <a:lnTo>
                    <a:pt x="1547" y="2744"/>
                  </a:lnTo>
                  <a:lnTo>
                    <a:pt x="1547" y="2582"/>
                  </a:lnTo>
                  <a:lnTo>
                    <a:pt x="1881" y="2582"/>
                  </a:lnTo>
                  <a:lnTo>
                    <a:pt x="1881" y="2744"/>
                  </a:lnTo>
                  <a:close/>
                  <a:moveTo>
                    <a:pt x="1881" y="2570"/>
                  </a:moveTo>
                  <a:lnTo>
                    <a:pt x="1547" y="2570"/>
                  </a:lnTo>
                  <a:lnTo>
                    <a:pt x="1547" y="2410"/>
                  </a:lnTo>
                  <a:lnTo>
                    <a:pt x="1881" y="2410"/>
                  </a:lnTo>
                  <a:lnTo>
                    <a:pt x="1881" y="2570"/>
                  </a:lnTo>
                  <a:close/>
                  <a:moveTo>
                    <a:pt x="1881" y="2398"/>
                  </a:moveTo>
                  <a:lnTo>
                    <a:pt x="1547" y="2398"/>
                  </a:lnTo>
                  <a:lnTo>
                    <a:pt x="1547" y="2238"/>
                  </a:lnTo>
                  <a:lnTo>
                    <a:pt x="1881" y="2238"/>
                  </a:lnTo>
                  <a:lnTo>
                    <a:pt x="1881" y="2398"/>
                  </a:lnTo>
                  <a:close/>
                  <a:moveTo>
                    <a:pt x="1881" y="2226"/>
                  </a:moveTo>
                  <a:lnTo>
                    <a:pt x="1547" y="2226"/>
                  </a:lnTo>
                  <a:lnTo>
                    <a:pt x="1547" y="2064"/>
                  </a:lnTo>
                  <a:lnTo>
                    <a:pt x="1881" y="2064"/>
                  </a:lnTo>
                  <a:lnTo>
                    <a:pt x="1881" y="2226"/>
                  </a:lnTo>
                  <a:close/>
                  <a:moveTo>
                    <a:pt x="1881" y="2052"/>
                  </a:moveTo>
                  <a:lnTo>
                    <a:pt x="1547" y="2052"/>
                  </a:lnTo>
                  <a:lnTo>
                    <a:pt x="1547" y="1892"/>
                  </a:lnTo>
                  <a:lnTo>
                    <a:pt x="1881" y="1892"/>
                  </a:lnTo>
                  <a:lnTo>
                    <a:pt x="1881" y="2052"/>
                  </a:lnTo>
                  <a:close/>
                  <a:moveTo>
                    <a:pt x="1881" y="1880"/>
                  </a:moveTo>
                  <a:lnTo>
                    <a:pt x="1547" y="1880"/>
                  </a:lnTo>
                  <a:lnTo>
                    <a:pt x="1547" y="1546"/>
                  </a:lnTo>
                  <a:lnTo>
                    <a:pt x="1881" y="1546"/>
                  </a:lnTo>
                  <a:lnTo>
                    <a:pt x="1881" y="1880"/>
                  </a:lnTo>
                  <a:close/>
                  <a:moveTo>
                    <a:pt x="1881" y="1534"/>
                  </a:moveTo>
                  <a:lnTo>
                    <a:pt x="1547" y="1534"/>
                  </a:lnTo>
                  <a:lnTo>
                    <a:pt x="1547" y="1372"/>
                  </a:lnTo>
                  <a:lnTo>
                    <a:pt x="1881" y="1372"/>
                  </a:lnTo>
                  <a:lnTo>
                    <a:pt x="1881" y="1534"/>
                  </a:lnTo>
                  <a:close/>
                  <a:moveTo>
                    <a:pt x="1881" y="1360"/>
                  </a:moveTo>
                  <a:lnTo>
                    <a:pt x="1547" y="1360"/>
                  </a:lnTo>
                  <a:lnTo>
                    <a:pt x="1547" y="1200"/>
                  </a:lnTo>
                  <a:lnTo>
                    <a:pt x="1881" y="1200"/>
                  </a:lnTo>
                  <a:lnTo>
                    <a:pt x="1881" y="1360"/>
                  </a:lnTo>
                  <a:close/>
                  <a:moveTo>
                    <a:pt x="1881" y="1188"/>
                  </a:moveTo>
                  <a:lnTo>
                    <a:pt x="1547" y="1188"/>
                  </a:lnTo>
                  <a:lnTo>
                    <a:pt x="1547" y="1028"/>
                  </a:lnTo>
                  <a:lnTo>
                    <a:pt x="1881" y="1028"/>
                  </a:lnTo>
                  <a:lnTo>
                    <a:pt x="1881" y="1188"/>
                  </a:lnTo>
                  <a:close/>
                  <a:moveTo>
                    <a:pt x="1881" y="1016"/>
                  </a:moveTo>
                  <a:lnTo>
                    <a:pt x="1547" y="1016"/>
                  </a:lnTo>
                  <a:lnTo>
                    <a:pt x="1547" y="854"/>
                  </a:lnTo>
                  <a:lnTo>
                    <a:pt x="1881" y="854"/>
                  </a:lnTo>
                  <a:lnTo>
                    <a:pt x="1881" y="1016"/>
                  </a:lnTo>
                  <a:close/>
                  <a:moveTo>
                    <a:pt x="1881" y="842"/>
                  </a:moveTo>
                  <a:lnTo>
                    <a:pt x="1547" y="842"/>
                  </a:lnTo>
                  <a:lnTo>
                    <a:pt x="1547" y="682"/>
                  </a:lnTo>
                  <a:lnTo>
                    <a:pt x="1881" y="682"/>
                  </a:lnTo>
                  <a:lnTo>
                    <a:pt x="1881" y="842"/>
                  </a:lnTo>
                  <a:close/>
                  <a:moveTo>
                    <a:pt x="1881" y="670"/>
                  </a:moveTo>
                  <a:lnTo>
                    <a:pt x="1547" y="670"/>
                  </a:lnTo>
                  <a:lnTo>
                    <a:pt x="1547" y="508"/>
                  </a:lnTo>
                  <a:lnTo>
                    <a:pt x="1881" y="508"/>
                  </a:lnTo>
                  <a:lnTo>
                    <a:pt x="1881" y="670"/>
                  </a:lnTo>
                  <a:close/>
                  <a:moveTo>
                    <a:pt x="1881" y="496"/>
                  </a:moveTo>
                  <a:lnTo>
                    <a:pt x="1547" y="496"/>
                  </a:lnTo>
                  <a:lnTo>
                    <a:pt x="1547" y="336"/>
                  </a:lnTo>
                  <a:lnTo>
                    <a:pt x="1881" y="336"/>
                  </a:lnTo>
                  <a:lnTo>
                    <a:pt x="1881" y="496"/>
                  </a:lnTo>
                  <a:close/>
                  <a:moveTo>
                    <a:pt x="1881" y="324"/>
                  </a:moveTo>
                  <a:lnTo>
                    <a:pt x="1547" y="324"/>
                  </a:lnTo>
                  <a:lnTo>
                    <a:pt x="1547" y="164"/>
                  </a:lnTo>
                  <a:lnTo>
                    <a:pt x="1881" y="164"/>
                  </a:lnTo>
                  <a:lnTo>
                    <a:pt x="1881" y="324"/>
                  </a:lnTo>
                  <a:close/>
                  <a:moveTo>
                    <a:pt x="2054" y="4990"/>
                  </a:moveTo>
                  <a:lnTo>
                    <a:pt x="1893" y="4990"/>
                  </a:lnTo>
                  <a:lnTo>
                    <a:pt x="1893" y="4830"/>
                  </a:lnTo>
                  <a:lnTo>
                    <a:pt x="2054" y="4830"/>
                  </a:lnTo>
                  <a:lnTo>
                    <a:pt x="2054" y="4990"/>
                  </a:lnTo>
                  <a:close/>
                  <a:moveTo>
                    <a:pt x="2054" y="4818"/>
                  </a:moveTo>
                  <a:lnTo>
                    <a:pt x="1893" y="4818"/>
                  </a:lnTo>
                  <a:lnTo>
                    <a:pt x="1893" y="4656"/>
                  </a:lnTo>
                  <a:lnTo>
                    <a:pt x="2054" y="4656"/>
                  </a:lnTo>
                  <a:lnTo>
                    <a:pt x="2054" y="4818"/>
                  </a:lnTo>
                  <a:close/>
                  <a:moveTo>
                    <a:pt x="2054" y="4644"/>
                  </a:moveTo>
                  <a:lnTo>
                    <a:pt x="1893" y="4644"/>
                  </a:lnTo>
                  <a:lnTo>
                    <a:pt x="1893" y="4484"/>
                  </a:lnTo>
                  <a:lnTo>
                    <a:pt x="2054" y="4484"/>
                  </a:lnTo>
                  <a:lnTo>
                    <a:pt x="2054" y="4644"/>
                  </a:lnTo>
                  <a:close/>
                  <a:moveTo>
                    <a:pt x="2054" y="4472"/>
                  </a:moveTo>
                  <a:lnTo>
                    <a:pt x="1893" y="4472"/>
                  </a:lnTo>
                  <a:lnTo>
                    <a:pt x="1893" y="4310"/>
                  </a:lnTo>
                  <a:lnTo>
                    <a:pt x="2054" y="4310"/>
                  </a:lnTo>
                  <a:lnTo>
                    <a:pt x="2054" y="4472"/>
                  </a:lnTo>
                  <a:close/>
                  <a:moveTo>
                    <a:pt x="2054" y="4298"/>
                  </a:moveTo>
                  <a:lnTo>
                    <a:pt x="1893" y="4298"/>
                  </a:lnTo>
                  <a:lnTo>
                    <a:pt x="1893" y="4138"/>
                  </a:lnTo>
                  <a:lnTo>
                    <a:pt x="2054" y="4138"/>
                  </a:lnTo>
                  <a:lnTo>
                    <a:pt x="2054" y="4298"/>
                  </a:lnTo>
                  <a:close/>
                  <a:moveTo>
                    <a:pt x="2054" y="4126"/>
                  </a:moveTo>
                  <a:lnTo>
                    <a:pt x="1893" y="4126"/>
                  </a:lnTo>
                  <a:lnTo>
                    <a:pt x="1893" y="3966"/>
                  </a:lnTo>
                  <a:lnTo>
                    <a:pt x="2054" y="3966"/>
                  </a:lnTo>
                  <a:lnTo>
                    <a:pt x="2054" y="4126"/>
                  </a:lnTo>
                  <a:close/>
                  <a:moveTo>
                    <a:pt x="2054" y="3954"/>
                  </a:moveTo>
                  <a:lnTo>
                    <a:pt x="1893" y="3954"/>
                  </a:lnTo>
                  <a:lnTo>
                    <a:pt x="1893" y="3792"/>
                  </a:lnTo>
                  <a:lnTo>
                    <a:pt x="2054" y="3792"/>
                  </a:lnTo>
                  <a:lnTo>
                    <a:pt x="2054" y="3954"/>
                  </a:lnTo>
                  <a:close/>
                  <a:moveTo>
                    <a:pt x="2054" y="3780"/>
                  </a:moveTo>
                  <a:lnTo>
                    <a:pt x="1893" y="3780"/>
                  </a:lnTo>
                  <a:lnTo>
                    <a:pt x="1893" y="3620"/>
                  </a:lnTo>
                  <a:lnTo>
                    <a:pt x="2054" y="3620"/>
                  </a:lnTo>
                  <a:lnTo>
                    <a:pt x="2054" y="3780"/>
                  </a:lnTo>
                  <a:close/>
                  <a:moveTo>
                    <a:pt x="2054" y="3608"/>
                  </a:moveTo>
                  <a:lnTo>
                    <a:pt x="1893" y="3608"/>
                  </a:lnTo>
                  <a:lnTo>
                    <a:pt x="1893" y="3274"/>
                  </a:lnTo>
                  <a:lnTo>
                    <a:pt x="2054" y="3274"/>
                  </a:lnTo>
                  <a:lnTo>
                    <a:pt x="2054" y="3608"/>
                  </a:lnTo>
                  <a:close/>
                  <a:moveTo>
                    <a:pt x="2054" y="3262"/>
                  </a:moveTo>
                  <a:lnTo>
                    <a:pt x="1893" y="3262"/>
                  </a:lnTo>
                  <a:lnTo>
                    <a:pt x="1893" y="3102"/>
                  </a:lnTo>
                  <a:lnTo>
                    <a:pt x="2054" y="3102"/>
                  </a:lnTo>
                  <a:lnTo>
                    <a:pt x="2054" y="3262"/>
                  </a:lnTo>
                  <a:close/>
                  <a:moveTo>
                    <a:pt x="2054" y="3090"/>
                  </a:moveTo>
                  <a:lnTo>
                    <a:pt x="1893" y="3090"/>
                  </a:lnTo>
                  <a:lnTo>
                    <a:pt x="1893" y="2928"/>
                  </a:lnTo>
                  <a:lnTo>
                    <a:pt x="2054" y="2928"/>
                  </a:lnTo>
                  <a:lnTo>
                    <a:pt x="2054" y="3090"/>
                  </a:lnTo>
                  <a:close/>
                  <a:moveTo>
                    <a:pt x="2054" y="2916"/>
                  </a:moveTo>
                  <a:lnTo>
                    <a:pt x="1893" y="2916"/>
                  </a:lnTo>
                  <a:lnTo>
                    <a:pt x="1893" y="2756"/>
                  </a:lnTo>
                  <a:lnTo>
                    <a:pt x="2054" y="2756"/>
                  </a:lnTo>
                  <a:lnTo>
                    <a:pt x="2054" y="2916"/>
                  </a:lnTo>
                  <a:close/>
                  <a:moveTo>
                    <a:pt x="2054" y="2744"/>
                  </a:moveTo>
                  <a:lnTo>
                    <a:pt x="1893" y="2744"/>
                  </a:lnTo>
                  <a:lnTo>
                    <a:pt x="1893" y="2582"/>
                  </a:lnTo>
                  <a:lnTo>
                    <a:pt x="2054" y="2582"/>
                  </a:lnTo>
                  <a:lnTo>
                    <a:pt x="2054" y="2744"/>
                  </a:lnTo>
                  <a:close/>
                  <a:moveTo>
                    <a:pt x="2054" y="2570"/>
                  </a:moveTo>
                  <a:lnTo>
                    <a:pt x="1893" y="2570"/>
                  </a:lnTo>
                  <a:lnTo>
                    <a:pt x="1893" y="2410"/>
                  </a:lnTo>
                  <a:lnTo>
                    <a:pt x="2054" y="2410"/>
                  </a:lnTo>
                  <a:lnTo>
                    <a:pt x="2054" y="2570"/>
                  </a:lnTo>
                  <a:close/>
                  <a:moveTo>
                    <a:pt x="2054" y="2398"/>
                  </a:moveTo>
                  <a:lnTo>
                    <a:pt x="1893" y="2398"/>
                  </a:lnTo>
                  <a:lnTo>
                    <a:pt x="1893" y="2238"/>
                  </a:lnTo>
                  <a:lnTo>
                    <a:pt x="2054" y="2238"/>
                  </a:lnTo>
                  <a:lnTo>
                    <a:pt x="2054" y="2398"/>
                  </a:lnTo>
                  <a:close/>
                  <a:moveTo>
                    <a:pt x="2054" y="2226"/>
                  </a:moveTo>
                  <a:lnTo>
                    <a:pt x="1893" y="2226"/>
                  </a:lnTo>
                  <a:lnTo>
                    <a:pt x="1893" y="2064"/>
                  </a:lnTo>
                  <a:lnTo>
                    <a:pt x="2054" y="2064"/>
                  </a:lnTo>
                  <a:lnTo>
                    <a:pt x="2054" y="2226"/>
                  </a:lnTo>
                  <a:close/>
                  <a:moveTo>
                    <a:pt x="2054" y="2052"/>
                  </a:moveTo>
                  <a:lnTo>
                    <a:pt x="1893" y="2052"/>
                  </a:lnTo>
                  <a:lnTo>
                    <a:pt x="1893" y="1892"/>
                  </a:lnTo>
                  <a:lnTo>
                    <a:pt x="2054" y="1892"/>
                  </a:lnTo>
                  <a:lnTo>
                    <a:pt x="2054" y="2052"/>
                  </a:lnTo>
                  <a:close/>
                  <a:moveTo>
                    <a:pt x="2054" y="1880"/>
                  </a:moveTo>
                  <a:lnTo>
                    <a:pt x="1893" y="1880"/>
                  </a:lnTo>
                  <a:lnTo>
                    <a:pt x="1893" y="1546"/>
                  </a:lnTo>
                  <a:lnTo>
                    <a:pt x="2054" y="1546"/>
                  </a:lnTo>
                  <a:lnTo>
                    <a:pt x="2054" y="1880"/>
                  </a:lnTo>
                  <a:close/>
                  <a:moveTo>
                    <a:pt x="2054" y="1534"/>
                  </a:moveTo>
                  <a:lnTo>
                    <a:pt x="1893" y="1534"/>
                  </a:lnTo>
                  <a:lnTo>
                    <a:pt x="1893" y="1372"/>
                  </a:lnTo>
                  <a:lnTo>
                    <a:pt x="2054" y="1372"/>
                  </a:lnTo>
                  <a:lnTo>
                    <a:pt x="2054" y="1534"/>
                  </a:lnTo>
                  <a:close/>
                  <a:moveTo>
                    <a:pt x="2054" y="1360"/>
                  </a:moveTo>
                  <a:lnTo>
                    <a:pt x="1893" y="1360"/>
                  </a:lnTo>
                  <a:lnTo>
                    <a:pt x="1893" y="1200"/>
                  </a:lnTo>
                  <a:lnTo>
                    <a:pt x="2054" y="1200"/>
                  </a:lnTo>
                  <a:lnTo>
                    <a:pt x="2054" y="1360"/>
                  </a:lnTo>
                  <a:close/>
                  <a:moveTo>
                    <a:pt x="2054" y="1188"/>
                  </a:moveTo>
                  <a:lnTo>
                    <a:pt x="1893" y="1188"/>
                  </a:lnTo>
                  <a:lnTo>
                    <a:pt x="1893" y="1028"/>
                  </a:lnTo>
                  <a:lnTo>
                    <a:pt x="2054" y="1028"/>
                  </a:lnTo>
                  <a:lnTo>
                    <a:pt x="2054" y="1188"/>
                  </a:lnTo>
                  <a:close/>
                  <a:moveTo>
                    <a:pt x="2054" y="1016"/>
                  </a:moveTo>
                  <a:lnTo>
                    <a:pt x="1893" y="1016"/>
                  </a:lnTo>
                  <a:lnTo>
                    <a:pt x="1893" y="854"/>
                  </a:lnTo>
                  <a:lnTo>
                    <a:pt x="2054" y="854"/>
                  </a:lnTo>
                  <a:lnTo>
                    <a:pt x="2054" y="1016"/>
                  </a:lnTo>
                  <a:close/>
                  <a:moveTo>
                    <a:pt x="2054" y="842"/>
                  </a:moveTo>
                  <a:lnTo>
                    <a:pt x="1893" y="842"/>
                  </a:lnTo>
                  <a:lnTo>
                    <a:pt x="1893" y="682"/>
                  </a:lnTo>
                  <a:lnTo>
                    <a:pt x="2054" y="682"/>
                  </a:lnTo>
                  <a:lnTo>
                    <a:pt x="2054" y="842"/>
                  </a:lnTo>
                  <a:close/>
                  <a:moveTo>
                    <a:pt x="2054" y="670"/>
                  </a:moveTo>
                  <a:lnTo>
                    <a:pt x="1893" y="670"/>
                  </a:lnTo>
                  <a:lnTo>
                    <a:pt x="1893" y="508"/>
                  </a:lnTo>
                  <a:lnTo>
                    <a:pt x="2054" y="508"/>
                  </a:lnTo>
                  <a:lnTo>
                    <a:pt x="2054" y="670"/>
                  </a:lnTo>
                  <a:close/>
                  <a:moveTo>
                    <a:pt x="2054" y="496"/>
                  </a:moveTo>
                  <a:lnTo>
                    <a:pt x="1893" y="496"/>
                  </a:lnTo>
                  <a:lnTo>
                    <a:pt x="1893" y="336"/>
                  </a:lnTo>
                  <a:lnTo>
                    <a:pt x="2054" y="336"/>
                  </a:lnTo>
                  <a:lnTo>
                    <a:pt x="2054" y="496"/>
                  </a:lnTo>
                  <a:close/>
                  <a:moveTo>
                    <a:pt x="2054" y="324"/>
                  </a:moveTo>
                  <a:lnTo>
                    <a:pt x="1893" y="324"/>
                  </a:lnTo>
                  <a:lnTo>
                    <a:pt x="1893" y="164"/>
                  </a:lnTo>
                  <a:lnTo>
                    <a:pt x="2054" y="164"/>
                  </a:lnTo>
                  <a:lnTo>
                    <a:pt x="2054" y="324"/>
                  </a:lnTo>
                  <a:close/>
                  <a:moveTo>
                    <a:pt x="2226" y="4990"/>
                  </a:moveTo>
                  <a:lnTo>
                    <a:pt x="2066" y="4990"/>
                  </a:lnTo>
                  <a:lnTo>
                    <a:pt x="2066" y="4830"/>
                  </a:lnTo>
                  <a:lnTo>
                    <a:pt x="2226" y="4830"/>
                  </a:lnTo>
                  <a:lnTo>
                    <a:pt x="2226" y="4990"/>
                  </a:lnTo>
                  <a:close/>
                  <a:moveTo>
                    <a:pt x="2226" y="4818"/>
                  </a:moveTo>
                  <a:lnTo>
                    <a:pt x="2066" y="4818"/>
                  </a:lnTo>
                  <a:lnTo>
                    <a:pt x="2066" y="4656"/>
                  </a:lnTo>
                  <a:lnTo>
                    <a:pt x="2226" y="4656"/>
                  </a:lnTo>
                  <a:lnTo>
                    <a:pt x="2226" y="4818"/>
                  </a:lnTo>
                  <a:close/>
                  <a:moveTo>
                    <a:pt x="2226" y="4644"/>
                  </a:moveTo>
                  <a:lnTo>
                    <a:pt x="2066" y="4644"/>
                  </a:lnTo>
                  <a:lnTo>
                    <a:pt x="2066" y="4484"/>
                  </a:lnTo>
                  <a:lnTo>
                    <a:pt x="2226" y="4484"/>
                  </a:lnTo>
                  <a:lnTo>
                    <a:pt x="2226" y="4644"/>
                  </a:lnTo>
                  <a:close/>
                  <a:moveTo>
                    <a:pt x="2226" y="4472"/>
                  </a:moveTo>
                  <a:lnTo>
                    <a:pt x="2066" y="4472"/>
                  </a:lnTo>
                  <a:lnTo>
                    <a:pt x="2066" y="4310"/>
                  </a:lnTo>
                  <a:lnTo>
                    <a:pt x="2226" y="4310"/>
                  </a:lnTo>
                  <a:lnTo>
                    <a:pt x="2226" y="4472"/>
                  </a:lnTo>
                  <a:close/>
                  <a:moveTo>
                    <a:pt x="2226" y="4298"/>
                  </a:moveTo>
                  <a:lnTo>
                    <a:pt x="2066" y="4298"/>
                  </a:lnTo>
                  <a:lnTo>
                    <a:pt x="2066" y="4138"/>
                  </a:lnTo>
                  <a:lnTo>
                    <a:pt x="2226" y="4138"/>
                  </a:lnTo>
                  <a:lnTo>
                    <a:pt x="2226" y="4298"/>
                  </a:lnTo>
                  <a:close/>
                  <a:moveTo>
                    <a:pt x="2226" y="4126"/>
                  </a:moveTo>
                  <a:lnTo>
                    <a:pt x="2066" y="4126"/>
                  </a:lnTo>
                  <a:lnTo>
                    <a:pt x="2066" y="3966"/>
                  </a:lnTo>
                  <a:lnTo>
                    <a:pt x="2226" y="3966"/>
                  </a:lnTo>
                  <a:lnTo>
                    <a:pt x="2226" y="4126"/>
                  </a:lnTo>
                  <a:close/>
                  <a:moveTo>
                    <a:pt x="2226" y="3954"/>
                  </a:moveTo>
                  <a:lnTo>
                    <a:pt x="2066" y="3954"/>
                  </a:lnTo>
                  <a:lnTo>
                    <a:pt x="2066" y="3792"/>
                  </a:lnTo>
                  <a:lnTo>
                    <a:pt x="2226" y="3792"/>
                  </a:lnTo>
                  <a:lnTo>
                    <a:pt x="2226" y="3954"/>
                  </a:lnTo>
                  <a:close/>
                  <a:moveTo>
                    <a:pt x="2226" y="3780"/>
                  </a:moveTo>
                  <a:lnTo>
                    <a:pt x="2066" y="3780"/>
                  </a:lnTo>
                  <a:lnTo>
                    <a:pt x="2066" y="3620"/>
                  </a:lnTo>
                  <a:lnTo>
                    <a:pt x="2226" y="3620"/>
                  </a:lnTo>
                  <a:lnTo>
                    <a:pt x="2226" y="3780"/>
                  </a:lnTo>
                  <a:close/>
                  <a:moveTo>
                    <a:pt x="2226" y="3608"/>
                  </a:moveTo>
                  <a:lnTo>
                    <a:pt x="2066" y="3608"/>
                  </a:lnTo>
                  <a:lnTo>
                    <a:pt x="2066" y="3274"/>
                  </a:lnTo>
                  <a:lnTo>
                    <a:pt x="2226" y="3274"/>
                  </a:lnTo>
                  <a:lnTo>
                    <a:pt x="2226" y="3608"/>
                  </a:lnTo>
                  <a:close/>
                  <a:moveTo>
                    <a:pt x="2226" y="3262"/>
                  </a:moveTo>
                  <a:lnTo>
                    <a:pt x="2066" y="3262"/>
                  </a:lnTo>
                  <a:lnTo>
                    <a:pt x="2066" y="3102"/>
                  </a:lnTo>
                  <a:lnTo>
                    <a:pt x="2226" y="3102"/>
                  </a:lnTo>
                  <a:lnTo>
                    <a:pt x="2226" y="3262"/>
                  </a:lnTo>
                  <a:close/>
                  <a:moveTo>
                    <a:pt x="2226" y="3090"/>
                  </a:moveTo>
                  <a:lnTo>
                    <a:pt x="2066" y="3090"/>
                  </a:lnTo>
                  <a:lnTo>
                    <a:pt x="2066" y="2928"/>
                  </a:lnTo>
                  <a:lnTo>
                    <a:pt x="2226" y="2928"/>
                  </a:lnTo>
                  <a:lnTo>
                    <a:pt x="2226" y="3090"/>
                  </a:lnTo>
                  <a:close/>
                  <a:moveTo>
                    <a:pt x="2226" y="2916"/>
                  </a:moveTo>
                  <a:lnTo>
                    <a:pt x="2066" y="2916"/>
                  </a:lnTo>
                  <a:lnTo>
                    <a:pt x="2066" y="2756"/>
                  </a:lnTo>
                  <a:lnTo>
                    <a:pt x="2226" y="2756"/>
                  </a:lnTo>
                  <a:lnTo>
                    <a:pt x="2226" y="2916"/>
                  </a:lnTo>
                  <a:close/>
                  <a:moveTo>
                    <a:pt x="2226" y="2744"/>
                  </a:moveTo>
                  <a:lnTo>
                    <a:pt x="2066" y="2744"/>
                  </a:lnTo>
                  <a:lnTo>
                    <a:pt x="2066" y="2582"/>
                  </a:lnTo>
                  <a:lnTo>
                    <a:pt x="2226" y="2582"/>
                  </a:lnTo>
                  <a:lnTo>
                    <a:pt x="2226" y="2744"/>
                  </a:lnTo>
                  <a:close/>
                  <a:moveTo>
                    <a:pt x="2226" y="2570"/>
                  </a:moveTo>
                  <a:lnTo>
                    <a:pt x="2066" y="2570"/>
                  </a:lnTo>
                  <a:lnTo>
                    <a:pt x="2066" y="2410"/>
                  </a:lnTo>
                  <a:lnTo>
                    <a:pt x="2226" y="2410"/>
                  </a:lnTo>
                  <a:lnTo>
                    <a:pt x="2226" y="2570"/>
                  </a:lnTo>
                  <a:close/>
                  <a:moveTo>
                    <a:pt x="2226" y="2398"/>
                  </a:moveTo>
                  <a:lnTo>
                    <a:pt x="2066" y="2398"/>
                  </a:lnTo>
                  <a:lnTo>
                    <a:pt x="2066" y="2238"/>
                  </a:lnTo>
                  <a:lnTo>
                    <a:pt x="2226" y="2238"/>
                  </a:lnTo>
                  <a:lnTo>
                    <a:pt x="2226" y="2398"/>
                  </a:lnTo>
                  <a:close/>
                  <a:moveTo>
                    <a:pt x="2226" y="2226"/>
                  </a:moveTo>
                  <a:lnTo>
                    <a:pt x="2066" y="2226"/>
                  </a:lnTo>
                  <a:lnTo>
                    <a:pt x="2066" y="2064"/>
                  </a:lnTo>
                  <a:lnTo>
                    <a:pt x="2226" y="2064"/>
                  </a:lnTo>
                  <a:lnTo>
                    <a:pt x="2226" y="2226"/>
                  </a:lnTo>
                  <a:close/>
                  <a:moveTo>
                    <a:pt x="2226" y="2052"/>
                  </a:moveTo>
                  <a:lnTo>
                    <a:pt x="2066" y="2052"/>
                  </a:lnTo>
                  <a:lnTo>
                    <a:pt x="2066" y="1892"/>
                  </a:lnTo>
                  <a:lnTo>
                    <a:pt x="2226" y="1892"/>
                  </a:lnTo>
                  <a:lnTo>
                    <a:pt x="2226" y="2052"/>
                  </a:lnTo>
                  <a:close/>
                  <a:moveTo>
                    <a:pt x="2226" y="1880"/>
                  </a:moveTo>
                  <a:lnTo>
                    <a:pt x="2066" y="1880"/>
                  </a:lnTo>
                  <a:lnTo>
                    <a:pt x="2066" y="1546"/>
                  </a:lnTo>
                  <a:lnTo>
                    <a:pt x="2226" y="1546"/>
                  </a:lnTo>
                  <a:lnTo>
                    <a:pt x="2226" y="1880"/>
                  </a:lnTo>
                  <a:close/>
                  <a:moveTo>
                    <a:pt x="2226" y="1534"/>
                  </a:moveTo>
                  <a:lnTo>
                    <a:pt x="2066" y="1534"/>
                  </a:lnTo>
                  <a:lnTo>
                    <a:pt x="2066" y="1372"/>
                  </a:lnTo>
                  <a:lnTo>
                    <a:pt x="2226" y="1372"/>
                  </a:lnTo>
                  <a:lnTo>
                    <a:pt x="2226" y="1534"/>
                  </a:lnTo>
                  <a:close/>
                  <a:moveTo>
                    <a:pt x="2226" y="1360"/>
                  </a:moveTo>
                  <a:lnTo>
                    <a:pt x="2066" y="1360"/>
                  </a:lnTo>
                  <a:lnTo>
                    <a:pt x="2066" y="1200"/>
                  </a:lnTo>
                  <a:lnTo>
                    <a:pt x="2226" y="1200"/>
                  </a:lnTo>
                  <a:lnTo>
                    <a:pt x="2226" y="1360"/>
                  </a:lnTo>
                  <a:close/>
                  <a:moveTo>
                    <a:pt x="2226" y="1188"/>
                  </a:moveTo>
                  <a:lnTo>
                    <a:pt x="2066" y="1188"/>
                  </a:lnTo>
                  <a:lnTo>
                    <a:pt x="2066" y="1028"/>
                  </a:lnTo>
                  <a:lnTo>
                    <a:pt x="2226" y="1028"/>
                  </a:lnTo>
                  <a:lnTo>
                    <a:pt x="2226" y="1188"/>
                  </a:lnTo>
                  <a:close/>
                  <a:moveTo>
                    <a:pt x="2226" y="1016"/>
                  </a:moveTo>
                  <a:lnTo>
                    <a:pt x="2066" y="1016"/>
                  </a:lnTo>
                  <a:lnTo>
                    <a:pt x="2066" y="854"/>
                  </a:lnTo>
                  <a:lnTo>
                    <a:pt x="2226" y="854"/>
                  </a:lnTo>
                  <a:lnTo>
                    <a:pt x="2226" y="1016"/>
                  </a:lnTo>
                  <a:close/>
                  <a:moveTo>
                    <a:pt x="2226" y="842"/>
                  </a:moveTo>
                  <a:lnTo>
                    <a:pt x="2066" y="842"/>
                  </a:lnTo>
                  <a:lnTo>
                    <a:pt x="2066" y="682"/>
                  </a:lnTo>
                  <a:lnTo>
                    <a:pt x="2226" y="682"/>
                  </a:lnTo>
                  <a:lnTo>
                    <a:pt x="2226" y="842"/>
                  </a:lnTo>
                  <a:close/>
                  <a:moveTo>
                    <a:pt x="2226" y="670"/>
                  </a:moveTo>
                  <a:lnTo>
                    <a:pt x="2066" y="670"/>
                  </a:lnTo>
                  <a:lnTo>
                    <a:pt x="2066" y="508"/>
                  </a:lnTo>
                  <a:lnTo>
                    <a:pt x="2226" y="508"/>
                  </a:lnTo>
                  <a:lnTo>
                    <a:pt x="2226" y="670"/>
                  </a:lnTo>
                  <a:close/>
                  <a:moveTo>
                    <a:pt x="2226" y="496"/>
                  </a:moveTo>
                  <a:lnTo>
                    <a:pt x="2066" y="496"/>
                  </a:lnTo>
                  <a:lnTo>
                    <a:pt x="2066" y="336"/>
                  </a:lnTo>
                  <a:lnTo>
                    <a:pt x="2226" y="336"/>
                  </a:lnTo>
                  <a:lnTo>
                    <a:pt x="2226" y="496"/>
                  </a:lnTo>
                  <a:close/>
                  <a:moveTo>
                    <a:pt x="2226" y="324"/>
                  </a:moveTo>
                  <a:lnTo>
                    <a:pt x="2066" y="324"/>
                  </a:lnTo>
                  <a:lnTo>
                    <a:pt x="2066" y="164"/>
                  </a:lnTo>
                  <a:lnTo>
                    <a:pt x="2226" y="164"/>
                  </a:lnTo>
                  <a:lnTo>
                    <a:pt x="2226" y="324"/>
                  </a:lnTo>
                  <a:close/>
                  <a:moveTo>
                    <a:pt x="2400" y="4990"/>
                  </a:moveTo>
                  <a:lnTo>
                    <a:pt x="2238" y="4990"/>
                  </a:lnTo>
                  <a:lnTo>
                    <a:pt x="2238" y="4830"/>
                  </a:lnTo>
                  <a:lnTo>
                    <a:pt x="2400" y="4830"/>
                  </a:lnTo>
                  <a:lnTo>
                    <a:pt x="2400" y="4990"/>
                  </a:lnTo>
                  <a:close/>
                  <a:moveTo>
                    <a:pt x="2400" y="4818"/>
                  </a:moveTo>
                  <a:lnTo>
                    <a:pt x="2238" y="4818"/>
                  </a:lnTo>
                  <a:lnTo>
                    <a:pt x="2238" y="4656"/>
                  </a:lnTo>
                  <a:lnTo>
                    <a:pt x="2400" y="4656"/>
                  </a:lnTo>
                  <a:lnTo>
                    <a:pt x="2400" y="4818"/>
                  </a:lnTo>
                  <a:close/>
                  <a:moveTo>
                    <a:pt x="2400" y="4644"/>
                  </a:moveTo>
                  <a:lnTo>
                    <a:pt x="2238" y="4644"/>
                  </a:lnTo>
                  <a:lnTo>
                    <a:pt x="2238" y="4484"/>
                  </a:lnTo>
                  <a:lnTo>
                    <a:pt x="2400" y="4484"/>
                  </a:lnTo>
                  <a:lnTo>
                    <a:pt x="2400" y="4644"/>
                  </a:lnTo>
                  <a:close/>
                  <a:moveTo>
                    <a:pt x="2400" y="4472"/>
                  </a:moveTo>
                  <a:lnTo>
                    <a:pt x="2238" y="4472"/>
                  </a:lnTo>
                  <a:lnTo>
                    <a:pt x="2238" y="4310"/>
                  </a:lnTo>
                  <a:lnTo>
                    <a:pt x="2400" y="4310"/>
                  </a:lnTo>
                  <a:lnTo>
                    <a:pt x="2400" y="4472"/>
                  </a:lnTo>
                  <a:close/>
                  <a:moveTo>
                    <a:pt x="2400" y="4298"/>
                  </a:moveTo>
                  <a:lnTo>
                    <a:pt x="2238" y="4298"/>
                  </a:lnTo>
                  <a:lnTo>
                    <a:pt x="2238" y="4138"/>
                  </a:lnTo>
                  <a:lnTo>
                    <a:pt x="2400" y="4138"/>
                  </a:lnTo>
                  <a:lnTo>
                    <a:pt x="2400" y="4298"/>
                  </a:lnTo>
                  <a:close/>
                  <a:moveTo>
                    <a:pt x="2400" y="4126"/>
                  </a:moveTo>
                  <a:lnTo>
                    <a:pt x="2238" y="4126"/>
                  </a:lnTo>
                  <a:lnTo>
                    <a:pt x="2238" y="3966"/>
                  </a:lnTo>
                  <a:lnTo>
                    <a:pt x="2400" y="3966"/>
                  </a:lnTo>
                  <a:lnTo>
                    <a:pt x="2400" y="4126"/>
                  </a:lnTo>
                  <a:close/>
                  <a:moveTo>
                    <a:pt x="2400" y="3954"/>
                  </a:moveTo>
                  <a:lnTo>
                    <a:pt x="2238" y="3954"/>
                  </a:lnTo>
                  <a:lnTo>
                    <a:pt x="2238" y="3792"/>
                  </a:lnTo>
                  <a:lnTo>
                    <a:pt x="2400" y="3792"/>
                  </a:lnTo>
                  <a:lnTo>
                    <a:pt x="2400" y="3954"/>
                  </a:lnTo>
                  <a:close/>
                  <a:moveTo>
                    <a:pt x="2400" y="3780"/>
                  </a:moveTo>
                  <a:lnTo>
                    <a:pt x="2238" y="3780"/>
                  </a:lnTo>
                  <a:lnTo>
                    <a:pt x="2238" y="3620"/>
                  </a:lnTo>
                  <a:lnTo>
                    <a:pt x="2400" y="3620"/>
                  </a:lnTo>
                  <a:lnTo>
                    <a:pt x="2400" y="3780"/>
                  </a:lnTo>
                  <a:close/>
                  <a:moveTo>
                    <a:pt x="2400" y="3608"/>
                  </a:moveTo>
                  <a:lnTo>
                    <a:pt x="2238" y="3608"/>
                  </a:lnTo>
                  <a:lnTo>
                    <a:pt x="2238" y="3274"/>
                  </a:lnTo>
                  <a:lnTo>
                    <a:pt x="2400" y="3274"/>
                  </a:lnTo>
                  <a:lnTo>
                    <a:pt x="2400" y="3608"/>
                  </a:lnTo>
                  <a:close/>
                  <a:moveTo>
                    <a:pt x="2400" y="3262"/>
                  </a:moveTo>
                  <a:lnTo>
                    <a:pt x="2238" y="3262"/>
                  </a:lnTo>
                  <a:lnTo>
                    <a:pt x="2238" y="3102"/>
                  </a:lnTo>
                  <a:lnTo>
                    <a:pt x="2400" y="3102"/>
                  </a:lnTo>
                  <a:lnTo>
                    <a:pt x="2400" y="3262"/>
                  </a:lnTo>
                  <a:close/>
                  <a:moveTo>
                    <a:pt x="2400" y="3090"/>
                  </a:moveTo>
                  <a:lnTo>
                    <a:pt x="2238" y="3090"/>
                  </a:lnTo>
                  <a:lnTo>
                    <a:pt x="2238" y="2928"/>
                  </a:lnTo>
                  <a:lnTo>
                    <a:pt x="2400" y="2928"/>
                  </a:lnTo>
                  <a:lnTo>
                    <a:pt x="2400" y="3090"/>
                  </a:lnTo>
                  <a:close/>
                  <a:moveTo>
                    <a:pt x="2400" y="2916"/>
                  </a:moveTo>
                  <a:lnTo>
                    <a:pt x="2238" y="2916"/>
                  </a:lnTo>
                  <a:lnTo>
                    <a:pt x="2238" y="2756"/>
                  </a:lnTo>
                  <a:lnTo>
                    <a:pt x="2400" y="2756"/>
                  </a:lnTo>
                  <a:lnTo>
                    <a:pt x="2400" y="2916"/>
                  </a:lnTo>
                  <a:close/>
                  <a:moveTo>
                    <a:pt x="2400" y="2744"/>
                  </a:moveTo>
                  <a:lnTo>
                    <a:pt x="2238" y="2744"/>
                  </a:lnTo>
                  <a:lnTo>
                    <a:pt x="2238" y="2582"/>
                  </a:lnTo>
                  <a:lnTo>
                    <a:pt x="2400" y="2582"/>
                  </a:lnTo>
                  <a:lnTo>
                    <a:pt x="2400" y="2744"/>
                  </a:lnTo>
                  <a:close/>
                  <a:moveTo>
                    <a:pt x="2400" y="2570"/>
                  </a:moveTo>
                  <a:lnTo>
                    <a:pt x="2238" y="2570"/>
                  </a:lnTo>
                  <a:lnTo>
                    <a:pt x="2238" y="2410"/>
                  </a:lnTo>
                  <a:lnTo>
                    <a:pt x="2400" y="2410"/>
                  </a:lnTo>
                  <a:lnTo>
                    <a:pt x="2400" y="2570"/>
                  </a:lnTo>
                  <a:close/>
                  <a:moveTo>
                    <a:pt x="2400" y="2398"/>
                  </a:moveTo>
                  <a:lnTo>
                    <a:pt x="2238" y="2398"/>
                  </a:lnTo>
                  <a:lnTo>
                    <a:pt x="2238" y="2238"/>
                  </a:lnTo>
                  <a:lnTo>
                    <a:pt x="2400" y="2238"/>
                  </a:lnTo>
                  <a:lnTo>
                    <a:pt x="2400" y="2398"/>
                  </a:lnTo>
                  <a:close/>
                  <a:moveTo>
                    <a:pt x="2400" y="2226"/>
                  </a:moveTo>
                  <a:lnTo>
                    <a:pt x="2238" y="2226"/>
                  </a:lnTo>
                  <a:lnTo>
                    <a:pt x="2238" y="2064"/>
                  </a:lnTo>
                  <a:lnTo>
                    <a:pt x="2400" y="2064"/>
                  </a:lnTo>
                  <a:lnTo>
                    <a:pt x="2400" y="2226"/>
                  </a:lnTo>
                  <a:close/>
                  <a:moveTo>
                    <a:pt x="2400" y="2052"/>
                  </a:moveTo>
                  <a:lnTo>
                    <a:pt x="2238" y="2052"/>
                  </a:lnTo>
                  <a:lnTo>
                    <a:pt x="2238" y="1892"/>
                  </a:lnTo>
                  <a:lnTo>
                    <a:pt x="2400" y="1892"/>
                  </a:lnTo>
                  <a:lnTo>
                    <a:pt x="2400" y="2052"/>
                  </a:lnTo>
                  <a:close/>
                  <a:moveTo>
                    <a:pt x="2400" y="1880"/>
                  </a:moveTo>
                  <a:lnTo>
                    <a:pt x="2238" y="1880"/>
                  </a:lnTo>
                  <a:lnTo>
                    <a:pt x="2238" y="1546"/>
                  </a:lnTo>
                  <a:lnTo>
                    <a:pt x="2400" y="1546"/>
                  </a:lnTo>
                  <a:lnTo>
                    <a:pt x="2400" y="1880"/>
                  </a:lnTo>
                  <a:close/>
                  <a:moveTo>
                    <a:pt x="2400" y="1534"/>
                  </a:moveTo>
                  <a:lnTo>
                    <a:pt x="2238" y="1534"/>
                  </a:lnTo>
                  <a:lnTo>
                    <a:pt x="2238" y="1372"/>
                  </a:lnTo>
                  <a:lnTo>
                    <a:pt x="2400" y="1372"/>
                  </a:lnTo>
                  <a:lnTo>
                    <a:pt x="2400" y="1534"/>
                  </a:lnTo>
                  <a:close/>
                  <a:moveTo>
                    <a:pt x="2400" y="1360"/>
                  </a:moveTo>
                  <a:lnTo>
                    <a:pt x="2238" y="1360"/>
                  </a:lnTo>
                  <a:lnTo>
                    <a:pt x="2238" y="1200"/>
                  </a:lnTo>
                  <a:lnTo>
                    <a:pt x="2400" y="1200"/>
                  </a:lnTo>
                  <a:lnTo>
                    <a:pt x="2400" y="1360"/>
                  </a:lnTo>
                  <a:close/>
                  <a:moveTo>
                    <a:pt x="2400" y="1188"/>
                  </a:moveTo>
                  <a:lnTo>
                    <a:pt x="2238" y="1188"/>
                  </a:lnTo>
                  <a:lnTo>
                    <a:pt x="2238" y="1028"/>
                  </a:lnTo>
                  <a:lnTo>
                    <a:pt x="2400" y="1028"/>
                  </a:lnTo>
                  <a:lnTo>
                    <a:pt x="2400" y="1188"/>
                  </a:lnTo>
                  <a:close/>
                  <a:moveTo>
                    <a:pt x="2400" y="1016"/>
                  </a:moveTo>
                  <a:lnTo>
                    <a:pt x="2238" y="1016"/>
                  </a:lnTo>
                  <a:lnTo>
                    <a:pt x="2238" y="854"/>
                  </a:lnTo>
                  <a:lnTo>
                    <a:pt x="2400" y="854"/>
                  </a:lnTo>
                  <a:lnTo>
                    <a:pt x="2400" y="1016"/>
                  </a:lnTo>
                  <a:close/>
                  <a:moveTo>
                    <a:pt x="2400" y="842"/>
                  </a:moveTo>
                  <a:lnTo>
                    <a:pt x="2238" y="842"/>
                  </a:lnTo>
                  <a:lnTo>
                    <a:pt x="2238" y="682"/>
                  </a:lnTo>
                  <a:lnTo>
                    <a:pt x="2400" y="682"/>
                  </a:lnTo>
                  <a:lnTo>
                    <a:pt x="2400" y="842"/>
                  </a:lnTo>
                  <a:close/>
                  <a:moveTo>
                    <a:pt x="2400" y="670"/>
                  </a:moveTo>
                  <a:lnTo>
                    <a:pt x="2238" y="670"/>
                  </a:lnTo>
                  <a:lnTo>
                    <a:pt x="2238" y="508"/>
                  </a:lnTo>
                  <a:lnTo>
                    <a:pt x="2400" y="508"/>
                  </a:lnTo>
                  <a:lnTo>
                    <a:pt x="2400" y="670"/>
                  </a:lnTo>
                  <a:close/>
                  <a:moveTo>
                    <a:pt x="2400" y="496"/>
                  </a:moveTo>
                  <a:lnTo>
                    <a:pt x="2238" y="496"/>
                  </a:lnTo>
                  <a:lnTo>
                    <a:pt x="2238" y="336"/>
                  </a:lnTo>
                  <a:lnTo>
                    <a:pt x="2400" y="336"/>
                  </a:lnTo>
                  <a:lnTo>
                    <a:pt x="2400" y="496"/>
                  </a:lnTo>
                  <a:close/>
                  <a:moveTo>
                    <a:pt x="2400" y="324"/>
                  </a:moveTo>
                  <a:lnTo>
                    <a:pt x="2238" y="324"/>
                  </a:lnTo>
                  <a:lnTo>
                    <a:pt x="2238" y="164"/>
                  </a:lnTo>
                  <a:lnTo>
                    <a:pt x="2400" y="164"/>
                  </a:lnTo>
                  <a:lnTo>
                    <a:pt x="2400" y="324"/>
                  </a:lnTo>
                  <a:close/>
                  <a:moveTo>
                    <a:pt x="2572" y="4990"/>
                  </a:moveTo>
                  <a:lnTo>
                    <a:pt x="2412" y="4990"/>
                  </a:lnTo>
                  <a:lnTo>
                    <a:pt x="2412" y="4830"/>
                  </a:lnTo>
                  <a:lnTo>
                    <a:pt x="2572" y="4830"/>
                  </a:lnTo>
                  <a:lnTo>
                    <a:pt x="2572" y="4990"/>
                  </a:lnTo>
                  <a:close/>
                  <a:moveTo>
                    <a:pt x="2572" y="4818"/>
                  </a:moveTo>
                  <a:lnTo>
                    <a:pt x="2412" y="4818"/>
                  </a:lnTo>
                  <a:lnTo>
                    <a:pt x="2412" y="4656"/>
                  </a:lnTo>
                  <a:lnTo>
                    <a:pt x="2572" y="4656"/>
                  </a:lnTo>
                  <a:lnTo>
                    <a:pt x="2572" y="4818"/>
                  </a:lnTo>
                  <a:close/>
                  <a:moveTo>
                    <a:pt x="2572" y="4644"/>
                  </a:moveTo>
                  <a:lnTo>
                    <a:pt x="2412" y="4644"/>
                  </a:lnTo>
                  <a:lnTo>
                    <a:pt x="2412" y="4484"/>
                  </a:lnTo>
                  <a:lnTo>
                    <a:pt x="2572" y="4484"/>
                  </a:lnTo>
                  <a:lnTo>
                    <a:pt x="2572" y="4644"/>
                  </a:lnTo>
                  <a:close/>
                  <a:moveTo>
                    <a:pt x="2572" y="4472"/>
                  </a:moveTo>
                  <a:lnTo>
                    <a:pt x="2412" y="4472"/>
                  </a:lnTo>
                  <a:lnTo>
                    <a:pt x="2412" y="4310"/>
                  </a:lnTo>
                  <a:lnTo>
                    <a:pt x="2572" y="4310"/>
                  </a:lnTo>
                  <a:lnTo>
                    <a:pt x="2572" y="4472"/>
                  </a:lnTo>
                  <a:close/>
                  <a:moveTo>
                    <a:pt x="2572" y="4298"/>
                  </a:moveTo>
                  <a:lnTo>
                    <a:pt x="2412" y="4298"/>
                  </a:lnTo>
                  <a:lnTo>
                    <a:pt x="2412" y="4138"/>
                  </a:lnTo>
                  <a:lnTo>
                    <a:pt x="2572" y="4138"/>
                  </a:lnTo>
                  <a:lnTo>
                    <a:pt x="2572" y="4298"/>
                  </a:lnTo>
                  <a:close/>
                  <a:moveTo>
                    <a:pt x="2572" y="4126"/>
                  </a:moveTo>
                  <a:lnTo>
                    <a:pt x="2412" y="4126"/>
                  </a:lnTo>
                  <a:lnTo>
                    <a:pt x="2412" y="3966"/>
                  </a:lnTo>
                  <a:lnTo>
                    <a:pt x="2572" y="3966"/>
                  </a:lnTo>
                  <a:lnTo>
                    <a:pt x="2572" y="4126"/>
                  </a:lnTo>
                  <a:close/>
                  <a:moveTo>
                    <a:pt x="2572" y="3954"/>
                  </a:moveTo>
                  <a:lnTo>
                    <a:pt x="2412" y="3954"/>
                  </a:lnTo>
                  <a:lnTo>
                    <a:pt x="2412" y="3792"/>
                  </a:lnTo>
                  <a:lnTo>
                    <a:pt x="2572" y="3792"/>
                  </a:lnTo>
                  <a:lnTo>
                    <a:pt x="2572" y="3954"/>
                  </a:lnTo>
                  <a:close/>
                  <a:moveTo>
                    <a:pt x="2572" y="3780"/>
                  </a:moveTo>
                  <a:lnTo>
                    <a:pt x="2412" y="3780"/>
                  </a:lnTo>
                  <a:lnTo>
                    <a:pt x="2412" y="3620"/>
                  </a:lnTo>
                  <a:lnTo>
                    <a:pt x="2572" y="3620"/>
                  </a:lnTo>
                  <a:lnTo>
                    <a:pt x="2572" y="3780"/>
                  </a:lnTo>
                  <a:close/>
                  <a:moveTo>
                    <a:pt x="2572" y="3608"/>
                  </a:moveTo>
                  <a:lnTo>
                    <a:pt x="2412" y="3608"/>
                  </a:lnTo>
                  <a:lnTo>
                    <a:pt x="2412" y="3274"/>
                  </a:lnTo>
                  <a:lnTo>
                    <a:pt x="2572" y="3274"/>
                  </a:lnTo>
                  <a:lnTo>
                    <a:pt x="2572" y="3608"/>
                  </a:lnTo>
                  <a:close/>
                  <a:moveTo>
                    <a:pt x="2572" y="3262"/>
                  </a:moveTo>
                  <a:lnTo>
                    <a:pt x="2412" y="3262"/>
                  </a:lnTo>
                  <a:lnTo>
                    <a:pt x="2412" y="3102"/>
                  </a:lnTo>
                  <a:lnTo>
                    <a:pt x="2572" y="3102"/>
                  </a:lnTo>
                  <a:lnTo>
                    <a:pt x="2572" y="3262"/>
                  </a:lnTo>
                  <a:close/>
                  <a:moveTo>
                    <a:pt x="2572" y="3090"/>
                  </a:moveTo>
                  <a:lnTo>
                    <a:pt x="2412" y="3090"/>
                  </a:lnTo>
                  <a:lnTo>
                    <a:pt x="2412" y="2928"/>
                  </a:lnTo>
                  <a:lnTo>
                    <a:pt x="2572" y="2928"/>
                  </a:lnTo>
                  <a:lnTo>
                    <a:pt x="2572" y="3090"/>
                  </a:lnTo>
                  <a:close/>
                  <a:moveTo>
                    <a:pt x="2572" y="2916"/>
                  </a:moveTo>
                  <a:lnTo>
                    <a:pt x="2412" y="2916"/>
                  </a:lnTo>
                  <a:lnTo>
                    <a:pt x="2412" y="2756"/>
                  </a:lnTo>
                  <a:lnTo>
                    <a:pt x="2572" y="2756"/>
                  </a:lnTo>
                  <a:lnTo>
                    <a:pt x="2572" y="2916"/>
                  </a:lnTo>
                  <a:close/>
                  <a:moveTo>
                    <a:pt x="2572" y="2744"/>
                  </a:moveTo>
                  <a:lnTo>
                    <a:pt x="2412" y="2744"/>
                  </a:lnTo>
                  <a:lnTo>
                    <a:pt x="2412" y="2582"/>
                  </a:lnTo>
                  <a:lnTo>
                    <a:pt x="2572" y="2582"/>
                  </a:lnTo>
                  <a:lnTo>
                    <a:pt x="2572" y="2744"/>
                  </a:lnTo>
                  <a:close/>
                  <a:moveTo>
                    <a:pt x="2572" y="2570"/>
                  </a:moveTo>
                  <a:lnTo>
                    <a:pt x="2412" y="2570"/>
                  </a:lnTo>
                  <a:lnTo>
                    <a:pt x="2412" y="2410"/>
                  </a:lnTo>
                  <a:lnTo>
                    <a:pt x="2572" y="2410"/>
                  </a:lnTo>
                  <a:lnTo>
                    <a:pt x="2572" y="2570"/>
                  </a:lnTo>
                  <a:close/>
                  <a:moveTo>
                    <a:pt x="2572" y="2398"/>
                  </a:moveTo>
                  <a:lnTo>
                    <a:pt x="2412" y="2398"/>
                  </a:lnTo>
                  <a:lnTo>
                    <a:pt x="2412" y="2238"/>
                  </a:lnTo>
                  <a:lnTo>
                    <a:pt x="2572" y="2238"/>
                  </a:lnTo>
                  <a:lnTo>
                    <a:pt x="2572" y="2398"/>
                  </a:lnTo>
                  <a:close/>
                  <a:moveTo>
                    <a:pt x="2572" y="2226"/>
                  </a:moveTo>
                  <a:lnTo>
                    <a:pt x="2412" y="2226"/>
                  </a:lnTo>
                  <a:lnTo>
                    <a:pt x="2412" y="2064"/>
                  </a:lnTo>
                  <a:lnTo>
                    <a:pt x="2572" y="2064"/>
                  </a:lnTo>
                  <a:lnTo>
                    <a:pt x="2572" y="2226"/>
                  </a:lnTo>
                  <a:close/>
                  <a:moveTo>
                    <a:pt x="2572" y="2052"/>
                  </a:moveTo>
                  <a:lnTo>
                    <a:pt x="2412" y="2052"/>
                  </a:lnTo>
                  <a:lnTo>
                    <a:pt x="2412" y="1892"/>
                  </a:lnTo>
                  <a:lnTo>
                    <a:pt x="2572" y="1892"/>
                  </a:lnTo>
                  <a:lnTo>
                    <a:pt x="2572" y="2052"/>
                  </a:lnTo>
                  <a:close/>
                  <a:moveTo>
                    <a:pt x="2572" y="1880"/>
                  </a:moveTo>
                  <a:lnTo>
                    <a:pt x="2412" y="1880"/>
                  </a:lnTo>
                  <a:lnTo>
                    <a:pt x="2412" y="1546"/>
                  </a:lnTo>
                  <a:lnTo>
                    <a:pt x="2572" y="1546"/>
                  </a:lnTo>
                  <a:lnTo>
                    <a:pt x="2572" y="1880"/>
                  </a:lnTo>
                  <a:close/>
                  <a:moveTo>
                    <a:pt x="2572" y="1534"/>
                  </a:moveTo>
                  <a:lnTo>
                    <a:pt x="2412" y="1534"/>
                  </a:lnTo>
                  <a:lnTo>
                    <a:pt x="2412" y="1372"/>
                  </a:lnTo>
                  <a:lnTo>
                    <a:pt x="2572" y="1372"/>
                  </a:lnTo>
                  <a:lnTo>
                    <a:pt x="2572" y="1534"/>
                  </a:lnTo>
                  <a:close/>
                  <a:moveTo>
                    <a:pt x="2572" y="1360"/>
                  </a:moveTo>
                  <a:lnTo>
                    <a:pt x="2412" y="1360"/>
                  </a:lnTo>
                  <a:lnTo>
                    <a:pt x="2412" y="1200"/>
                  </a:lnTo>
                  <a:lnTo>
                    <a:pt x="2572" y="1200"/>
                  </a:lnTo>
                  <a:lnTo>
                    <a:pt x="2572" y="1360"/>
                  </a:lnTo>
                  <a:close/>
                  <a:moveTo>
                    <a:pt x="2572" y="1188"/>
                  </a:moveTo>
                  <a:lnTo>
                    <a:pt x="2412" y="1188"/>
                  </a:lnTo>
                  <a:lnTo>
                    <a:pt x="2412" y="1028"/>
                  </a:lnTo>
                  <a:lnTo>
                    <a:pt x="2572" y="1028"/>
                  </a:lnTo>
                  <a:lnTo>
                    <a:pt x="2572" y="1188"/>
                  </a:lnTo>
                  <a:close/>
                  <a:moveTo>
                    <a:pt x="2572" y="1016"/>
                  </a:moveTo>
                  <a:lnTo>
                    <a:pt x="2412" y="1016"/>
                  </a:lnTo>
                  <a:lnTo>
                    <a:pt x="2412" y="854"/>
                  </a:lnTo>
                  <a:lnTo>
                    <a:pt x="2572" y="854"/>
                  </a:lnTo>
                  <a:lnTo>
                    <a:pt x="2572" y="1016"/>
                  </a:lnTo>
                  <a:close/>
                  <a:moveTo>
                    <a:pt x="2572" y="842"/>
                  </a:moveTo>
                  <a:lnTo>
                    <a:pt x="2412" y="842"/>
                  </a:lnTo>
                  <a:lnTo>
                    <a:pt x="2412" y="682"/>
                  </a:lnTo>
                  <a:lnTo>
                    <a:pt x="2572" y="682"/>
                  </a:lnTo>
                  <a:lnTo>
                    <a:pt x="2572" y="842"/>
                  </a:lnTo>
                  <a:close/>
                  <a:moveTo>
                    <a:pt x="2572" y="670"/>
                  </a:moveTo>
                  <a:lnTo>
                    <a:pt x="2412" y="670"/>
                  </a:lnTo>
                  <a:lnTo>
                    <a:pt x="2412" y="508"/>
                  </a:lnTo>
                  <a:lnTo>
                    <a:pt x="2572" y="508"/>
                  </a:lnTo>
                  <a:lnTo>
                    <a:pt x="2572" y="670"/>
                  </a:lnTo>
                  <a:close/>
                  <a:moveTo>
                    <a:pt x="2572" y="496"/>
                  </a:moveTo>
                  <a:lnTo>
                    <a:pt x="2412" y="496"/>
                  </a:lnTo>
                  <a:lnTo>
                    <a:pt x="2412" y="336"/>
                  </a:lnTo>
                  <a:lnTo>
                    <a:pt x="2572" y="336"/>
                  </a:lnTo>
                  <a:lnTo>
                    <a:pt x="2572" y="496"/>
                  </a:lnTo>
                  <a:close/>
                  <a:moveTo>
                    <a:pt x="2572" y="324"/>
                  </a:moveTo>
                  <a:lnTo>
                    <a:pt x="2412" y="324"/>
                  </a:lnTo>
                  <a:lnTo>
                    <a:pt x="2412" y="164"/>
                  </a:lnTo>
                  <a:lnTo>
                    <a:pt x="2572" y="164"/>
                  </a:lnTo>
                  <a:lnTo>
                    <a:pt x="2572" y="324"/>
                  </a:lnTo>
                  <a:close/>
                  <a:moveTo>
                    <a:pt x="2747" y="4990"/>
                  </a:moveTo>
                  <a:lnTo>
                    <a:pt x="2585" y="4990"/>
                  </a:lnTo>
                  <a:lnTo>
                    <a:pt x="2585" y="4830"/>
                  </a:lnTo>
                  <a:lnTo>
                    <a:pt x="2747" y="4830"/>
                  </a:lnTo>
                  <a:lnTo>
                    <a:pt x="2747" y="4990"/>
                  </a:lnTo>
                  <a:close/>
                  <a:moveTo>
                    <a:pt x="2747" y="4818"/>
                  </a:moveTo>
                  <a:lnTo>
                    <a:pt x="2585" y="4818"/>
                  </a:lnTo>
                  <a:lnTo>
                    <a:pt x="2585" y="4656"/>
                  </a:lnTo>
                  <a:lnTo>
                    <a:pt x="2747" y="4656"/>
                  </a:lnTo>
                  <a:lnTo>
                    <a:pt x="2747" y="4818"/>
                  </a:lnTo>
                  <a:close/>
                  <a:moveTo>
                    <a:pt x="2747" y="4644"/>
                  </a:moveTo>
                  <a:lnTo>
                    <a:pt x="2585" y="4644"/>
                  </a:lnTo>
                  <a:lnTo>
                    <a:pt x="2585" y="4484"/>
                  </a:lnTo>
                  <a:lnTo>
                    <a:pt x="2747" y="4484"/>
                  </a:lnTo>
                  <a:lnTo>
                    <a:pt x="2747" y="4644"/>
                  </a:lnTo>
                  <a:close/>
                  <a:moveTo>
                    <a:pt x="2747" y="4472"/>
                  </a:moveTo>
                  <a:lnTo>
                    <a:pt x="2585" y="4472"/>
                  </a:lnTo>
                  <a:lnTo>
                    <a:pt x="2585" y="4310"/>
                  </a:lnTo>
                  <a:lnTo>
                    <a:pt x="2747" y="4310"/>
                  </a:lnTo>
                  <a:lnTo>
                    <a:pt x="2747" y="4472"/>
                  </a:lnTo>
                  <a:close/>
                  <a:moveTo>
                    <a:pt x="2747" y="4298"/>
                  </a:moveTo>
                  <a:lnTo>
                    <a:pt x="2585" y="4298"/>
                  </a:lnTo>
                  <a:lnTo>
                    <a:pt x="2585" y="4138"/>
                  </a:lnTo>
                  <a:lnTo>
                    <a:pt x="2747" y="4138"/>
                  </a:lnTo>
                  <a:lnTo>
                    <a:pt x="2747" y="4298"/>
                  </a:lnTo>
                  <a:close/>
                  <a:moveTo>
                    <a:pt x="2747" y="4126"/>
                  </a:moveTo>
                  <a:lnTo>
                    <a:pt x="2585" y="4126"/>
                  </a:lnTo>
                  <a:lnTo>
                    <a:pt x="2585" y="3966"/>
                  </a:lnTo>
                  <a:lnTo>
                    <a:pt x="2747" y="3966"/>
                  </a:lnTo>
                  <a:lnTo>
                    <a:pt x="2747" y="4126"/>
                  </a:lnTo>
                  <a:close/>
                  <a:moveTo>
                    <a:pt x="2747" y="3954"/>
                  </a:moveTo>
                  <a:lnTo>
                    <a:pt x="2585" y="3954"/>
                  </a:lnTo>
                  <a:lnTo>
                    <a:pt x="2585" y="3792"/>
                  </a:lnTo>
                  <a:lnTo>
                    <a:pt x="2747" y="3792"/>
                  </a:lnTo>
                  <a:lnTo>
                    <a:pt x="2747" y="3954"/>
                  </a:lnTo>
                  <a:close/>
                  <a:moveTo>
                    <a:pt x="2747" y="3780"/>
                  </a:moveTo>
                  <a:lnTo>
                    <a:pt x="2585" y="3780"/>
                  </a:lnTo>
                  <a:lnTo>
                    <a:pt x="2585" y="3620"/>
                  </a:lnTo>
                  <a:lnTo>
                    <a:pt x="2747" y="3620"/>
                  </a:lnTo>
                  <a:lnTo>
                    <a:pt x="2747" y="3780"/>
                  </a:lnTo>
                  <a:close/>
                  <a:moveTo>
                    <a:pt x="2747" y="3608"/>
                  </a:moveTo>
                  <a:lnTo>
                    <a:pt x="2585" y="3608"/>
                  </a:lnTo>
                  <a:lnTo>
                    <a:pt x="2585" y="3274"/>
                  </a:lnTo>
                  <a:lnTo>
                    <a:pt x="2747" y="3274"/>
                  </a:lnTo>
                  <a:lnTo>
                    <a:pt x="2747" y="3608"/>
                  </a:lnTo>
                  <a:close/>
                  <a:moveTo>
                    <a:pt x="2747" y="3262"/>
                  </a:moveTo>
                  <a:lnTo>
                    <a:pt x="2585" y="3262"/>
                  </a:lnTo>
                  <a:lnTo>
                    <a:pt x="2585" y="3102"/>
                  </a:lnTo>
                  <a:lnTo>
                    <a:pt x="2747" y="3102"/>
                  </a:lnTo>
                  <a:lnTo>
                    <a:pt x="2747" y="3262"/>
                  </a:lnTo>
                  <a:close/>
                  <a:moveTo>
                    <a:pt x="2747" y="3090"/>
                  </a:moveTo>
                  <a:lnTo>
                    <a:pt x="2585" y="3090"/>
                  </a:lnTo>
                  <a:lnTo>
                    <a:pt x="2585" y="2928"/>
                  </a:lnTo>
                  <a:lnTo>
                    <a:pt x="2747" y="2928"/>
                  </a:lnTo>
                  <a:lnTo>
                    <a:pt x="2747" y="3090"/>
                  </a:lnTo>
                  <a:close/>
                  <a:moveTo>
                    <a:pt x="2747" y="2916"/>
                  </a:moveTo>
                  <a:lnTo>
                    <a:pt x="2585" y="2916"/>
                  </a:lnTo>
                  <a:lnTo>
                    <a:pt x="2585" y="2756"/>
                  </a:lnTo>
                  <a:lnTo>
                    <a:pt x="2747" y="2756"/>
                  </a:lnTo>
                  <a:lnTo>
                    <a:pt x="2747" y="2916"/>
                  </a:lnTo>
                  <a:close/>
                  <a:moveTo>
                    <a:pt x="2747" y="2744"/>
                  </a:moveTo>
                  <a:lnTo>
                    <a:pt x="2585" y="2744"/>
                  </a:lnTo>
                  <a:lnTo>
                    <a:pt x="2585" y="2582"/>
                  </a:lnTo>
                  <a:lnTo>
                    <a:pt x="2747" y="2582"/>
                  </a:lnTo>
                  <a:lnTo>
                    <a:pt x="2747" y="2744"/>
                  </a:lnTo>
                  <a:close/>
                  <a:moveTo>
                    <a:pt x="2747" y="2570"/>
                  </a:moveTo>
                  <a:lnTo>
                    <a:pt x="2585" y="2570"/>
                  </a:lnTo>
                  <a:lnTo>
                    <a:pt x="2585" y="2410"/>
                  </a:lnTo>
                  <a:lnTo>
                    <a:pt x="2747" y="2410"/>
                  </a:lnTo>
                  <a:lnTo>
                    <a:pt x="2747" y="2570"/>
                  </a:lnTo>
                  <a:close/>
                  <a:moveTo>
                    <a:pt x="2747" y="2398"/>
                  </a:moveTo>
                  <a:lnTo>
                    <a:pt x="2585" y="2398"/>
                  </a:lnTo>
                  <a:lnTo>
                    <a:pt x="2585" y="2238"/>
                  </a:lnTo>
                  <a:lnTo>
                    <a:pt x="2747" y="2238"/>
                  </a:lnTo>
                  <a:lnTo>
                    <a:pt x="2747" y="2398"/>
                  </a:lnTo>
                  <a:close/>
                  <a:moveTo>
                    <a:pt x="2747" y="2226"/>
                  </a:moveTo>
                  <a:lnTo>
                    <a:pt x="2585" y="2226"/>
                  </a:lnTo>
                  <a:lnTo>
                    <a:pt x="2585" y="2064"/>
                  </a:lnTo>
                  <a:lnTo>
                    <a:pt x="2747" y="2064"/>
                  </a:lnTo>
                  <a:lnTo>
                    <a:pt x="2747" y="2226"/>
                  </a:lnTo>
                  <a:close/>
                  <a:moveTo>
                    <a:pt x="2747" y="2052"/>
                  </a:moveTo>
                  <a:lnTo>
                    <a:pt x="2585" y="2052"/>
                  </a:lnTo>
                  <a:lnTo>
                    <a:pt x="2585" y="1892"/>
                  </a:lnTo>
                  <a:lnTo>
                    <a:pt x="2747" y="1892"/>
                  </a:lnTo>
                  <a:lnTo>
                    <a:pt x="2747" y="2052"/>
                  </a:lnTo>
                  <a:close/>
                  <a:moveTo>
                    <a:pt x="2747" y="1880"/>
                  </a:moveTo>
                  <a:lnTo>
                    <a:pt x="2585" y="1880"/>
                  </a:lnTo>
                  <a:lnTo>
                    <a:pt x="2585" y="1546"/>
                  </a:lnTo>
                  <a:lnTo>
                    <a:pt x="2747" y="1546"/>
                  </a:lnTo>
                  <a:lnTo>
                    <a:pt x="2747" y="1880"/>
                  </a:lnTo>
                  <a:close/>
                  <a:moveTo>
                    <a:pt x="2747" y="1534"/>
                  </a:moveTo>
                  <a:lnTo>
                    <a:pt x="2585" y="1534"/>
                  </a:lnTo>
                  <a:lnTo>
                    <a:pt x="2585" y="1372"/>
                  </a:lnTo>
                  <a:lnTo>
                    <a:pt x="2747" y="1372"/>
                  </a:lnTo>
                  <a:lnTo>
                    <a:pt x="2747" y="1534"/>
                  </a:lnTo>
                  <a:close/>
                  <a:moveTo>
                    <a:pt x="2747" y="1360"/>
                  </a:moveTo>
                  <a:lnTo>
                    <a:pt x="2585" y="1360"/>
                  </a:lnTo>
                  <a:lnTo>
                    <a:pt x="2585" y="1200"/>
                  </a:lnTo>
                  <a:lnTo>
                    <a:pt x="2747" y="1200"/>
                  </a:lnTo>
                  <a:lnTo>
                    <a:pt x="2747" y="1360"/>
                  </a:lnTo>
                  <a:close/>
                  <a:moveTo>
                    <a:pt x="2747" y="1188"/>
                  </a:moveTo>
                  <a:lnTo>
                    <a:pt x="2585" y="1188"/>
                  </a:lnTo>
                  <a:lnTo>
                    <a:pt x="2585" y="1028"/>
                  </a:lnTo>
                  <a:lnTo>
                    <a:pt x="2747" y="1028"/>
                  </a:lnTo>
                  <a:lnTo>
                    <a:pt x="2747" y="1188"/>
                  </a:lnTo>
                  <a:close/>
                  <a:moveTo>
                    <a:pt x="2747" y="1016"/>
                  </a:moveTo>
                  <a:lnTo>
                    <a:pt x="2585" y="1016"/>
                  </a:lnTo>
                  <a:lnTo>
                    <a:pt x="2585" y="854"/>
                  </a:lnTo>
                  <a:lnTo>
                    <a:pt x="2747" y="854"/>
                  </a:lnTo>
                  <a:lnTo>
                    <a:pt x="2747" y="1016"/>
                  </a:lnTo>
                  <a:close/>
                  <a:moveTo>
                    <a:pt x="2747" y="842"/>
                  </a:moveTo>
                  <a:lnTo>
                    <a:pt x="2585" y="842"/>
                  </a:lnTo>
                  <a:lnTo>
                    <a:pt x="2585" y="682"/>
                  </a:lnTo>
                  <a:lnTo>
                    <a:pt x="2747" y="682"/>
                  </a:lnTo>
                  <a:lnTo>
                    <a:pt x="2747" y="842"/>
                  </a:lnTo>
                  <a:close/>
                  <a:moveTo>
                    <a:pt x="2747" y="670"/>
                  </a:moveTo>
                  <a:lnTo>
                    <a:pt x="2585" y="670"/>
                  </a:lnTo>
                  <a:lnTo>
                    <a:pt x="2585" y="508"/>
                  </a:lnTo>
                  <a:lnTo>
                    <a:pt x="2747" y="508"/>
                  </a:lnTo>
                  <a:lnTo>
                    <a:pt x="2747" y="670"/>
                  </a:lnTo>
                  <a:close/>
                  <a:moveTo>
                    <a:pt x="2747" y="496"/>
                  </a:moveTo>
                  <a:lnTo>
                    <a:pt x="2585" y="496"/>
                  </a:lnTo>
                  <a:lnTo>
                    <a:pt x="2585" y="336"/>
                  </a:lnTo>
                  <a:lnTo>
                    <a:pt x="2747" y="336"/>
                  </a:lnTo>
                  <a:lnTo>
                    <a:pt x="2747" y="496"/>
                  </a:lnTo>
                  <a:close/>
                  <a:moveTo>
                    <a:pt x="2747" y="324"/>
                  </a:moveTo>
                  <a:lnTo>
                    <a:pt x="2585" y="324"/>
                  </a:lnTo>
                  <a:lnTo>
                    <a:pt x="2585" y="164"/>
                  </a:lnTo>
                  <a:lnTo>
                    <a:pt x="2747" y="164"/>
                  </a:lnTo>
                  <a:lnTo>
                    <a:pt x="2747" y="324"/>
                  </a:lnTo>
                  <a:close/>
                  <a:moveTo>
                    <a:pt x="2919" y="4990"/>
                  </a:moveTo>
                  <a:lnTo>
                    <a:pt x="2759" y="4990"/>
                  </a:lnTo>
                  <a:lnTo>
                    <a:pt x="2759" y="4830"/>
                  </a:lnTo>
                  <a:lnTo>
                    <a:pt x="2919" y="4830"/>
                  </a:lnTo>
                  <a:lnTo>
                    <a:pt x="2919" y="4990"/>
                  </a:lnTo>
                  <a:close/>
                  <a:moveTo>
                    <a:pt x="2919" y="4818"/>
                  </a:moveTo>
                  <a:lnTo>
                    <a:pt x="2759" y="4818"/>
                  </a:lnTo>
                  <a:lnTo>
                    <a:pt x="2759" y="4656"/>
                  </a:lnTo>
                  <a:lnTo>
                    <a:pt x="2919" y="4656"/>
                  </a:lnTo>
                  <a:lnTo>
                    <a:pt x="2919" y="4818"/>
                  </a:lnTo>
                  <a:close/>
                  <a:moveTo>
                    <a:pt x="2919" y="4644"/>
                  </a:moveTo>
                  <a:lnTo>
                    <a:pt x="2759" y="4644"/>
                  </a:lnTo>
                  <a:lnTo>
                    <a:pt x="2759" y="4484"/>
                  </a:lnTo>
                  <a:lnTo>
                    <a:pt x="2919" y="4484"/>
                  </a:lnTo>
                  <a:lnTo>
                    <a:pt x="2919" y="4644"/>
                  </a:lnTo>
                  <a:close/>
                  <a:moveTo>
                    <a:pt x="2919" y="4472"/>
                  </a:moveTo>
                  <a:lnTo>
                    <a:pt x="2759" y="4472"/>
                  </a:lnTo>
                  <a:lnTo>
                    <a:pt x="2759" y="4310"/>
                  </a:lnTo>
                  <a:lnTo>
                    <a:pt x="2919" y="4310"/>
                  </a:lnTo>
                  <a:lnTo>
                    <a:pt x="2919" y="4472"/>
                  </a:lnTo>
                  <a:close/>
                  <a:moveTo>
                    <a:pt x="2919" y="4298"/>
                  </a:moveTo>
                  <a:lnTo>
                    <a:pt x="2759" y="4298"/>
                  </a:lnTo>
                  <a:lnTo>
                    <a:pt x="2759" y="4138"/>
                  </a:lnTo>
                  <a:lnTo>
                    <a:pt x="2919" y="4138"/>
                  </a:lnTo>
                  <a:lnTo>
                    <a:pt x="2919" y="4298"/>
                  </a:lnTo>
                  <a:close/>
                  <a:moveTo>
                    <a:pt x="2919" y="4126"/>
                  </a:moveTo>
                  <a:lnTo>
                    <a:pt x="2759" y="4126"/>
                  </a:lnTo>
                  <a:lnTo>
                    <a:pt x="2759" y="3966"/>
                  </a:lnTo>
                  <a:lnTo>
                    <a:pt x="2919" y="3966"/>
                  </a:lnTo>
                  <a:lnTo>
                    <a:pt x="2919" y="4126"/>
                  </a:lnTo>
                  <a:close/>
                  <a:moveTo>
                    <a:pt x="2919" y="3954"/>
                  </a:moveTo>
                  <a:lnTo>
                    <a:pt x="2759" y="3954"/>
                  </a:lnTo>
                  <a:lnTo>
                    <a:pt x="2759" y="3792"/>
                  </a:lnTo>
                  <a:lnTo>
                    <a:pt x="2919" y="3792"/>
                  </a:lnTo>
                  <a:lnTo>
                    <a:pt x="2919" y="3954"/>
                  </a:lnTo>
                  <a:close/>
                  <a:moveTo>
                    <a:pt x="2919" y="3780"/>
                  </a:moveTo>
                  <a:lnTo>
                    <a:pt x="2759" y="3780"/>
                  </a:lnTo>
                  <a:lnTo>
                    <a:pt x="2759" y="3620"/>
                  </a:lnTo>
                  <a:lnTo>
                    <a:pt x="2919" y="3620"/>
                  </a:lnTo>
                  <a:lnTo>
                    <a:pt x="2919" y="3780"/>
                  </a:lnTo>
                  <a:close/>
                  <a:moveTo>
                    <a:pt x="2919" y="3608"/>
                  </a:moveTo>
                  <a:lnTo>
                    <a:pt x="2759" y="3608"/>
                  </a:lnTo>
                  <a:lnTo>
                    <a:pt x="2759" y="3274"/>
                  </a:lnTo>
                  <a:lnTo>
                    <a:pt x="2919" y="3274"/>
                  </a:lnTo>
                  <a:lnTo>
                    <a:pt x="2919" y="3608"/>
                  </a:lnTo>
                  <a:close/>
                  <a:moveTo>
                    <a:pt x="2919" y="3262"/>
                  </a:moveTo>
                  <a:lnTo>
                    <a:pt x="2759" y="3262"/>
                  </a:lnTo>
                  <a:lnTo>
                    <a:pt x="2759" y="3102"/>
                  </a:lnTo>
                  <a:lnTo>
                    <a:pt x="2919" y="3102"/>
                  </a:lnTo>
                  <a:lnTo>
                    <a:pt x="2919" y="3262"/>
                  </a:lnTo>
                  <a:close/>
                  <a:moveTo>
                    <a:pt x="2919" y="3090"/>
                  </a:moveTo>
                  <a:lnTo>
                    <a:pt x="2759" y="3090"/>
                  </a:lnTo>
                  <a:lnTo>
                    <a:pt x="2759" y="2928"/>
                  </a:lnTo>
                  <a:lnTo>
                    <a:pt x="2919" y="2928"/>
                  </a:lnTo>
                  <a:lnTo>
                    <a:pt x="2919" y="3090"/>
                  </a:lnTo>
                  <a:close/>
                  <a:moveTo>
                    <a:pt x="2919" y="2916"/>
                  </a:moveTo>
                  <a:lnTo>
                    <a:pt x="2759" y="2916"/>
                  </a:lnTo>
                  <a:lnTo>
                    <a:pt x="2759" y="2756"/>
                  </a:lnTo>
                  <a:lnTo>
                    <a:pt x="2919" y="2756"/>
                  </a:lnTo>
                  <a:lnTo>
                    <a:pt x="2919" y="2916"/>
                  </a:lnTo>
                  <a:close/>
                  <a:moveTo>
                    <a:pt x="2919" y="2744"/>
                  </a:moveTo>
                  <a:lnTo>
                    <a:pt x="2759" y="2744"/>
                  </a:lnTo>
                  <a:lnTo>
                    <a:pt x="2759" y="2582"/>
                  </a:lnTo>
                  <a:lnTo>
                    <a:pt x="2919" y="2582"/>
                  </a:lnTo>
                  <a:lnTo>
                    <a:pt x="2919" y="2744"/>
                  </a:lnTo>
                  <a:close/>
                  <a:moveTo>
                    <a:pt x="2919" y="2570"/>
                  </a:moveTo>
                  <a:lnTo>
                    <a:pt x="2759" y="2570"/>
                  </a:lnTo>
                  <a:lnTo>
                    <a:pt x="2759" y="2410"/>
                  </a:lnTo>
                  <a:lnTo>
                    <a:pt x="2919" y="2410"/>
                  </a:lnTo>
                  <a:lnTo>
                    <a:pt x="2919" y="2570"/>
                  </a:lnTo>
                  <a:close/>
                  <a:moveTo>
                    <a:pt x="2919" y="2398"/>
                  </a:moveTo>
                  <a:lnTo>
                    <a:pt x="2759" y="2398"/>
                  </a:lnTo>
                  <a:lnTo>
                    <a:pt x="2759" y="2238"/>
                  </a:lnTo>
                  <a:lnTo>
                    <a:pt x="2919" y="2238"/>
                  </a:lnTo>
                  <a:lnTo>
                    <a:pt x="2919" y="2398"/>
                  </a:lnTo>
                  <a:close/>
                  <a:moveTo>
                    <a:pt x="2919" y="2226"/>
                  </a:moveTo>
                  <a:lnTo>
                    <a:pt x="2759" y="2226"/>
                  </a:lnTo>
                  <a:lnTo>
                    <a:pt x="2759" y="2064"/>
                  </a:lnTo>
                  <a:lnTo>
                    <a:pt x="2919" y="2064"/>
                  </a:lnTo>
                  <a:lnTo>
                    <a:pt x="2919" y="2226"/>
                  </a:lnTo>
                  <a:close/>
                  <a:moveTo>
                    <a:pt x="2919" y="2052"/>
                  </a:moveTo>
                  <a:lnTo>
                    <a:pt x="2759" y="2052"/>
                  </a:lnTo>
                  <a:lnTo>
                    <a:pt x="2759" y="1892"/>
                  </a:lnTo>
                  <a:lnTo>
                    <a:pt x="2919" y="1892"/>
                  </a:lnTo>
                  <a:lnTo>
                    <a:pt x="2919" y="2052"/>
                  </a:lnTo>
                  <a:close/>
                  <a:moveTo>
                    <a:pt x="2919" y="1880"/>
                  </a:moveTo>
                  <a:lnTo>
                    <a:pt x="2759" y="1880"/>
                  </a:lnTo>
                  <a:lnTo>
                    <a:pt x="2759" y="1546"/>
                  </a:lnTo>
                  <a:lnTo>
                    <a:pt x="2919" y="1546"/>
                  </a:lnTo>
                  <a:lnTo>
                    <a:pt x="2919" y="1880"/>
                  </a:lnTo>
                  <a:close/>
                  <a:moveTo>
                    <a:pt x="2919" y="1534"/>
                  </a:moveTo>
                  <a:lnTo>
                    <a:pt x="2759" y="1534"/>
                  </a:lnTo>
                  <a:lnTo>
                    <a:pt x="2759" y="1372"/>
                  </a:lnTo>
                  <a:lnTo>
                    <a:pt x="2919" y="1372"/>
                  </a:lnTo>
                  <a:lnTo>
                    <a:pt x="2919" y="1534"/>
                  </a:lnTo>
                  <a:close/>
                  <a:moveTo>
                    <a:pt x="2919" y="1360"/>
                  </a:moveTo>
                  <a:lnTo>
                    <a:pt x="2759" y="1360"/>
                  </a:lnTo>
                  <a:lnTo>
                    <a:pt x="2759" y="1200"/>
                  </a:lnTo>
                  <a:lnTo>
                    <a:pt x="2919" y="1200"/>
                  </a:lnTo>
                  <a:lnTo>
                    <a:pt x="2919" y="1360"/>
                  </a:lnTo>
                  <a:close/>
                  <a:moveTo>
                    <a:pt x="2919" y="1188"/>
                  </a:moveTo>
                  <a:lnTo>
                    <a:pt x="2759" y="1188"/>
                  </a:lnTo>
                  <a:lnTo>
                    <a:pt x="2759" y="1028"/>
                  </a:lnTo>
                  <a:lnTo>
                    <a:pt x="2919" y="1028"/>
                  </a:lnTo>
                  <a:lnTo>
                    <a:pt x="2919" y="1188"/>
                  </a:lnTo>
                  <a:close/>
                  <a:moveTo>
                    <a:pt x="2919" y="1016"/>
                  </a:moveTo>
                  <a:lnTo>
                    <a:pt x="2759" y="1016"/>
                  </a:lnTo>
                  <a:lnTo>
                    <a:pt x="2759" y="854"/>
                  </a:lnTo>
                  <a:lnTo>
                    <a:pt x="2919" y="854"/>
                  </a:lnTo>
                  <a:lnTo>
                    <a:pt x="2919" y="1016"/>
                  </a:lnTo>
                  <a:close/>
                  <a:moveTo>
                    <a:pt x="2919" y="842"/>
                  </a:moveTo>
                  <a:lnTo>
                    <a:pt x="2759" y="842"/>
                  </a:lnTo>
                  <a:lnTo>
                    <a:pt x="2759" y="682"/>
                  </a:lnTo>
                  <a:lnTo>
                    <a:pt x="2919" y="682"/>
                  </a:lnTo>
                  <a:lnTo>
                    <a:pt x="2919" y="842"/>
                  </a:lnTo>
                  <a:close/>
                  <a:moveTo>
                    <a:pt x="2919" y="670"/>
                  </a:moveTo>
                  <a:lnTo>
                    <a:pt x="2759" y="670"/>
                  </a:lnTo>
                  <a:lnTo>
                    <a:pt x="2759" y="508"/>
                  </a:lnTo>
                  <a:lnTo>
                    <a:pt x="2919" y="508"/>
                  </a:lnTo>
                  <a:lnTo>
                    <a:pt x="2919" y="670"/>
                  </a:lnTo>
                  <a:close/>
                  <a:moveTo>
                    <a:pt x="2919" y="496"/>
                  </a:moveTo>
                  <a:lnTo>
                    <a:pt x="2759" y="496"/>
                  </a:lnTo>
                  <a:lnTo>
                    <a:pt x="2759" y="336"/>
                  </a:lnTo>
                  <a:lnTo>
                    <a:pt x="2919" y="336"/>
                  </a:lnTo>
                  <a:lnTo>
                    <a:pt x="2919" y="496"/>
                  </a:lnTo>
                  <a:close/>
                  <a:moveTo>
                    <a:pt x="2919" y="324"/>
                  </a:moveTo>
                  <a:lnTo>
                    <a:pt x="2759" y="324"/>
                  </a:lnTo>
                  <a:lnTo>
                    <a:pt x="2759" y="164"/>
                  </a:lnTo>
                  <a:lnTo>
                    <a:pt x="2919" y="164"/>
                  </a:lnTo>
                  <a:lnTo>
                    <a:pt x="2919" y="324"/>
                  </a:lnTo>
                  <a:close/>
                  <a:moveTo>
                    <a:pt x="3093" y="4990"/>
                  </a:moveTo>
                  <a:lnTo>
                    <a:pt x="2931" y="4990"/>
                  </a:lnTo>
                  <a:lnTo>
                    <a:pt x="2931" y="4830"/>
                  </a:lnTo>
                  <a:lnTo>
                    <a:pt x="3093" y="4830"/>
                  </a:lnTo>
                  <a:lnTo>
                    <a:pt x="3093" y="4990"/>
                  </a:lnTo>
                  <a:close/>
                  <a:moveTo>
                    <a:pt x="3093" y="4818"/>
                  </a:moveTo>
                  <a:lnTo>
                    <a:pt x="2931" y="4818"/>
                  </a:lnTo>
                  <a:lnTo>
                    <a:pt x="2931" y="4656"/>
                  </a:lnTo>
                  <a:lnTo>
                    <a:pt x="3093" y="4656"/>
                  </a:lnTo>
                  <a:lnTo>
                    <a:pt x="3093" y="4818"/>
                  </a:lnTo>
                  <a:close/>
                  <a:moveTo>
                    <a:pt x="3093" y="4644"/>
                  </a:moveTo>
                  <a:lnTo>
                    <a:pt x="2931" y="4644"/>
                  </a:lnTo>
                  <a:lnTo>
                    <a:pt x="2931" y="4484"/>
                  </a:lnTo>
                  <a:lnTo>
                    <a:pt x="3093" y="4484"/>
                  </a:lnTo>
                  <a:lnTo>
                    <a:pt x="3093" y="4644"/>
                  </a:lnTo>
                  <a:close/>
                  <a:moveTo>
                    <a:pt x="3093" y="4472"/>
                  </a:moveTo>
                  <a:lnTo>
                    <a:pt x="2931" y="4472"/>
                  </a:lnTo>
                  <a:lnTo>
                    <a:pt x="2931" y="4310"/>
                  </a:lnTo>
                  <a:lnTo>
                    <a:pt x="3093" y="4310"/>
                  </a:lnTo>
                  <a:lnTo>
                    <a:pt x="3093" y="4472"/>
                  </a:lnTo>
                  <a:close/>
                  <a:moveTo>
                    <a:pt x="3093" y="4298"/>
                  </a:moveTo>
                  <a:lnTo>
                    <a:pt x="2931" y="4298"/>
                  </a:lnTo>
                  <a:lnTo>
                    <a:pt x="2931" y="4138"/>
                  </a:lnTo>
                  <a:lnTo>
                    <a:pt x="3093" y="4138"/>
                  </a:lnTo>
                  <a:lnTo>
                    <a:pt x="3093" y="4298"/>
                  </a:lnTo>
                  <a:close/>
                  <a:moveTo>
                    <a:pt x="3093" y="4126"/>
                  </a:moveTo>
                  <a:lnTo>
                    <a:pt x="2931" y="4126"/>
                  </a:lnTo>
                  <a:lnTo>
                    <a:pt x="2931" y="3966"/>
                  </a:lnTo>
                  <a:lnTo>
                    <a:pt x="3093" y="3966"/>
                  </a:lnTo>
                  <a:lnTo>
                    <a:pt x="3093" y="4126"/>
                  </a:lnTo>
                  <a:close/>
                  <a:moveTo>
                    <a:pt x="3093" y="3954"/>
                  </a:moveTo>
                  <a:lnTo>
                    <a:pt x="2931" y="3954"/>
                  </a:lnTo>
                  <a:lnTo>
                    <a:pt x="2931" y="3792"/>
                  </a:lnTo>
                  <a:lnTo>
                    <a:pt x="3093" y="3792"/>
                  </a:lnTo>
                  <a:lnTo>
                    <a:pt x="3093" y="3954"/>
                  </a:lnTo>
                  <a:close/>
                  <a:moveTo>
                    <a:pt x="3093" y="3780"/>
                  </a:moveTo>
                  <a:lnTo>
                    <a:pt x="2931" y="3780"/>
                  </a:lnTo>
                  <a:lnTo>
                    <a:pt x="2931" y="3620"/>
                  </a:lnTo>
                  <a:lnTo>
                    <a:pt x="3093" y="3620"/>
                  </a:lnTo>
                  <a:lnTo>
                    <a:pt x="3093" y="3780"/>
                  </a:lnTo>
                  <a:close/>
                  <a:moveTo>
                    <a:pt x="3093" y="3608"/>
                  </a:moveTo>
                  <a:lnTo>
                    <a:pt x="2931" y="3608"/>
                  </a:lnTo>
                  <a:lnTo>
                    <a:pt x="2931" y="3274"/>
                  </a:lnTo>
                  <a:lnTo>
                    <a:pt x="3093" y="3274"/>
                  </a:lnTo>
                  <a:lnTo>
                    <a:pt x="3093" y="3608"/>
                  </a:lnTo>
                  <a:close/>
                  <a:moveTo>
                    <a:pt x="3093" y="3262"/>
                  </a:moveTo>
                  <a:lnTo>
                    <a:pt x="2931" y="3262"/>
                  </a:lnTo>
                  <a:lnTo>
                    <a:pt x="2931" y="3102"/>
                  </a:lnTo>
                  <a:lnTo>
                    <a:pt x="3093" y="3102"/>
                  </a:lnTo>
                  <a:lnTo>
                    <a:pt x="3093" y="3262"/>
                  </a:lnTo>
                  <a:close/>
                  <a:moveTo>
                    <a:pt x="3093" y="3090"/>
                  </a:moveTo>
                  <a:lnTo>
                    <a:pt x="2931" y="3090"/>
                  </a:lnTo>
                  <a:lnTo>
                    <a:pt x="2931" y="2928"/>
                  </a:lnTo>
                  <a:lnTo>
                    <a:pt x="3093" y="2928"/>
                  </a:lnTo>
                  <a:lnTo>
                    <a:pt x="3093" y="3090"/>
                  </a:lnTo>
                  <a:close/>
                  <a:moveTo>
                    <a:pt x="3093" y="2916"/>
                  </a:moveTo>
                  <a:lnTo>
                    <a:pt x="2931" y="2916"/>
                  </a:lnTo>
                  <a:lnTo>
                    <a:pt x="2931" y="2756"/>
                  </a:lnTo>
                  <a:lnTo>
                    <a:pt x="3093" y="2756"/>
                  </a:lnTo>
                  <a:lnTo>
                    <a:pt x="3093" y="2916"/>
                  </a:lnTo>
                  <a:close/>
                  <a:moveTo>
                    <a:pt x="3093" y="2744"/>
                  </a:moveTo>
                  <a:lnTo>
                    <a:pt x="2931" y="2744"/>
                  </a:lnTo>
                  <a:lnTo>
                    <a:pt x="2931" y="2582"/>
                  </a:lnTo>
                  <a:lnTo>
                    <a:pt x="3093" y="2582"/>
                  </a:lnTo>
                  <a:lnTo>
                    <a:pt x="3093" y="2744"/>
                  </a:lnTo>
                  <a:close/>
                  <a:moveTo>
                    <a:pt x="3093" y="2570"/>
                  </a:moveTo>
                  <a:lnTo>
                    <a:pt x="2931" y="2570"/>
                  </a:lnTo>
                  <a:lnTo>
                    <a:pt x="2931" y="2410"/>
                  </a:lnTo>
                  <a:lnTo>
                    <a:pt x="3093" y="2410"/>
                  </a:lnTo>
                  <a:lnTo>
                    <a:pt x="3093" y="2570"/>
                  </a:lnTo>
                  <a:close/>
                  <a:moveTo>
                    <a:pt x="3093" y="2398"/>
                  </a:moveTo>
                  <a:lnTo>
                    <a:pt x="2931" y="2398"/>
                  </a:lnTo>
                  <a:lnTo>
                    <a:pt x="2931" y="2238"/>
                  </a:lnTo>
                  <a:lnTo>
                    <a:pt x="3093" y="2238"/>
                  </a:lnTo>
                  <a:lnTo>
                    <a:pt x="3093" y="2398"/>
                  </a:lnTo>
                  <a:close/>
                  <a:moveTo>
                    <a:pt x="3093" y="2226"/>
                  </a:moveTo>
                  <a:lnTo>
                    <a:pt x="2931" y="2226"/>
                  </a:lnTo>
                  <a:lnTo>
                    <a:pt x="2931" y="2064"/>
                  </a:lnTo>
                  <a:lnTo>
                    <a:pt x="3093" y="2064"/>
                  </a:lnTo>
                  <a:lnTo>
                    <a:pt x="3093" y="2226"/>
                  </a:lnTo>
                  <a:close/>
                  <a:moveTo>
                    <a:pt x="3093" y="2052"/>
                  </a:moveTo>
                  <a:lnTo>
                    <a:pt x="2931" y="2052"/>
                  </a:lnTo>
                  <a:lnTo>
                    <a:pt x="2931" y="1892"/>
                  </a:lnTo>
                  <a:lnTo>
                    <a:pt x="3093" y="1892"/>
                  </a:lnTo>
                  <a:lnTo>
                    <a:pt x="3093" y="2052"/>
                  </a:lnTo>
                  <a:close/>
                  <a:moveTo>
                    <a:pt x="3093" y="1880"/>
                  </a:moveTo>
                  <a:lnTo>
                    <a:pt x="2931" y="1880"/>
                  </a:lnTo>
                  <a:lnTo>
                    <a:pt x="2931" y="1546"/>
                  </a:lnTo>
                  <a:lnTo>
                    <a:pt x="3093" y="1546"/>
                  </a:lnTo>
                  <a:lnTo>
                    <a:pt x="3093" y="1880"/>
                  </a:lnTo>
                  <a:close/>
                  <a:moveTo>
                    <a:pt x="3093" y="1534"/>
                  </a:moveTo>
                  <a:lnTo>
                    <a:pt x="2931" y="1534"/>
                  </a:lnTo>
                  <a:lnTo>
                    <a:pt x="2931" y="1372"/>
                  </a:lnTo>
                  <a:lnTo>
                    <a:pt x="3093" y="1372"/>
                  </a:lnTo>
                  <a:lnTo>
                    <a:pt x="3093" y="1534"/>
                  </a:lnTo>
                  <a:close/>
                  <a:moveTo>
                    <a:pt x="3093" y="1360"/>
                  </a:moveTo>
                  <a:lnTo>
                    <a:pt x="2931" y="1360"/>
                  </a:lnTo>
                  <a:lnTo>
                    <a:pt x="2931" y="1200"/>
                  </a:lnTo>
                  <a:lnTo>
                    <a:pt x="3093" y="1200"/>
                  </a:lnTo>
                  <a:lnTo>
                    <a:pt x="3093" y="1360"/>
                  </a:lnTo>
                  <a:close/>
                  <a:moveTo>
                    <a:pt x="3093" y="1188"/>
                  </a:moveTo>
                  <a:lnTo>
                    <a:pt x="2931" y="1188"/>
                  </a:lnTo>
                  <a:lnTo>
                    <a:pt x="2931" y="1028"/>
                  </a:lnTo>
                  <a:lnTo>
                    <a:pt x="3093" y="1028"/>
                  </a:lnTo>
                  <a:lnTo>
                    <a:pt x="3093" y="1188"/>
                  </a:lnTo>
                  <a:close/>
                  <a:moveTo>
                    <a:pt x="3093" y="1016"/>
                  </a:moveTo>
                  <a:lnTo>
                    <a:pt x="2931" y="1016"/>
                  </a:lnTo>
                  <a:lnTo>
                    <a:pt x="2931" y="854"/>
                  </a:lnTo>
                  <a:lnTo>
                    <a:pt x="3093" y="854"/>
                  </a:lnTo>
                  <a:lnTo>
                    <a:pt x="3093" y="1016"/>
                  </a:lnTo>
                  <a:close/>
                  <a:moveTo>
                    <a:pt x="3093" y="842"/>
                  </a:moveTo>
                  <a:lnTo>
                    <a:pt x="2931" y="842"/>
                  </a:lnTo>
                  <a:lnTo>
                    <a:pt x="2931" y="682"/>
                  </a:lnTo>
                  <a:lnTo>
                    <a:pt x="3093" y="682"/>
                  </a:lnTo>
                  <a:lnTo>
                    <a:pt x="3093" y="842"/>
                  </a:lnTo>
                  <a:close/>
                  <a:moveTo>
                    <a:pt x="3093" y="670"/>
                  </a:moveTo>
                  <a:lnTo>
                    <a:pt x="2931" y="670"/>
                  </a:lnTo>
                  <a:lnTo>
                    <a:pt x="2931" y="508"/>
                  </a:lnTo>
                  <a:lnTo>
                    <a:pt x="3093" y="508"/>
                  </a:lnTo>
                  <a:lnTo>
                    <a:pt x="3093" y="670"/>
                  </a:lnTo>
                  <a:close/>
                  <a:moveTo>
                    <a:pt x="3093" y="496"/>
                  </a:moveTo>
                  <a:lnTo>
                    <a:pt x="2931" y="496"/>
                  </a:lnTo>
                  <a:lnTo>
                    <a:pt x="2931" y="336"/>
                  </a:lnTo>
                  <a:lnTo>
                    <a:pt x="3093" y="336"/>
                  </a:lnTo>
                  <a:lnTo>
                    <a:pt x="3093" y="496"/>
                  </a:lnTo>
                  <a:close/>
                  <a:moveTo>
                    <a:pt x="3093" y="324"/>
                  </a:moveTo>
                  <a:lnTo>
                    <a:pt x="2931" y="324"/>
                  </a:lnTo>
                  <a:lnTo>
                    <a:pt x="2931" y="164"/>
                  </a:lnTo>
                  <a:lnTo>
                    <a:pt x="3093" y="164"/>
                  </a:lnTo>
                  <a:lnTo>
                    <a:pt x="3093" y="324"/>
                  </a:lnTo>
                  <a:close/>
                  <a:moveTo>
                    <a:pt x="3266" y="4990"/>
                  </a:moveTo>
                  <a:lnTo>
                    <a:pt x="3105" y="4990"/>
                  </a:lnTo>
                  <a:lnTo>
                    <a:pt x="3105" y="4830"/>
                  </a:lnTo>
                  <a:lnTo>
                    <a:pt x="3266" y="4830"/>
                  </a:lnTo>
                  <a:lnTo>
                    <a:pt x="3266" y="4990"/>
                  </a:lnTo>
                  <a:close/>
                  <a:moveTo>
                    <a:pt x="3266" y="4818"/>
                  </a:moveTo>
                  <a:lnTo>
                    <a:pt x="3105" y="4818"/>
                  </a:lnTo>
                  <a:lnTo>
                    <a:pt x="3105" y="4656"/>
                  </a:lnTo>
                  <a:lnTo>
                    <a:pt x="3266" y="4656"/>
                  </a:lnTo>
                  <a:lnTo>
                    <a:pt x="3266" y="4818"/>
                  </a:lnTo>
                  <a:close/>
                  <a:moveTo>
                    <a:pt x="3266" y="4644"/>
                  </a:moveTo>
                  <a:lnTo>
                    <a:pt x="3105" y="4644"/>
                  </a:lnTo>
                  <a:lnTo>
                    <a:pt x="3105" y="4484"/>
                  </a:lnTo>
                  <a:lnTo>
                    <a:pt x="3266" y="4484"/>
                  </a:lnTo>
                  <a:lnTo>
                    <a:pt x="3266" y="4644"/>
                  </a:lnTo>
                  <a:close/>
                  <a:moveTo>
                    <a:pt x="3266" y="4472"/>
                  </a:moveTo>
                  <a:lnTo>
                    <a:pt x="3105" y="4472"/>
                  </a:lnTo>
                  <a:lnTo>
                    <a:pt x="3105" y="4310"/>
                  </a:lnTo>
                  <a:lnTo>
                    <a:pt x="3266" y="4310"/>
                  </a:lnTo>
                  <a:lnTo>
                    <a:pt x="3266" y="4472"/>
                  </a:lnTo>
                  <a:close/>
                  <a:moveTo>
                    <a:pt x="3266" y="4298"/>
                  </a:moveTo>
                  <a:lnTo>
                    <a:pt x="3105" y="4298"/>
                  </a:lnTo>
                  <a:lnTo>
                    <a:pt x="3105" y="4138"/>
                  </a:lnTo>
                  <a:lnTo>
                    <a:pt x="3266" y="4138"/>
                  </a:lnTo>
                  <a:lnTo>
                    <a:pt x="3266" y="4298"/>
                  </a:lnTo>
                  <a:close/>
                  <a:moveTo>
                    <a:pt x="3266" y="4126"/>
                  </a:moveTo>
                  <a:lnTo>
                    <a:pt x="3105" y="4126"/>
                  </a:lnTo>
                  <a:lnTo>
                    <a:pt x="3105" y="3966"/>
                  </a:lnTo>
                  <a:lnTo>
                    <a:pt x="3266" y="3966"/>
                  </a:lnTo>
                  <a:lnTo>
                    <a:pt x="3266" y="4126"/>
                  </a:lnTo>
                  <a:close/>
                  <a:moveTo>
                    <a:pt x="3266" y="3954"/>
                  </a:moveTo>
                  <a:lnTo>
                    <a:pt x="3105" y="3954"/>
                  </a:lnTo>
                  <a:lnTo>
                    <a:pt x="3105" y="3792"/>
                  </a:lnTo>
                  <a:lnTo>
                    <a:pt x="3266" y="3792"/>
                  </a:lnTo>
                  <a:lnTo>
                    <a:pt x="3266" y="3954"/>
                  </a:lnTo>
                  <a:close/>
                  <a:moveTo>
                    <a:pt x="3266" y="3780"/>
                  </a:moveTo>
                  <a:lnTo>
                    <a:pt x="3105" y="3780"/>
                  </a:lnTo>
                  <a:lnTo>
                    <a:pt x="3105" y="3620"/>
                  </a:lnTo>
                  <a:lnTo>
                    <a:pt x="3266" y="3620"/>
                  </a:lnTo>
                  <a:lnTo>
                    <a:pt x="3266" y="3780"/>
                  </a:lnTo>
                  <a:close/>
                  <a:moveTo>
                    <a:pt x="3266" y="3608"/>
                  </a:moveTo>
                  <a:lnTo>
                    <a:pt x="3105" y="3608"/>
                  </a:lnTo>
                  <a:lnTo>
                    <a:pt x="3105" y="3274"/>
                  </a:lnTo>
                  <a:lnTo>
                    <a:pt x="3266" y="3274"/>
                  </a:lnTo>
                  <a:lnTo>
                    <a:pt x="3266" y="3608"/>
                  </a:lnTo>
                  <a:close/>
                  <a:moveTo>
                    <a:pt x="3266" y="3262"/>
                  </a:moveTo>
                  <a:lnTo>
                    <a:pt x="3105" y="3262"/>
                  </a:lnTo>
                  <a:lnTo>
                    <a:pt x="3105" y="3102"/>
                  </a:lnTo>
                  <a:lnTo>
                    <a:pt x="3266" y="3102"/>
                  </a:lnTo>
                  <a:lnTo>
                    <a:pt x="3266" y="3262"/>
                  </a:lnTo>
                  <a:close/>
                  <a:moveTo>
                    <a:pt x="3266" y="3090"/>
                  </a:moveTo>
                  <a:lnTo>
                    <a:pt x="3105" y="3090"/>
                  </a:lnTo>
                  <a:lnTo>
                    <a:pt x="3105" y="2928"/>
                  </a:lnTo>
                  <a:lnTo>
                    <a:pt x="3266" y="2928"/>
                  </a:lnTo>
                  <a:lnTo>
                    <a:pt x="3266" y="3090"/>
                  </a:lnTo>
                  <a:close/>
                  <a:moveTo>
                    <a:pt x="3266" y="2916"/>
                  </a:moveTo>
                  <a:lnTo>
                    <a:pt x="3105" y="2916"/>
                  </a:lnTo>
                  <a:lnTo>
                    <a:pt x="3105" y="2756"/>
                  </a:lnTo>
                  <a:lnTo>
                    <a:pt x="3266" y="2756"/>
                  </a:lnTo>
                  <a:lnTo>
                    <a:pt x="3266" y="2916"/>
                  </a:lnTo>
                  <a:close/>
                  <a:moveTo>
                    <a:pt x="3266" y="2744"/>
                  </a:moveTo>
                  <a:lnTo>
                    <a:pt x="3105" y="2744"/>
                  </a:lnTo>
                  <a:lnTo>
                    <a:pt x="3105" y="2582"/>
                  </a:lnTo>
                  <a:lnTo>
                    <a:pt x="3266" y="2582"/>
                  </a:lnTo>
                  <a:lnTo>
                    <a:pt x="3266" y="2744"/>
                  </a:lnTo>
                  <a:close/>
                  <a:moveTo>
                    <a:pt x="3266" y="2570"/>
                  </a:moveTo>
                  <a:lnTo>
                    <a:pt x="3105" y="2570"/>
                  </a:lnTo>
                  <a:lnTo>
                    <a:pt x="3105" y="2410"/>
                  </a:lnTo>
                  <a:lnTo>
                    <a:pt x="3266" y="2410"/>
                  </a:lnTo>
                  <a:lnTo>
                    <a:pt x="3266" y="2570"/>
                  </a:lnTo>
                  <a:close/>
                  <a:moveTo>
                    <a:pt x="3266" y="2398"/>
                  </a:moveTo>
                  <a:lnTo>
                    <a:pt x="3105" y="2398"/>
                  </a:lnTo>
                  <a:lnTo>
                    <a:pt x="3105" y="2238"/>
                  </a:lnTo>
                  <a:lnTo>
                    <a:pt x="3266" y="2238"/>
                  </a:lnTo>
                  <a:lnTo>
                    <a:pt x="3266" y="2398"/>
                  </a:lnTo>
                  <a:close/>
                  <a:moveTo>
                    <a:pt x="3266" y="2226"/>
                  </a:moveTo>
                  <a:lnTo>
                    <a:pt x="3105" y="2226"/>
                  </a:lnTo>
                  <a:lnTo>
                    <a:pt x="3105" y="2064"/>
                  </a:lnTo>
                  <a:lnTo>
                    <a:pt x="3266" y="2064"/>
                  </a:lnTo>
                  <a:lnTo>
                    <a:pt x="3266" y="2226"/>
                  </a:lnTo>
                  <a:close/>
                  <a:moveTo>
                    <a:pt x="3266" y="2052"/>
                  </a:moveTo>
                  <a:lnTo>
                    <a:pt x="3105" y="2052"/>
                  </a:lnTo>
                  <a:lnTo>
                    <a:pt x="3105" y="1892"/>
                  </a:lnTo>
                  <a:lnTo>
                    <a:pt x="3266" y="1892"/>
                  </a:lnTo>
                  <a:lnTo>
                    <a:pt x="3266" y="2052"/>
                  </a:lnTo>
                  <a:close/>
                  <a:moveTo>
                    <a:pt x="3266" y="1880"/>
                  </a:moveTo>
                  <a:lnTo>
                    <a:pt x="3105" y="1880"/>
                  </a:lnTo>
                  <a:lnTo>
                    <a:pt x="3105" y="1546"/>
                  </a:lnTo>
                  <a:lnTo>
                    <a:pt x="3266" y="1546"/>
                  </a:lnTo>
                  <a:lnTo>
                    <a:pt x="3266" y="1880"/>
                  </a:lnTo>
                  <a:close/>
                  <a:moveTo>
                    <a:pt x="3266" y="1534"/>
                  </a:moveTo>
                  <a:lnTo>
                    <a:pt x="3105" y="1534"/>
                  </a:lnTo>
                  <a:lnTo>
                    <a:pt x="3105" y="1372"/>
                  </a:lnTo>
                  <a:lnTo>
                    <a:pt x="3266" y="1372"/>
                  </a:lnTo>
                  <a:lnTo>
                    <a:pt x="3266" y="1534"/>
                  </a:lnTo>
                  <a:close/>
                  <a:moveTo>
                    <a:pt x="3266" y="1360"/>
                  </a:moveTo>
                  <a:lnTo>
                    <a:pt x="3105" y="1360"/>
                  </a:lnTo>
                  <a:lnTo>
                    <a:pt x="3105" y="1200"/>
                  </a:lnTo>
                  <a:lnTo>
                    <a:pt x="3266" y="1200"/>
                  </a:lnTo>
                  <a:lnTo>
                    <a:pt x="3266" y="1360"/>
                  </a:lnTo>
                  <a:close/>
                  <a:moveTo>
                    <a:pt x="3266" y="1188"/>
                  </a:moveTo>
                  <a:lnTo>
                    <a:pt x="3105" y="1188"/>
                  </a:lnTo>
                  <a:lnTo>
                    <a:pt x="3105" y="1028"/>
                  </a:lnTo>
                  <a:lnTo>
                    <a:pt x="3266" y="1028"/>
                  </a:lnTo>
                  <a:lnTo>
                    <a:pt x="3266" y="1188"/>
                  </a:lnTo>
                  <a:close/>
                  <a:moveTo>
                    <a:pt x="3266" y="1016"/>
                  </a:moveTo>
                  <a:lnTo>
                    <a:pt x="3105" y="1016"/>
                  </a:lnTo>
                  <a:lnTo>
                    <a:pt x="3105" y="854"/>
                  </a:lnTo>
                  <a:lnTo>
                    <a:pt x="3266" y="854"/>
                  </a:lnTo>
                  <a:lnTo>
                    <a:pt x="3266" y="1016"/>
                  </a:lnTo>
                  <a:close/>
                  <a:moveTo>
                    <a:pt x="3266" y="842"/>
                  </a:moveTo>
                  <a:lnTo>
                    <a:pt x="3105" y="842"/>
                  </a:lnTo>
                  <a:lnTo>
                    <a:pt x="3105" y="682"/>
                  </a:lnTo>
                  <a:lnTo>
                    <a:pt x="3266" y="682"/>
                  </a:lnTo>
                  <a:lnTo>
                    <a:pt x="3266" y="842"/>
                  </a:lnTo>
                  <a:close/>
                  <a:moveTo>
                    <a:pt x="3266" y="670"/>
                  </a:moveTo>
                  <a:lnTo>
                    <a:pt x="3105" y="670"/>
                  </a:lnTo>
                  <a:lnTo>
                    <a:pt x="3105" y="508"/>
                  </a:lnTo>
                  <a:lnTo>
                    <a:pt x="3266" y="508"/>
                  </a:lnTo>
                  <a:lnTo>
                    <a:pt x="3266" y="670"/>
                  </a:lnTo>
                  <a:close/>
                  <a:moveTo>
                    <a:pt x="3266" y="496"/>
                  </a:moveTo>
                  <a:lnTo>
                    <a:pt x="3105" y="496"/>
                  </a:lnTo>
                  <a:lnTo>
                    <a:pt x="3105" y="336"/>
                  </a:lnTo>
                  <a:lnTo>
                    <a:pt x="3266" y="336"/>
                  </a:lnTo>
                  <a:lnTo>
                    <a:pt x="3266" y="496"/>
                  </a:lnTo>
                  <a:close/>
                  <a:moveTo>
                    <a:pt x="3266" y="324"/>
                  </a:moveTo>
                  <a:lnTo>
                    <a:pt x="3105" y="324"/>
                  </a:lnTo>
                  <a:lnTo>
                    <a:pt x="3105" y="164"/>
                  </a:lnTo>
                  <a:lnTo>
                    <a:pt x="3266" y="164"/>
                  </a:lnTo>
                  <a:lnTo>
                    <a:pt x="3266" y="324"/>
                  </a:lnTo>
                  <a:close/>
                  <a:moveTo>
                    <a:pt x="3612" y="4990"/>
                  </a:moveTo>
                  <a:lnTo>
                    <a:pt x="3278" y="4990"/>
                  </a:lnTo>
                  <a:lnTo>
                    <a:pt x="3278" y="4830"/>
                  </a:lnTo>
                  <a:lnTo>
                    <a:pt x="3612" y="4830"/>
                  </a:lnTo>
                  <a:lnTo>
                    <a:pt x="3612" y="4990"/>
                  </a:lnTo>
                  <a:close/>
                  <a:moveTo>
                    <a:pt x="3612" y="4818"/>
                  </a:moveTo>
                  <a:lnTo>
                    <a:pt x="3278" y="4818"/>
                  </a:lnTo>
                  <a:lnTo>
                    <a:pt x="3278" y="4656"/>
                  </a:lnTo>
                  <a:lnTo>
                    <a:pt x="3612" y="4656"/>
                  </a:lnTo>
                  <a:lnTo>
                    <a:pt x="3612" y="4818"/>
                  </a:lnTo>
                  <a:close/>
                  <a:moveTo>
                    <a:pt x="3612" y="4644"/>
                  </a:moveTo>
                  <a:lnTo>
                    <a:pt x="3278" y="4644"/>
                  </a:lnTo>
                  <a:lnTo>
                    <a:pt x="3278" y="4484"/>
                  </a:lnTo>
                  <a:lnTo>
                    <a:pt x="3612" y="4484"/>
                  </a:lnTo>
                  <a:lnTo>
                    <a:pt x="3612" y="4644"/>
                  </a:lnTo>
                  <a:close/>
                  <a:moveTo>
                    <a:pt x="3612" y="4472"/>
                  </a:moveTo>
                  <a:lnTo>
                    <a:pt x="3278" y="4472"/>
                  </a:lnTo>
                  <a:lnTo>
                    <a:pt x="3278" y="4310"/>
                  </a:lnTo>
                  <a:lnTo>
                    <a:pt x="3612" y="4310"/>
                  </a:lnTo>
                  <a:lnTo>
                    <a:pt x="3612" y="4472"/>
                  </a:lnTo>
                  <a:close/>
                  <a:moveTo>
                    <a:pt x="3612" y="4298"/>
                  </a:moveTo>
                  <a:lnTo>
                    <a:pt x="3278" y="4298"/>
                  </a:lnTo>
                  <a:lnTo>
                    <a:pt x="3278" y="4138"/>
                  </a:lnTo>
                  <a:lnTo>
                    <a:pt x="3612" y="4138"/>
                  </a:lnTo>
                  <a:lnTo>
                    <a:pt x="3612" y="4298"/>
                  </a:lnTo>
                  <a:close/>
                  <a:moveTo>
                    <a:pt x="3612" y="4126"/>
                  </a:moveTo>
                  <a:lnTo>
                    <a:pt x="3278" y="4126"/>
                  </a:lnTo>
                  <a:lnTo>
                    <a:pt x="3278" y="3966"/>
                  </a:lnTo>
                  <a:lnTo>
                    <a:pt x="3612" y="3966"/>
                  </a:lnTo>
                  <a:lnTo>
                    <a:pt x="3612" y="4126"/>
                  </a:lnTo>
                  <a:close/>
                  <a:moveTo>
                    <a:pt x="3612" y="3954"/>
                  </a:moveTo>
                  <a:lnTo>
                    <a:pt x="3278" y="3954"/>
                  </a:lnTo>
                  <a:lnTo>
                    <a:pt x="3278" y="3792"/>
                  </a:lnTo>
                  <a:lnTo>
                    <a:pt x="3612" y="3792"/>
                  </a:lnTo>
                  <a:lnTo>
                    <a:pt x="3612" y="3954"/>
                  </a:lnTo>
                  <a:close/>
                  <a:moveTo>
                    <a:pt x="3612" y="3780"/>
                  </a:moveTo>
                  <a:lnTo>
                    <a:pt x="3278" y="3780"/>
                  </a:lnTo>
                  <a:lnTo>
                    <a:pt x="3278" y="3620"/>
                  </a:lnTo>
                  <a:lnTo>
                    <a:pt x="3612" y="3620"/>
                  </a:lnTo>
                  <a:lnTo>
                    <a:pt x="3612" y="3780"/>
                  </a:lnTo>
                  <a:close/>
                  <a:moveTo>
                    <a:pt x="3612" y="3608"/>
                  </a:moveTo>
                  <a:lnTo>
                    <a:pt x="3278" y="3608"/>
                  </a:lnTo>
                  <a:lnTo>
                    <a:pt x="3278" y="3274"/>
                  </a:lnTo>
                  <a:lnTo>
                    <a:pt x="3612" y="3274"/>
                  </a:lnTo>
                  <a:lnTo>
                    <a:pt x="3612" y="3608"/>
                  </a:lnTo>
                  <a:close/>
                  <a:moveTo>
                    <a:pt x="3612" y="3262"/>
                  </a:moveTo>
                  <a:lnTo>
                    <a:pt x="3278" y="3262"/>
                  </a:lnTo>
                  <a:lnTo>
                    <a:pt x="3278" y="3102"/>
                  </a:lnTo>
                  <a:lnTo>
                    <a:pt x="3612" y="3102"/>
                  </a:lnTo>
                  <a:lnTo>
                    <a:pt x="3612" y="3262"/>
                  </a:lnTo>
                  <a:close/>
                  <a:moveTo>
                    <a:pt x="3612" y="3090"/>
                  </a:moveTo>
                  <a:lnTo>
                    <a:pt x="3278" y="3090"/>
                  </a:lnTo>
                  <a:lnTo>
                    <a:pt x="3278" y="2928"/>
                  </a:lnTo>
                  <a:lnTo>
                    <a:pt x="3612" y="2928"/>
                  </a:lnTo>
                  <a:lnTo>
                    <a:pt x="3612" y="3090"/>
                  </a:lnTo>
                  <a:close/>
                  <a:moveTo>
                    <a:pt x="3612" y="2916"/>
                  </a:moveTo>
                  <a:lnTo>
                    <a:pt x="3278" y="2916"/>
                  </a:lnTo>
                  <a:lnTo>
                    <a:pt x="3278" y="2756"/>
                  </a:lnTo>
                  <a:lnTo>
                    <a:pt x="3612" y="2756"/>
                  </a:lnTo>
                  <a:lnTo>
                    <a:pt x="3612" y="2916"/>
                  </a:lnTo>
                  <a:close/>
                  <a:moveTo>
                    <a:pt x="3612" y="2744"/>
                  </a:moveTo>
                  <a:lnTo>
                    <a:pt x="3278" y="2744"/>
                  </a:lnTo>
                  <a:lnTo>
                    <a:pt x="3278" y="2582"/>
                  </a:lnTo>
                  <a:lnTo>
                    <a:pt x="3612" y="2582"/>
                  </a:lnTo>
                  <a:lnTo>
                    <a:pt x="3612" y="2744"/>
                  </a:lnTo>
                  <a:close/>
                  <a:moveTo>
                    <a:pt x="3612" y="2570"/>
                  </a:moveTo>
                  <a:lnTo>
                    <a:pt x="3278" y="2570"/>
                  </a:lnTo>
                  <a:lnTo>
                    <a:pt x="3278" y="2410"/>
                  </a:lnTo>
                  <a:lnTo>
                    <a:pt x="3612" y="2410"/>
                  </a:lnTo>
                  <a:lnTo>
                    <a:pt x="3612" y="2570"/>
                  </a:lnTo>
                  <a:close/>
                  <a:moveTo>
                    <a:pt x="3612" y="2398"/>
                  </a:moveTo>
                  <a:lnTo>
                    <a:pt x="3278" y="2398"/>
                  </a:lnTo>
                  <a:lnTo>
                    <a:pt x="3278" y="2238"/>
                  </a:lnTo>
                  <a:lnTo>
                    <a:pt x="3612" y="2238"/>
                  </a:lnTo>
                  <a:lnTo>
                    <a:pt x="3612" y="2398"/>
                  </a:lnTo>
                  <a:close/>
                  <a:moveTo>
                    <a:pt x="3612" y="2226"/>
                  </a:moveTo>
                  <a:lnTo>
                    <a:pt x="3278" y="2226"/>
                  </a:lnTo>
                  <a:lnTo>
                    <a:pt x="3278" y="2064"/>
                  </a:lnTo>
                  <a:lnTo>
                    <a:pt x="3612" y="2064"/>
                  </a:lnTo>
                  <a:lnTo>
                    <a:pt x="3612" y="2226"/>
                  </a:lnTo>
                  <a:close/>
                  <a:moveTo>
                    <a:pt x="3612" y="2052"/>
                  </a:moveTo>
                  <a:lnTo>
                    <a:pt x="3278" y="2052"/>
                  </a:lnTo>
                  <a:lnTo>
                    <a:pt x="3278" y="1892"/>
                  </a:lnTo>
                  <a:lnTo>
                    <a:pt x="3612" y="1892"/>
                  </a:lnTo>
                  <a:lnTo>
                    <a:pt x="3612" y="2052"/>
                  </a:lnTo>
                  <a:close/>
                  <a:moveTo>
                    <a:pt x="3612" y="1880"/>
                  </a:moveTo>
                  <a:lnTo>
                    <a:pt x="3278" y="1880"/>
                  </a:lnTo>
                  <a:lnTo>
                    <a:pt x="3278" y="1546"/>
                  </a:lnTo>
                  <a:lnTo>
                    <a:pt x="3612" y="1546"/>
                  </a:lnTo>
                  <a:lnTo>
                    <a:pt x="3612" y="1880"/>
                  </a:lnTo>
                  <a:close/>
                  <a:moveTo>
                    <a:pt x="3612" y="1534"/>
                  </a:moveTo>
                  <a:lnTo>
                    <a:pt x="3278" y="1534"/>
                  </a:lnTo>
                  <a:lnTo>
                    <a:pt x="3278" y="1372"/>
                  </a:lnTo>
                  <a:lnTo>
                    <a:pt x="3612" y="1372"/>
                  </a:lnTo>
                  <a:lnTo>
                    <a:pt x="3612" y="1534"/>
                  </a:lnTo>
                  <a:close/>
                  <a:moveTo>
                    <a:pt x="3612" y="1360"/>
                  </a:moveTo>
                  <a:lnTo>
                    <a:pt x="3278" y="1360"/>
                  </a:lnTo>
                  <a:lnTo>
                    <a:pt x="3278" y="1200"/>
                  </a:lnTo>
                  <a:lnTo>
                    <a:pt x="3612" y="1200"/>
                  </a:lnTo>
                  <a:lnTo>
                    <a:pt x="3612" y="1360"/>
                  </a:lnTo>
                  <a:close/>
                  <a:moveTo>
                    <a:pt x="3612" y="1188"/>
                  </a:moveTo>
                  <a:lnTo>
                    <a:pt x="3278" y="1188"/>
                  </a:lnTo>
                  <a:lnTo>
                    <a:pt x="3278" y="1028"/>
                  </a:lnTo>
                  <a:lnTo>
                    <a:pt x="3612" y="1028"/>
                  </a:lnTo>
                  <a:lnTo>
                    <a:pt x="3612" y="1188"/>
                  </a:lnTo>
                  <a:close/>
                  <a:moveTo>
                    <a:pt x="3612" y="1016"/>
                  </a:moveTo>
                  <a:lnTo>
                    <a:pt x="3278" y="1016"/>
                  </a:lnTo>
                  <a:lnTo>
                    <a:pt x="3278" y="854"/>
                  </a:lnTo>
                  <a:lnTo>
                    <a:pt x="3612" y="854"/>
                  </a:lnTo>
                  <a:lnTo>
                    <a:pt x="3612" y="1016"/>
                  </a:lnTo>
                  <a:close/>
                  <a:moveTo>
                    <a:pt x="3612" y="842"/>
                  </a:moveTo>
                  <a:lnTo>
                    <a:pt x="3278" y="842"/>
                  </a:lnTo>
                  <a:lnTo>
                    <a:pt x="3278" y="682"/>
                  </a:lnTo>
                  <a:lnTo>
                    <a:pt x="3612" y="682"/>
                  </a:lnTo>
                  <a:lnTo>
                    <a:pt x="3612" y="842"/>
                  </a:lnTo>
                  <a:close/>
                  <a:moveTo>
                    <a:pt x="3612" y="670"/>
                  </a:moveTo>
                  <a:lnTo>
                    <a:pt x="3278" y="670"/>
                  </a:lnTo>
                  <a:lnTo>
                    <a:pt x="3278" y="508"/>
                  </a:lnTo>
                  <a:lnTo>
                    <a:pt x="3612" y="508"/>
                  </a:lnTo>
                  <a:lnTo>
                    <a:pt x="3612" y="670"/>
                  </a:lnTo>
                  <a:close/>
                  <a:moveTo>
                    <a:pt x="3612" y="496"/>
                  </a:moveTo>
                  <a:lnTo>
                    <a:pt x="3278" y="496"/>
                  </a:lnTo>
                  <a:lnTo>
                    <a:pt x="3278" y="336"/>
                  </a:lnTo>
                  <a:lnTo>
                    <a:pt x="3612" y="336"/>
                  </a:lnTo>
                  <a:lnTo>
                    <a:pt x="3612" y="496"/>
                  </a:lnTo>
                  <a:close/>
                  <a:moveTo>
                    <a:pt x="3612" y="324"/>
                  </a:moveTo>
                  <a:lnTo>
                    <a:pt x="3278" y="324"/>
                  </a:lnTo>
                  <a:lnTo>
                    <a:pt x="3278" y="164"/>
                  </a:lnTo>
                  <a:lnTo>
                    <a:pt x="3612" y="164"/>
                  </a:lnTo>
                  <a:lnTo>
                    <a:pt x="3612" y="324"/>
                  </a:lnTo>
                  <a:close/>
                  <a:moveTo>
                    <a:pt x="3785" y="4990"/>
                  </a:moveTo>
                  <a:lnTo>
                    <a:pt x="3624" y="4990"/>
                  </a:lnTo>
                  <a:lnTo>
                    <a:pt x="3624" y="4830"/>
                  </a:lnTo>
                  <a:lnTo>
                    <a:pt x="3785" y="4830"/>
                  </a:lnTo>
                  <a:lnTo>
                    <a:pt x="3785" y="4990"/>
                  </a:lnTo>
                  <a:close/>
                  <a:moveTo>
                    <a:pt x="3785" y="4818"/>
                  </a:moveTo>
                  <a:lnTo>
                    <a:pt x="3624" y="4818"/>
                  </a:lnTo>
                  <a:lnTo>
                    <a:pt x="3624" y="4656"/>
                  </a:lnTo>
                  <a:lnTo>
                    <a:pt x="3785" y="4656"/>
                  </a:lnTo>
                  <a:lnTo>
                    <a:pt x="3785" y="4818"/>
                  </a:lnTo>
                  <a:close/>
                  <a:moveTo>
                    <a:pt x="3785" y="4644"/>
                  </a:moveTo>
                  <a:lnTo>
                    <a:pt x="3624" y="4644"/>
                  </a:lnTo>
                  <a:lnTo>
                    <a:pt x="3624" y="4484"/>
                  </a:lnTo>
                  <a:lnTo>
                    <a:pt x="3785" y="4484"/>
                  </a:lnTo>
                  <a:lnTo>
                    <a:pt x="3785" y="4644"/>
                  </a:lnTo>
                  <a:close/>
                  <a:moveTo>
                    <a:pt x="3785" y="4472"/>
                  </a:moveTo>
                  <a:lnTo>
                    <a:pt x="3624" y="4472"/>
                  </a:lnTo>
                  <a:lnTo>
                    <a:pt x="3624" y="4310"/>
                  </a:lnTo>
                  <a:lnTo>
                    <a:pt x="3785" y="4310"/>
                  </a:lnTo>
                  <a:lnTo>
                    <a:pt x="3785" y="4472"/>
                  </a:lnTo>
                  <a:close/>
                  <a:moveTo>
                    <a:pt x="3785" y="4298"/>
                  </a:moveTo>
                  <a:lnTo>
                    <a:pt x="3624" y="4298"/>
                  </a:lnTo>
                  <a:lnTo>
                    <a:pt x="3624" y="4138"/>
                  </a:lnTo>
                  <a:lnTo>
                    <a:pt x="3785" y="4138"/>
                  </a:lnTo>
                  <a:lnTo>
                    <a:pt x="3785" y="4298"/>
                  </a:lnTo>
                  <a:close/>
                  <a:moveTo>
                    <a:pt x="3785" y="4126"/>
                  </a:moveTo>
                  <a:lnTo>
                    <a:pt x="3624" y="4126"/>
                  </a:lnTo>
                  <a:lnTo>
                    <a:pt x="3624" y="3966"/>
                  </a:lnTo>
                  <a:lnTo>
                    <a:pt x="3785" y="3966"/>
                  </a:lnTo>
                  <a:lnTo>
                    <a:pt x="3785" y="4126"/>
                  </a:lnTo>
                  <a:close/>
                  <a:moveTo>
                    <a:pt x="3785" y="3954"/>
                  </a:moveTo>
                  <a:lnTo>
                    <a:pt x="3624" y="3954"/>
                  </a:lnTo>
                  <a:lnTo>
                    <a:pt x="3624" y="3792"/>
                  </a:lnTo>
                  <a:lnTo>
                    <a:pt x="3785" y="3792"/>
                  </a:lnTo>
                  <a:lnTo>
                    <a:pt x="3785" y="3954"/>
                  </a:lnTo>
                  <a:close/>
                  <a:moveTo>
                    <a:pt x="3785" y="3780"/>
                  </a:moveTo>
                  <a:lnTo>
                    <a:pt x="3624" y="3780"/>
                  </a:lnTo>
                  <a:lnTo>
                    <a:pt x="3624" y="3620"/>
                  </a:lnTo>
                  <a:lnTo>
                    <a:pt x="3785" y="3620"/>
                  </a:lnTo>
                  <a:lnTo>
                    <a:pt x="3785" y="3780"/>
                  </a:lnTo>
                  <a:close/>
                  <a:moveTo>
                    <a:pt x="3785" y="3608"/>
                  </a:moveTo>
                  <a:lnTo>
                    <a:pt x="3624" y="3608"/>
                  </a:lnTo>
                  <a:lnTo>
                    <a:pt x="3624" y="3274"/>
                  </a:lnTo>
                  <a:lnTo>
                    <a:pt x="3785" y="3274"/>
                  </a:lnTo>
                  <a:lnTo>
                    <a:pt x="3785" y="3608"/>
                  </a:lnTo>
                  <a:close/>
                  <a:moveTo>
                    <a:pt x="3785" y="3262"/>
                  </a:moveTo>
                  <a:lnTo>
                    <a:pt x="3624" y="3262"/>
                  </a:lnTo>
                  <a:lnTo>
                    <a:pt x="3624" y="3102"/>
                  </a:lnTo>
                  <a:lnTo>
                    <a:pt x="3785" y="3102"/>
                  </a:lnTo>
                  <a:lnTo>
                    <a:pt x="3785" y="3262"/>
                  </a:lnTo>
                  <a:close/>
                  <a:moveTo>
                    <a:pt x="3785" y="3090"/>
                  </a:moveTo>
                  <a:lnTo>
                    <a:pt x="3624" y="3090"/>
                  </a:lnTo>
                  <a:lnTo>
                    <a:pt x="3624" y="2928"/>
                  </a:lnTo>
                  <a:lnTo>
                    <a:pt x="3785" y="2928"/>
                  </a:lnTo>
                  <a:lnTo>
                    <a:pt x="3785" y="3090"/>
                  </a:lnTo>
                  <a:close/>
                  <a:moveTo>
                    <a:pt x="3785" y="2916"/>
                  </a:moveTo>
                  <a:lnTo>
                    <a:pt x="3624" y="2916"/>
                  </a:lnTo>
                  <a:lnTo>
                    <a:pt x="3624" y="2756"/>
                  </a:lnTo>
                  <a:lnTo>
                    <a:pt x="3785" y="2756"/>
                  </a:lnTo>
                  <a:lnTo>
                    <a:pt x="3785" y="2916"/>
                  </a:lnTo>
                  <a:close/>
                  <a:moveTo>
                    <a:pt x="3785" y="2744"/>
                  </a:moveTo>
                  <a:lnTo>
                    <a:pt x="3624" y="2744"/>
                  </a:lnTo>
                  <a:lnTo>
                    <a:pt x="3624" y="2582"/>
                  </a:lnTo>
                  <a:lnTo>
                    <a:pt x="3785" y="2582"/>
                  </a:lnTo>
                  <a:lnTo>
                    <a:pt x="3785" y="2744"/>
                  </a:lnTo>
                  <a:close/>
                  <a:moveTo>
                    <a:pt x="3785" y="2570"/>
                  </a:moveTo>
                  <a:lnTo>
                    <a:pt x="3624" y="2570"/>
                  </a:lnTo>
                  <a:lnTo>
                    <a:pt x="3624" y="2410"/>
                  </a:lnTo>
                  <a:lnTo>
                    <a:pt x="3785" y="2410"/>
                  </a:lnTo>
                  <a:lnTo>
                    <a:pt x="3785" y="2570"/>
                  </a:lnTo>
                  <a:close/>
                  <a:moveTo>
                    <a:pt x="3785" y="2398"/>
                  </a:moveTo>
                  <a:lnTo>
                    <a:pt x="3624" y="2398"/>
                  </a:lnTo>
                  <a:lnTo>
                    <a:pt x="3624" y="2238"/>
                  </a:lnTo>
                  <a:lnTo>
                    <a:pt x="3785" y="2238"/>
                  </a:lnTo>
                  <a:lnTo>
                    <a:pt x="3785" y="2398"/>
                  </a:lnTo>
                  <a:close/>
                  <a:moveTo>
                    <a:pt x="3785" y="2226"/>
                  </a:moveTo>
                  <a:lnTo>
                    <a:pt x="3624" y="2226"/>
                  </a:lnTo>
                  <a:lnTo>
                    <a:pt x="3624" y="2064"/>
                  </a:lnTo>
                  <a:lnTo>
                    <a:pt x="3785" y="2064"/>
                  </a:lnTo>
                  <a:lnTo>
                    <a:pt x="3785" y="2226"/>
                  </a:lnTo>
                  <a:close/>
                  <a:moveTo>
                    <a:pt x="3785" y="2052"/>
                  </a:moveTo>
                  <a:lnTo>
                    <a:pt x="3624" y="2052"/>
                  </a:lnTo>
                  <a:lnTo>
                    <a:pt x="3624" y="1892"/>
                  </a:lnTo>
                  <a:lnTo>
                    <a:pt x="3785" y="1892"/>
                  </a:lnTo>
                  <a:lnTo>
                    <a:pt x="3785" y="2052"/>
                  </a:lnTo>
                  <a:close/>
                  <a:moveTo>
                    <a:pt x="3785" y="1880"/>
                  </a:moveTo>
                  <a:lnTo>
                    <a:pt x="3624" y="1880"/>
                  </a:lnTo>
                  <a:lnTo>
                    <a:pt x="3624" y="1546"/>
                  </a:lnTo>
                  <a:lnTo>
                    <a:pt x="3785" y="1546"/>
                  </a:lnTo>
                  <a:lnTo>
                    <a:pt x="3785" y="1880"/>
                  </a:lnTo>
                  <a:close/>
                  <a:moveTo>
                    <a:pt x="3785" y="1534"/>
                  </a:moveTo>
                  <a:lnTo>
                    <a:pt x="3624" y="1534"/>
                  </a:lnTo>
                  <a:lnTo>
                    <a:pt x="3624" y="1372"/>
                  </a:lnTo>
                  <a:lnTo>
                    <a:pt x="3785" y="1372"/>
                  </a:lnTo>
                  <a:lnTo>
                    <a:pt x="3785" y="1534"/>
                  </a:lnTo>
                  <a:close/>
                  <a:moveTo>
                    <a:pt x="3785" y="1360"/>
                  </a:moveTo>
                  <a:lnTo>
                    <a:pt x="3624" y="1360"/>
                  </a:lnTo>
                  <a:lnTo>
                    <a:pt x="3624" y="1200"/>
                  </a:lnTo>
                  <a:lnTo>
                    <a:pt x="3785" y="1200"/>
                  </a:lnTo>
                  <a:lnTo>
                    <a:pt x="3785" y="1360"/>
                  </a:lnTo>
                  <a:close/>
                  <a:moveTo>
                    <a:pt x="3785" y="1188"/>
                  </a:moveTo>
                  <a:lnTo>
                    <a:pt x="3624" y="1188"/>
                  </a:lnTo>
                  <a:lnTo>
                    <a:pt x="3624" y="1028"/>
                  </a:lnTo>
                  <a:lnTo>
                    <a:pt x="3785" y="1028"/>
                  </a:lnTo>
                  <a:lnTo>
                    <a:pt x="3785" y="1188"/>
                  </a:lnTo>
                  <a:close/>
                  <a:moveTo>
                    <a:pt x="3785" y="1016"/>
                  </a:moveTo>
                  <a:lnTo>
                    <a:pt x="3624" y="1016"/>
                  </a:lnTo>
                  <a:lnTo>
                    <a:pt x="3624" y="854"/>
                  </a:lnTo>
                  <a:lnTo>
                    <a:pt x="3785" y="854"/>
                  </a:lnTo>
                  <a:lnTo>
                    <a:pt x="3785" y="1016"/>
                  </a:lnTo>
                  <a:close/>
                  <a:moveTo>
                    <a:pt x="3785" y="842"/>
                  </a:moveTo>
                  <a:lnTo>
                    <a:pt x="3624" y="842"/>
                  </a:lnTo>
                  <a:lnTo>
                    <a:pt x="3624" y="682"/>
                  </a:lnTo>
                  <a:lnTo>
                    <a:pt x="3785" y="682"/>
                  </a:lnTo>
                  <a:lnTo>
                    <a:pt x="3785" y="842"/>
                  </a:lnTo>
                  <a:close/>
                  <a:moveTo>
                    <a:pt x="3785" y="670"/>
                  </a:moveTo>
                  <a:lnTo>
                    <a:pt x="3624" y="670"/>
                  </a:lnTo>
                  <a:lnTo>
                    <a:pt x="3624" y="508"/>
                  </a:lnTo>
                  <a:lnTo>
                    <a:pt x="3785" y="508"/>
                  </a:lnTo>
                  <a:lnTo>
                    <a:pt x="3785" y="670"/>
                  </a:lnTo>
                  <a:close/>
                  <a:moveTo>
                    <a:pt x="3785" y="496"/>
                  </a:moveTo>
                  <a:lnTo>
                    <a:pt x="3624" y="496"/>
                  </a:lnTo>
                  <a:lnTo>
                    <a:pt x="3624" y="336"/>
                  </a:lnTo>
                  <a:lnTo>
                    <a:pt x="3785" y="336"/>
                  </a:lnTo>
                  <a:lnTo>
                    <a:pt x="3785" y="496"/>
                  </a:lnTo>
                  <a:close/>
                  <a:moveTo>
                    <a:pt x="3785" y="324"/>
                  </a:moveTo>
                  <a:lnTo>
                    <a:pt x="3624" y="324"/>
                  </a:lnTo>
                  <a:lnTo>
                    <a:pt x="3624" y="164"/>
                  </a:lnTo>
                  <a:lnTo>
                    <a:pt x="3785" y="164"/>
                  </a:lnTo>
                  <a:lnTo>
                    <a:pt x="3785" y="324"/>
                  </a:lnTo>
                  <a:close/>
                  <a:moveTo>
                    <a:pt x="3959" y="4990"/>
                  </a:moveTo>
                  <a:lnTo>
                    <a:pt x="3797" y="4990"/>
                  </a:lnTo>
                  <a:lnTo>
                    <a:pt x="3797" y="4830"/>
                  </a:lnTo>
                  <a:lnTo>
                    <a:pt x="3959" y="4830"/>
                  </a:lnTo>
                  <a:lnTo>
                    <a:pt x="3959" y="4990"/>
                  </a:lnTo>
                  <a:close/>
                  <a:moveTo>
                    <a:pt x="3959" y="4818"/>
                  </a:moveTo>
                  <a:lnTo>
                    <a:pt x="3797" y="4818"/>
                  </a:lnTo>
                  <a:lnTo>
                    <a:pt x="3797" y="4656"/>
                  </a:lnTo>
                  <a:lnTo>
                    <a:pt x="3959" y="4656"/>
                  </a:lnTo>
                  <a:lnTo>
                    <a:pt x="3959" y="4818"/>
                  </a:lnTo>
                  <a:close/>
                  <a:moveTo>
                    <a:pt x="3959" y="4644"/>
                  </a:moveTo>
                  <a:lnTo>
                    <a:pt x="3797" y="4644"/>
                  </a:lnTo>
                  <a:lnTo>
                    <a:pt x="3797" y="4484"/>
                  </a:lnTo>
                  <a:lnTo>
                    <a:pt x="3959" y="4484"/>
                  </a:lnTo>
                  <a:lnTo>
                    <a:pt x="3959" y="4644"/>
                  </a:lnTo>
                  <a:close/>
                  <a:moveTo>
                    <a:pt x="3959" y="4472"/>
                  </a:moveTo>
                  <a:lnTo>
                    <a:pt x="3797" y="4472"/>
                  </a:lnTo>
                  <a:lnTo>
                    <a:pt x="3797" y="4310"/>
                  </a:lnTo>
                  <a:lnTo>
                    <a:pt x="3959" y="4310"/>
                  </a:lnTo>
                  <a:lnTo>
                    <a:pt x="3959" y="4472"/>
                  </a:lnTo>
                  <a:close/>
                  <a:moveTo>
                    <a:pt x="3959" y="4298"/>
                  </a:moveTo>
                  <a:lnTo>
                    <a:pt x="3797" y="4298"/>
                  </a:lnTo>
                  <a:lnTo>
                    <a:pt x="3797" y="4138"/>
                  </a:lnTo>
                  <a:lnTo>
                    <a:pt x="3959" y="4138"/>
                  </a:lnTo>
                  <a:lnTo>
                    <a:pt x="3959" y="4298"/>
                  </a:lnTo>
                  <a:close/>
                  <a:moveTo>
                    <a:pt x="3959" y="4126"/>
                  </a:moveTo>
                  <a:lnTo>
                    <a:pt x="3797" y="4126"/>
                  </a:lnTo>
                  <a:lnTo>
                    <a:pt x="3797" y="3966"/>
                  </a:lnTo>
                  <a:lnTo>
                    <a:pt x="3959" y="3966"/>
                  </a:lnTo>
                  <a:lnTo>
                    <a:pt x="3959" y="4126"/>
                  </a:lnTo>
                  <a:close/>
                  <a:moveTo>
                    <a:pt x="3959" y="3954"/>
                  </a:moveTo>
                  <a:lnTo>
                    <a:pt x="3797" y="3954"/>
                  </a:lnTo>
                  <a:lnTo>
                    <a:pt x="3797" y="3792"/>
                  </a:lnTo>
                  <a:lnTo>
                    <a:pt x="3959" y="3792"/>
                  </a:lnTo>
                  <a:lnTo>
                    <a:pt x="3959" y="3954"/>
                  </a:lnTo>
                  <a:close/>
                  <a:moveTo>
                    <a:pt x="3959" y="3780"/>
                  </a:moveTo>
                  <a:lnTo>
                    <a:pt x="3797" y="3780"/>
                  </a:lnTo>
                  <a:lnTo>
                    <a:pt x="3797" y="3620"/>
                  </a:lnTo>
                  <a:lnTo>
                    <a:pt x="3959" y="3620"/>
                  </a:lnTo>
                  <a:lnTo>
                    <a:pt x="3959" y="3780"/>
                  </a:lnTo>
                  <a:close/>
                  <a:moveTo>
                    <a:pt x="3959" y="3608"/>
                  </a:moveTo>
                  <a:lnTo>
                    <a:pt x="3797" y="3608"/>
                  </a:lnTo>
                  <a:lnTo>
                    <a:pt x="3797" y="3274"/>
                  </a:lnTo>
                  <a:lnTo>
                    <a:pt x="3959" y="3274"/>
                  </a:lnTo>
                  <a:lnTo>
                    <a:pt x="3959" y="3608"/>
                  </a:lnTo>
                  <a:close/>
                  <a:moveTo>
                    <a:pt x="3959" y="3262"/>
                  </a:moveTo>
                  <a:lnTo>
                    <a:pt x="3797" y="3262"/>
                  </a:lnTo>
                  <a:lnTo>
                    <a:pt x="3797" y="3102"/>
                  </a:lnTo>
                  <a:lnTo>
                    <a:pt x="3959" y="3102"/>
                  </a:lnTo>
                  <a:lnTo>
                    <a:pt x="3959" y="3262"/>
                  </a:lnTo>
                  <a:close/>
                  <a:moveTo>
                    <a:pt x="3959" y="3090"/>
                  </a:moveTo>
                  <a:lnTo>
                    <a:pt x="3797" y="3090"/>
                  </a:lnTo>
                  <a:lnTo>
                    <a:pt x="3797" y="2928"/>
                  </a:lnTo>
                  <a:lnTo>
                    <a:pt x="3959" y="2928"/>
                  </a:lnTo>
                  <a:lnTo>
                    <a:pt x="3959" y="3090"/>
                  </a:lnTo>
                  <a:close/>
                  <a:moveTo>
                    <a:pt x="3959" y="2916"/>
                  </a:moveTo>
                  <a:lnTo>
                    <a:pt x="3797" y="2916"/>
                  </a:lnTo>
                  <a:lnTo>
                    <a:pt x="3797" y="2756"/>
                  </a:lnTo>
                  <a:lnTo>
                    <a:pt x="3959" y="2756"/>
                  </a:lnTo>
                  <a:lnTo>
                    <a:pt x="3959" y="2916"/>
                  </a:lnTo>
                  <a:close/>
                  <a:moveTo>
                    <a:pt x="3959" y="2744"/>
                  </a:moveTo>
                  <a:lnTo>
                    <a:pt x="3797" y="2744"/>
                  </a:lnTo>
                  <a:lnTo>
                    <a:pt x="3797" y="2582"/>
                  </a:lnTo>
                  <a:lnTo>
                    <a:pt x="3959" y="2582"/>
                  </a:lnTo>
                  <a:lnTo>
                    <a:pt x="3959" y="2744"/>
                  </a:lnTo>
                  <a:close/>
                  <a:moveTo>
                    <a:pt x="3959" y="2570"/>
                  </a:moveTo>
                  <a:lnTo>
                    <a:pt x="3797" y="2570"/>
                  </a:lnTo>
                  <a:lnTo>
                    <a:pt x="3797" y="2410"/>
                  </a:lnTo>
                  <a:lnTo>
                    <a:pt x="3959" y="2410"/>
                  </a:lnTo>
                  <a:lnTo>
                    <a:pt x="3959" y="2570"/>
                  </a:lnTo>
                  <a:close/>
                  <a:moveTo>
                    <a:pt x="3959" y="2398"/>
                  </a:moveTo>
                  <a:lnTo>
                    <a:pt x="3797" y="2398"/>
                  </a:lnTo>
                  <a:lnTo>
                    <a:pt x="3797" y="2238"/>
                  </a:lnTo>
                  <a:lnTo>
                    <a:pt x="3959" y="2238"/>
                  </a:lnTo>
                  <a:lnTo>
                    <a:pt x="3959" y="2398"/>
                  </a:lnTo>
                  <a:close/>
                  <a:moveTo>
                    <a:pt x="3959" y="2226"/>
                  </a:moveTo>
                  <a:lnTo>
                    <a:pt x="3797" y="2226"/>
                  </a:lnTo>
                  <a:lnTo>
                    <a:pt x="3797" y="2064"/>
                  </a:lnTo>
                  <a:lnTo>
                    <a:pt x="3959" y="2064"/>
                  </a:lnTo>
                  <a:lnTo>
                    <a:pt x="3959" y="2226"/>
                  </a:lnTo>
                  <a:close/>
                  <a:moveTo>
                    <a:pt x="3959" y="2052"/>
                  </a:moveTo>
                  <a:lnTo>
                    <a:pt x="3797" y="2052"/>
                  </a:lnTo>
                  <a:lnTo>
                    <a:pt x="3797" y="1892"/>
                  </a:lnTo>
                  <a:lnTo>
                    <a:pt x="3959" y="1892"/>
                  </a:lnTo>
                  <a:lnTo>
                    <a:pt x="3959" y="2052"/>
                  </a:lnTo>
                  <a:close/>
                  <a:moveTo>
                    <a:pt x="3959" y="1880"/>
                  </a:moveTo>
                  <a:lnTo>
                    <a:pt x="3797" y="1880"/>
                  </a:lnTo>
                  <a:lnTo>
                    <a:pt x="3797" y="1546"/>
                  </a:lnTo>
                  <a:lnTo>
                    <a:pt x="3959" y="1546"/>
                  </a:lnTo>
                  <a:lnTo>
                    <a:pt x="3959" y="1880"/>
                  </a:lnTo>
                  <a:close/>
                  <a:moveTo>
                    <a:pt x="3959" y="1534"/>
                  </a:moveTo>
                  <a:lnTo>
                    <a:pt x="3797" y="1534"/>
                  </a:lnTo>
                  <a:lnTo>
                    <a:pt x="3797" y="1372"/>
                  </a:lnTo>
                  <a:lnTo>
                    <a:pt x="3959" y="1372"/>
                  </a:lnTo>
                  <a:lnTo>
                    <a:pt x="3959" y="1534"/>
                  </a:lnTo>
                  <a:close/>
                  <a:moveTo>
                    <a:pt x="3959" y="1360"/>
                  </a:moveTo>
                  <a:lnTo>
                    <a:pt x="3797" y="1360"/>
                  </a:lnTo>
                  <a:lnTo>
                    <a:pt x="3797" y="1200"/>
                  </a:lnTo>
                  <a:lnTo>
                    <a:pt x="3959" y="1200"/>
                  </a:lnTo>
                  <a:lnTo>
                    <a:pt x="3959" y="1360"/>
                  </a:lnTo>
                  <a:close/>
                  <a:moveTo>
                    <a:pt x="3959" y="1188"/>
                  </a:moveTo>
                  <a:lnTo>
                    <a:pt x="3797" y="1188"/>
                  </a:lnTo>
                  <a:lnTo>
                    <a:pt x="3797" y="1028"/>
                  </a:lnTo>
                  <a:lnTo>
                    <a:pt x="3959" y="1028"/>
                  </a:lnTo>
                  <a:lnTo>
                    <a:pt x="3959" y="1188"/>
                  </a:lnTo>
                  <a:close/>
                  <a:moveTo>
                    <a:pt x="3959" y="1016"/>
                  </a:moveTo>
                  <a:lnTo>
                    <a:pt x="3797" y="1016"/>
                  </a:lnTo>
                  <a:lnTo>
                    <a:pt x="3797" y="854"/>
                  </a:lnTo>
                  <a:lnTo>
                    <a:pt x="3959" y="854"/>
                  </a:lnTo>
                  <a:lnTo>
                    <a:pt x="3959" y="1016"/>
                  </a:lnTo>
                  <a:close/>
                  <a:moveTo>
                    <a:pt x="3959" y="842"/>
                  </a:moveTo>
                  <a:lnTo>
                    <a:pt x="3797" y="842"/>
                  </a:lnTo>
                  <a:lnTo>
                    <a:pt x="3797" y="682"/>
                  </a:lnTo>
                  <a:lnTo>
                    <a:pt x="3959" y="682"/>
                  </a:lnTo>
                  <a:lnTo>
                    <a:pt x="3959" y="842"/>
                  </a:lnTo>
                  <a:close/>
                  <a:moveTo>
                    <a:pt x="3959" y="670"/>
                  </a:moveTo>
                  <a:lnTo>
                    <a:pt x="3797" y="670"/>
                  </a:lnTo>
                  <a:lnTo>
                    <a:pt x="3797" y="508"/>
                  </a:lnTo>
                  <a:lnTo>
                    <a:pt x="3959" y="508"/>
                  </a:lnTo>
                  <a:lnTo>
                    <a:pt x="3959" y="670"/>
                  </a:lnTo>
                  <a:close/>
                  <a:moveTo>
                    <a:pt x="3959" y="496"/>
                  </a:moveTo>
                  <a:lnTo>
                    <a:pt x="3797" y="496"/>
                  </a:lnTo>
                  <a:lnTo>
                    <a:pt x="3797" y="336"/>
                  </a:lnTo>
                  <a:lnTo>
                    <a:pt x="3959" y="336"/>
                  </a:lnTo>
                  <a:lnTo>
                    <a:pt x="3959" y="496"/>
                  </a:lnTo>
                  <a:close/>
                  <a:moveTo>
                    <a:pt x="3959" y="324"/>
                  </a:moveTo>
                  <a:lnTo>
                    <a:pt x="3797" y="324"/>
                  </a:lnTo>
                  <a:lnTo>
                    <a:pt x="3797" y="164"/>
                  </a:lnTo>
                  <a:lnTo>
                    <a:pt x="3959" y="164"/>
                  </a:lnTo>
                  <a:lnTo>
                    <a:pt x="3959" y="324"/>
                  </a:lnTo>
                  <a:close/>
                  <a:moveTo>
                    <a:pt x="4131" y="4990"/>
                  </a:moveTo>
                  <a:lnTo>
                    <a:pt x="3971" y="4990"/>
                  </a:lnTo>
                  <a:lnTo>
                    <a:pt x="3971" y="4830"/>
                  </a:lnTo>
                  <a:lnTo>
                    <a:pt x="4131" y="4830"/>
                  </a:lnTo>
                  <a:lnTo>
                    <a:pt x="4131" y="4990"/>
                  </a:lnTo>
                  <a:close/>
                  <a:moveTo>
                    <a:pt x="4131" y="4818"/>
                  </a:moveTo>
                  <a:lnTo>
                    <a:pt x="3971" y="4818"/>
                  </a:lnTo>
                  <a:lnTo>
                    <a:pt x="3971" y="4656"/>
                  </a:lnTo>
                  <a:lnTo>
                    <a:pt x="4131" y="4656"/>
                  </a:lnTo>
                  <a:lnTo>
                    <a:pt x="4131" y="4818"/>
                  </a:lnTo>
                  <a:close/>
                  <a:moveTo>
                    <a:pt x="4131" y="4644"/>
                  </a:moveTo>
                  <a:lnTo>
                    <a:pt x="3971" y="4644"/>
                  </a:lnTo>
                  <a:lnTo>
                    <a:pt x="3971" y="4484"/>
                  </a:lnTo>
                  <a:lnTo>
                    <a:pt x="4131" y="4484"/>
                  </a:lnTo>
                  <a:lnTo>
                    <a:pt x="4131" y="4644"/>
                  </a:lnTo>
                  <a:close/>
                  <a:moveTo>
                    <a:pt x="4131" y="4472"/>
                  </a:moveTo>
                  <a:lnTo>
                    <a:pt x="3971" y="4472"/>
                  </a:lnTo>
                  <a:lnTo>
                    <a:pt x="3971" y="4310"/>
                  </a:lnTo>
                  <a:lnTo>
                    <a:pt x="4131" y="4310"/>
                  </a:lnTo>
                  <a:lnTo>
                    <a:pt x="4131" y="4472"/>
                  </a:lnTo>
                  <a:close/>
                  <a:moveTo>
                    <a:pt x="4131" y="4298"/>
                  </a:moveTo>
                  <a:lnTo>
                    <a:pt x="3971" y="4298"/>
                  </a:lnTo>
                  <a:lnTo>
                    <a:pt x="3971" y="4138"/>
                  </a:lnTo>
                  <a:lnTo>
                    <a:pt x="4131" y="4138"/>
                  </a:lnTo>
                  <a:lnTo>
                    <a:pt x="4131" y="4298"/>
                  </a:lnTo>
                  <a:close/>
                  <a:moveTo>
                    <a:pt x="4131" y="4126"/>
                  </a:moveTo>
                  <a:lnTo>
                    <a:pt x="3971" y="4126"/>
                  </a:lnTo>
                  <a:lnTo>
                    <a:pt x="3971" y="3966"/>
                  </a:lnTo>
                  <a:lnTo>
                    <a:pt x="4131" y="3966"/>
                  </a:lnTo>
                  <a:lnTo>
                    <a:pt x="4131" y="4126"/>
                  </a:lnTo>
                  <a:close/>
                  <a:moveTo>
                    <a:pt x="4131" y="3954"/>
                  </a:moveTo>
                  <a:lnTo>
                    <a:pt x="3971" y="3954"/>
                  </a:lnTo>
                  <a:lnTo>
                    <a:pt x="3971" y="3792"/>
                  </a:lnTo>
                  <a:lnTo>
                    <a:pt x="4131" y="3792"/>
                  </a:lnTo>
                  <a:lnTo>
                    <a:pt x="4131" y="3954"/>
                  </a:lnTo>
                  <a:close/>
                  <a:moveTo>
                    <a:pt x="4131" y="3780"/>
                  </a:moveTo>
                  <a:lnTo>
                    <a:pt x="3971" y="3780"/>
                  </a:lnTo>
                  <a:lnTo>
                    <a:pt x="3971" y="3620"/>
                  </a:lnTo>
                  <a:lnTo>
                    <a:pt x="4131" y="3620"/>
                  </a:lnTo>
                  <a:lnTo>
                    <a:pt x="4131" y="3780"/>
                  </a:lnTo>
                  <a:close/>
                  <a:moveTo>
                    <a:pt x="4131" y="3608"/>
                  </a:moveTo>
                  <a:lnTo>
                    <a:pt x="3971" y="3608"/>
                  </a:lnTo>
                  <a:lnTo>
                    <a:pt x="3971" y="3274"/>
                  </a:lnTo>
                  <a:lnTo>
                    <a:pt x="4131" y="3274"/>
                  </a:lnTo>
                  <a:lnTo>
                    <a:pt x="4131" y="3608"/>
                  </a:lnTo>
                  <a:close/>
                  <a:moveTo>
                    <a:pt x="4131" y="3262"/>
                  </a:moveTo>
                  <a:lnTo>
                    <a:pt x="3971" y="3262"/>
                  </a:lnTo>
                  <a:lnTo>
                    <a:pt x="3971" y="3102"/>
                  </a:lnTo>
                  <a:lnTo>
                    <a:pt x="4131" y="3102"/>
                  </a:lnTo>
                  <a:lnTo>
                    <a:pt x="4131" y="3262"/>
                  </a:lnTo>
                  <a:close/>
                  <a:moveTo>
                    <a:pt x="4131" y="3090"/>
                  </a:moveTo>
                  <a:lnTo>
                    <a:pt x="3971" y="3090"/>
                  </a:lnTo>
                  <a:lnTo>
                    <a:pt x="3971" y="2928"/>
                  </a:lnTo>
                  <a:lnTo>
                    <a:pt x="4131" y="2928"/>
                  </a:lnTo>
                  <a:lnTo>
                    <a:pt x="4131" y="3090"/>
                  </a:lnTo>
                  <a:close/>
                  <a:moveTo>
                    <a:pt x="4131" y="2916"/>
                  </a:moveTo>
                  <a:lnTo>
                    <a:pt x="3971" y="2916"/>
                  </a:lnTo>
                  <a:lnTo>
                    <a:pt x="3971" y="2756"/>
                  </a:lnTo>
                  <a:lnTo>
                    <a:pt x="4131" y="2756"/>
                  </a:lnTo>
                  <a:lnTo>
                    <a:pt x="4131" y="2916"/>
                  </a:lnTo>
                  <a:close/>
                  <a:moveTo>
                    <a:pt x="4131" y="2744"/>
                  </a:moveTo>
                  <a:lnTo>
                    <a:pt x="3971" y="2744"/>
                  </a:lnTo>
                  <a:lnTo>
                    <a:pt x="3971" y="2582"/>
                  </a:lnTo>
                  <a:lnTo>
                    <a:pt x="4131" y="2582"/>
                  </a:lnTo>
                  <a:lnTo>
                    <a:pt x="4131" y="2744"/>
                  </a:lnTo>
                  <a:close/>
                  <a:moveTo>
                    <a:pt x="4131" y="2570"/>
                  </a:moveTo>
                  <a:lnTo>
                    <a:pt x="3971" y="2570"/>
                  </a:lnTo>
                  <a:lnTo>
                    <a:pt x="3971" y="2410"/>
                  </a:lnTo>
                  <a:lnTo>
                    <a:pt x="4131" y="2410"/>
                  </a:lnTo>
                  <a:lnTo>
                    <a:pt x="4131" y="2570"/>
                  </a:lnTo>
                  <a:close/>
                  <a:moveTo>
                    <a:pt x="4131" y="2398"/>
                  </a:moveTo>
                  <a:lnTo>
                    <a:pt x="3971" y="2398"/>
                  </a:lnTo>
                  <a:lnTo>
                    <a:pt x="3971" y="2238"/>
                  </a:lnTo>
                  <a:lnTo>
                    <a:pt x="4131" y="2238"/>
                  </a:lnTo>
                  <a:lnTo>
                    <a:pt x="4131" y="2398"/>
                  </a:lnTo>
                  <a:close/>
                  <a:moveTo>
                    <a:pt x="4131" y="2226"/>
                  </a:moveTo>
                  <a:lnTo>
                    <a:pt x="3971" y="2226"/>
                  </a:lnTo>
                  <a:lnTo>
                    <a:pt x="3971" y="2064"/>
                  </a:lnTo>
                  <a:lnTo>
                    <a:pt x="4131" y="2064"/>
                  </a:lnTo>
                  <a:lnTo>
                    <a:pt x="4131" y="2226"/>
                  </a:lnTo>
                  <a:close/>
                  <a:moveTo>
                    <a:pt x="4131" y="2052"/>
                  </a:moveTo>
                  <a:lnTo>
                    <a:pt x="3971" y="2052"/>
                  </a:lnTo>
                  <a:lnTo>
                    <a:pt x="3971" y="1892"/>
                  </a:lnTo>
                  <a:lnTo>
                    <a:pt x="4131" y="1892"/>
                  </a:lnTo>
                  <a:lnTo>
                    <a:pt x="4131" y="2052"/>
                  </a:lnTo>
                  <a:close/>
                  <a:moveTo>
                    <a:pt x="4131" y="1880"/>
                  </a:moveTo>
                  <a:lnTo>
                    <a:pt x="3971" y="1880"/>
                  </a:lnTo>
                  <a:lnTo>
                    <a:pt x="3971" y="1546"/>
                  </a:lnTo>
                  <a:lnTo>
                    <a:pt x="4131" y="1546"/>
                  </a:lnTo>
                  <a:lnTo>
                    <a:pt x="4131" y="1880"/>
                  </a:lnTo>
                  <a:close/>
                  <a:moveTo>
                    <a:pt x="4131" y="1534"/>
                  </a:moveTo>
                  <a:lnTo>
                    <a:pt x="3971" y="1534"/>
                  </a:lnTo>
                  <a:lnTo>
                    <a:pt x="3971" y="1372"/>
                  </a:lnTo>
                  <a:lnTo>
                    <a:pt x="4131" y="1372"/>
                  </a:lnTo>
                  <a:lnTo>
                    <a:pt x="4131" y="1534"/>
                  </a:lnTo>
                  <a:close/>
                  <a:moveTo>
                    <a:pt x="4131" y="1360"/>
                  </a:moveTo>
                  <a:lnTo>
                    <a:pt x="3971" y="1360"/>
                  </a:lnTo>
                  <a:lnTo>
                    <a:pt x="3971" y="1200"/>
                  </a:lnTo>
                  <a:lnTo>
                    <a:pt x="4131" y="1200"/>
                  </a:lnTo>
                  <a:lnTo>
                    <a:pt x="4131" y="1360"/>
                  </a:lnTo>
                  <a:close/>
                  <a:moveTo>
                    <a:pt x="4131" y="1188"/>
                  </a:moveTo>
                  <a:lnTo>
                    <a:pt x="3971" y="1188"/>
                  </a:lnTo>
                  <a:lnTo>
                    <a:pt x="3971" y="1028"/>
                  </a:lnTo>
                  <a:lnTo>
                    <a:pt x="4131" y="1028"/>
                  </a:lnTo>
                  <a:lnTo>
                    <a:pt x="4131" y="1188"/>
                  </a:lnTo>
                  <a:close/>
                  <a:moveTo>
                    <a:pt x="4131" y="1016"/>
                  </a:moveTo>
                  <a:lnTo>
                    <a:pt x="3971" y="1016"/>
                  </a:lnTo>
                  <a:lnTo>
                    <a:pt x="3971" y="854"/>
                  </a:lnTo>
                  <a:lnTo>
                    <a:pt x="4131" y="854"/>
                  </a:lnTo>
                  <a:lnTo>
                    <a:pt x="4131" y="1016"/>
                  </a:lnTo>
                  <a:close/>
                  <a:moveTo>
                    <a:pt x="4131" y="842"/>
                  </a:moveTo>
                  <a:lnTo>
                    <a:pt x="3971" y="842"/>
                  </a:lnTo>
                  <a:lnTo>
                    <a:pt x="3971" y="682"/>
                  </a:lnTo>
                  <a:lnTo>
                    <a:pt x="4131" y="682"/>
                  </a:lnTo>
                  <a:lnTo>
                    <a:pt x="4131" y="842"/>
                  </a:lnTo>
                  <a:close/>
                  <a:moveTo>
                    <a:pt x="4131" y="670"/>
                  </a:moveTo>
                  <a:lnTo>
                    <a:pt x="3971" y="670"/>
                  </a:lnTo>
                  <a:lnTo>
                    <a:pt x="3971" y="508"/>
                  </a:lnTo>
                  <a:lnTo>
                    <a:pt x="4131" y="508"/>
                  </a:lnTo>
                  <a:lnTo>
                    <a:pt x="4131" y="670"/>
                  </a:lnTo>
                  <a:close/>
                  <a:moveTo>
                    <a:pt x="4131" y="496"/>
                  </a:moveTo>
                  <a:lnTo>
                    <a:pt x="3971" y="496"/>
                  </a:lnTo>
                  <a:lnTo>
                    <a:pt x="3971" y="336"/>
                  </a:lnTo>
                  <a:lnTo>
                    <a:pt x="4131" y="336"/>
                  </a:lnTo>
                  <a:lnTo>
                    <a:pt x="4131" y="496"/>
                  </a:lnTo>
                  <a:close/>
                  <a:moveTo>
                    <a:pt x="4131" y="324"/>
                  </a:moveTo>
                  <a:lnTo>
                    <a:pt x="3971" y="324"/>
                  </a:lnTo>
                  <a:lnTo>
                    <a:pt x="3971" y="164"/>
                  </a:lnTo>
                  <a:lnTo>
                    <a:pt x="4131" y="164"/>
                  </a:lnTo>
                  <a:lnTo>
                    <a:pt x="4131" y="324"/>
                  </a:lnTo>
                  <a:close/>
                  <a:moveTo>
                    <a:pt x="4303" y="4990"/>
                  </a:moveTo>
                  <a:lnTo>
                    <a:pt x="4143" y="4990"/>
                  </a:lnTo>
                  <a:lnTo>
                    <a:pt x="4143" y="4830"/>
                  </a:lnTo>
                  <a:lnTo>
                    <a:pt x="4303" y="4830"/>
                  </a:lnTo>
                  <a:lnTo>
                    <a:pt x="4303" y="4990"/>
                  </a:lnTo>
                  <a:close/>
                  <a:moveTo>
                    <a:pt x="4303" y="4818"/>
                  </a:moveTo>
                  <a:lnTo>
                    <a:pt x="4143" y="4818"/>
                  </a:lnTo>
                  <a:lnTo>
                    <a:pt x="4143" y="4656"/>
                  </a:lnTo>
                  <a:lnTo>
                    <a:pt x="4303" y="4656"/>
                  </a:lnTo>
                  <a:lnTo>
                    <a:pt x="4303" y="4818"/>
                  </a:lnTo>
                  <a:close/>
                  <a:moveTo>
                    <a:pt x="4303" y="4644"/>
                  </a:moveTo>
                  <a:lnTo>
                    <a:pt x="4143" y="4644"/>
                  </a:lnTo>
                  <a:lnTo>
                    <a:pt x="4143" y="4484"/>
                  </a:lnTo>
                  <a:lnTo>
                    <a:pt x="4303" y="4484"/>
                  </a:lnTo>
                  <a:lnTo>
                    <a:pt x="4303" y="4644"/>
                  </a:lnTo>
                  <a:close/>
                  <a:moveTo>
                    <a:pt x="4303" y="4472"/>
                  </a:moveTo>
                  <a:lnTo>
                    <a:pt x="4143" y="4472"/>
                  </a:lnTo>
                  <a:lnTo>
                    <a:pt x="4143" y="4310"/>
                  </a:lnTo>
                  <a:lnTo>
                    <a:pt x="4303" y="4310"/>
                  </a:lnTo>
                  <a:lnTo>
                    <a:pt x="4303" y="4472"/>
                  </a:lnTo>
                  <a:close/>
                  <a:moveTo>
                    <a:pt x="4303" y="4298"/>
                  </a:moveTo>
                  <a:lnTo>
                    <a:pt x="4143" y="4298"/>
                  </a:lnTo>
                  <a:lnTo>
                    <a:pt x="4143" y="4138"/>
                  </a:lnTo>
                  <a:lnTo>
                    <a:pt x="4303" y="4138"/>
                  </a:lnTo>
                  <a:lnTo>
                    <a:pt x="4303" y="4298"/>
                  </a:lnTo>
                  <a:close/>
                  <a:moveTo>
                    <a:pt x="4303" y="4126"/>
                  </a:moveTo>
                  <a:lnTo>
                    <a:pt x="4143" y="4126"/>
                  </a:lnTo>
                  <a:lnTo>
                    <a:pt x="4143" y="3966"/>
                  </a:lnTo>
                  <a:lnTo>
                    <a:pt x="4303" y="3966"/>
                  </a:lnTo>
                  <a:lnTo>
                    <a:pt x="4303" y="4126"/>
                  </a:lnTo>
                  <a:close/>
                  <a:moveTo>
                    <a:pt x="4303" y="3954"/>
                  </a:moveTo>
                  <a:lnTo>
                    <a:pt x="4143" y="3954"/>
                  </a:lnTo>
                  <a:lnTo>
                    <a:pt x="4143" y="3792"/>
                  </a:lnTo>
                  <a:lnTo>
                    <a:pt x="4303" y="3792"/>
                  </a:lnTo>
                  <a:lnTo>
                    <a:pt x="4303" y="3954"/>
                  </a:lnTo>
                  <a:close/>
                  <a:moveTo>
                    <a:pt x="4303" y="3780"/>
                  </a:moveTo>
                  <a:lnTo>
                    <a:pt x="4143" y="3780"/>
                  </a:lnTo>
                  <a:lnTo>
                    <a:pt x="4143" y="3620"/>
                  </a:lnTo>
                  <a:lnTo>
                    <a:pt x="4303" y="3620"/>
                  </a:lnTo>
                  <a:lnTo>
                    <a:pt x="4303" y="3780"/>
                  </a:lnTo>
                  <a:close/>
                  <a:moveTo>
                    <a:pt x="4303" y="3608"/>
                  </a:moveTo>
                  <a:lnTo>
                    <a:pt x="4143" y="3608"/>
                  </a:lnTo>
                  <a:lnTo>
                    <a:pt x="4143" y="3274"/>
                  </a:lnTo>
                  <a:lnTo>
                    <a:pt x="4303" y="3274"/>
                  </a:lnTo>
                  <a:lnTo>
                    <a:pt x="4303" y="3608"/>
                  </a:lnTo>
                  <a:close/>
                  <a:moveTo>
                    <a:pt x="4303" y="3262"/>
                  </a:moveTo>
                  <a:lnTo>
                    <a:pt x="4143" y="3262"/>
                  </a:lnTo>
                  <a:lnTo>
                    <a:pt x="4143" y="3102"/>
                  </a:lnTo>
                  <a:lnTo>
                    <a:pt x="4303" y="3102"/>
                  </a:lnTo>
                  <a:lnTo>
                    <a:pt x="4303" y="3262"/>
                  </a:lnTo>
                  <a:close/>
                  <a:moveTo>
                    <a:pt x="4303" y="3090"/>
                  </a:moveTo>
                  <a:lnTo>
                    <a:pt x="4143" y="3090"/>
                  </a:lnTo>
                  <a:lnTo>
                    <a:pt x="4143" y="2928"/>
                  </a:lnTo>
                  <a:lnTo>
                    <a:pt x="4303" y="2928"/>
                  </a:lnTo>
                  <a:lnTo>
                    <a:pt x="4303" y="3090"/>
                  </a:lnTo>
                  <a:close/>
                  <a:moveTo>
                    <a:pt x="4303" y="2916"/>
                  </a:moveTo>
                  <a:lnTo>
                    <a:pt x="4143" y="2916"/>
                  </a:lnTo>
                  <a:lnTo>
                    <a:pt x="4143" y="2756"/>
                  </a:lnTo>
                  <a:lnTo>
                    <a:pt x="4303" y="2756"/>
                  </a:lnTo>
                  <a:lnTo>
                    <a:pt x="4303" y="2916"/>
                  </a:lnTo>
                  <a:close/>
                  <a:moveTo>
                    <a:pt x="4303" y="2744"/>
                  </a:moveTo>
                  <a:lnTo>
                    <a:pt x="4143" y="2744"/>
                  </a:lnTo>
                  <a:lnTo>
                    <a:pt x="4143" y="2582"/>
                  </a:lnTo>
                  <a:lnTo>
                    <a:pt x="4303" y="2582"/>
                  </a:lnTo>
                  <a:lnTo>
                    <a:pt x="4303" y="2744"/>
                  </a:lnTo>
                  <a:close/>
                  <a:moveTo>
                    <a:pt x="4303" y="2570"/>
                  </a:moveTo>
                  <a:lnTo>
                    <a:pt x="4143" y="2570"/>
                  </a:lnTo>
                  <a:lnTo>
                    <a:pt x="4143" y="2410"/>
                  </a:lnTo>
                  <a:lnTo>
                    <a:pt x="4303" y="2410"/>
                  </a:lnTo>
                  <a:lnTo>
                    <a:pt x="4303" y="2570"/>
                  </a:lnTo>
                  <a:close/>
                  <a:moveTo>
                    <a:pt x="4303" y="2398"/>
                  </a:moveTo>
                  <a:lnTo>
                    <a:pt x="4143" y="2398"/>
                  </a:lnTo>
                  <a:lnTo>
                    <a:pt x="4143" y="2238"/>
                  </a:lnTo>
                  <a:lnTo>
                    <a:pt x="4303" y="2238"/>
                  </a:lnTo>
                  <a:lnTo>
                    <a:pt x="4303" y="2398"/>
                  </a:lnTo>
                  <a:close/>
                  <a:moveTo>
                    <a:pt x="4303" y="2226"/>
                  </a:moveTo>
                  <a:lnTo>
                    <a:pt x="4143" y="2226"/>
                  </a:lnTo>
                  <a:lnTo>
                    <a:pt x="4143" y="2064"/>
                  </a:lnTo>
                  <a:lnTo>
                    <a:pt x="4303" y="2064"/>
                  </a:lnTo>
                  <a:lnTo>
                    <a:pt x="4303" y="2226"/>
                  </a:lnTo>
                  <a:close/>
                  <a:moveTo>
                    <a:pt x="4303" y="2052"/>
                  </a:moveTo>
                  <a:lnTo>
                    <a:pt x="4143" y="2052"/>
                  </a:lnTo>
                  <a:lnTo>
                    <a:pt x="4143" y="1892"/>
                  </a:lnTo>
                  <a:lnTo>
                    <a:pt x="4303" y="1892"/>
                  </a:lnTo>
                  <a:lnTo>
                    <a:pt x="4303" y="2052"/>
                  </a:lnTo>
                  <a:close/>
                  <a:moveTo>
                    <a:pt x="4303" y="1880"/>
                  </a:moveTo>
                  <a:lnTo>
                    <a:pt x="4143" y="1880"/>
                  </a:lnTo>
                  <a:lnTo>
                    <a:pt x="4143" y="1546"/>
                  </a:lnTo>
                  <a:lnTo>
                    <a:pt x="4303" y="1546"/>
                  </a:lnTo>
                  <a:lnTo>
                    <a:pt x="4303" y="1880"/>
                  </a:lnTo>
                  <a:close/>
                  <a:moveTo>
                    <a:pt x="4303" y="1534"/>
                  </a:moveTo>
                  <a:lnTo>
                    <a:pt x="4143" y="1534"/>
                  </a:lnTo>
                  <a:lnTo>
                    <a:pt x="4143" y="1372"/>
                  </a:lnTo>
                  <a:lnTo>
                    <a:pt x="4303" y="1372"/>
                  </a:lnTo>
                  <a:lnTo>
                    <a:pt x="4303" y="1534"/>
                  </a:lnTo>
                  <a:close/>
                  <a:moveTo>
                    <a:pt x="4303" y="1360"/>
                  </a:moveTo>
                  <a:lnTo>
                    <a:pt x="4143" y="1360"/>
                  </a:lnTo>
                  <a:lnTo>
                    <a:pt x="4143" y="1200"/>
                  </a:lnTo>
                  <a:lnTo>
                    <a:pt x="4303" y="1200"/>
                  </a:lnTo>
                  <a:lnTo>
                    <a:pt x="4303" y="1360"/>
                  </a:lnTo>
                  <a:close/>
                  <a:moveTo>
                    <a:pt x="4303" y="1188"/>
                  </a:moveTo>
                  <a:lnTo>
                    <a:pt x="4143" y="1188"/>
                  </a:lnTo>
                  <a:lnTo>
                    <a:pt x="4143" y="1028"/>
                  </a:lnTo>
                  <a:lnTo>
                    <a:pt x="4303" y="1028"/>
                  </a:lnTo>
                  <a:lnTo>
                    <a:pt x="4303" y="1188"/>
                  </a:lnTo>
                  <a:close/>
                  <a:moveTo>
                    <a:pt x="4303" y="1016"/>
                  </a:moveTo>
                  <a:lnTo>
                    <a:pt x="4143" y="1016"/>
                  </a:lnTo>
                  <a:lnTo>
                    <a:pt x="4143" y="854"/>
                  </a:lnTo>
                  <a:lnTo>
                    <a:pt x="4303" y="854"/>
                  </a:lnTo>
                  <a:lnTo>
                    <a:pt x="4303" y="1016"/>
                  </a:lnTo>
                  <a:close/>
                  <a:moveTo>
                    <a:pt x="4303" y="842"/>
                  </a:moveTo>
                  <a:lnTo>
                    <a:pt x="4143" y="842"/>
                  </a:lnTo>
                  <a:lnTo>
                    <a:pt x="4143" y="682"/>
                  </a:lnTo>
                  <a:lnTo>
                    <a:pt x="4303" y="682"/>
                  </a:lnTo>
                  <a:lnTo>
                    <a:pt x="4303" y="842"/>
                  </a:lnTo>
                  <a:close/>
                  <a:moveTo>
                    <a:pt x="4303" y="670"/>
                  </a:moveTo>
                  <a:lnTo>
                    <a:pt x="4143" y="670"/>
                  </a:lnTo>
                  <a:lnTo>
                    <a:pt x="4143" y="508"/>
                  </a:lnTo>
                  <a:lnTo>
                    <a:pt x="4303" y="508"/>
                  </a:lnTo>
                  <a:lnTo>
                    <a:pt x="4303" y="670"/>
                  </a:lnTo>
                  <a:close/>
                  <a:moveTo>
                    <a:pt x="4303" y="496"/>
                  </a:moveTo>
                  <a:lnTo>
                    <a:pt x="4143" y="496"/>
                  </a:lnTo>
                  <a:lnTo>
                    <a:pt x="4143" y="336"/>
                  </a:lnTo>
                  <a:lnTo>
                    <a:pt x="4303" y="336"/>
                  </a:lnTo>
                  <a:lnTo>
                    <a:pt x="4303" y="496"/>
                  </a:lnTo>
                  <a:close/>
                  <a:moveTo>
                    <a:pt x="4303" y="324"/>
                  </a:moveTo>
                  <a:lnTo>
                    <a:pt x="4143" y="324"/>
                  </a:lnTo>
                  <a:lnTo>
                    <a:pt x="4143" y="164"/>
                  </a:lnTo>
                  <a:lnTo>
                    <a:pt x="4303" y="164"/>
                  </a:lnTo>
                  <a:lnTo>
                    <a:pt x="4303" y="324"/>
                  </a:lnTo>
                  <a:close/>
                  <a:moveTo>
                    <a:pt x="4478" y="4990"/>
                  </a:moveTo>
                  <a:lnTo>
                    <a:pt x="4316" y="4990"/>
                  </a:lnTo>
                  <a:lnTo>
                    <a:pt x="4316" y="4830"/>
                  </a:lnTo>
                  <a:lnTo>
                    <a:pt x="4478" y="4830"/>
                  </a:lnTo>
                  <a:lnTo>
                    <a:pt x="4478" y="4990"/>
                  </a:lnTo>
                  <a:close/>
                  <a:moveTo>
                    <a:pt x="4478" y="4818"/>
                  </a:moveTo>
                  <a:lnTo>
                    <a:pt x="4316" y="4818"/>
                  </a:lnTo>
                  <a:lnTo>
                    <a:pt x="4316" y="4656"/>
                  </a:lnTo>
                  <a:lnTo>
                    <a:pt x="4478" y="4656"/>
                  </a:lnTo>
                  <a:lnTo>
                    <a:pt x="4478" y="4818"/>
                  </a:lnTo>
                  <a:close/>
                  <a:moveTo>
                    <a:pt x="4478" y="4644"/>
                  </a:moveTo>
                  <a:lnTo>
                    <a:pt x="4316" y="4644"/>
                  </a:lnTo>
                  <a:lnTo>
                    <a:pt x="4316" y="4484"/>
                  </a:lnTo>
                  <a:lnTo>
                    <a:pt x="4478" y="4484"/>
                  </a:lnTo>
                  <a:lnTo>
                    <a:pt x="4478" y="4644"/>
                  </a:lnTo>
                  <a:close/>
                  <a:moveTo>
                    <a:pt x="4478" y="4472"/>
                  </a:moveTo>
                  <a:lnTo>
                    <a:pt x="4316" y="4472"/>
                  </a:lnTo>
                  <a:lnTo>
                    <a:pt x="4316" y="4310"/>
                  </a:lnTo>
                  <a:lnTo>
                    <a:pt x="4478" y="4310"/>
                  </a:lnTo>
                  <a:lnTo>
                    <a:pt x="4478" y="4472"/>
                  </a:lnTo>
                  <a:close/>
                  <a:moveTo>
                    <a:pt x="4478" y="4298"/>
                  </a:moveTo>
                  <a:lnTo>
                    <a:pt x="4316" y="4298"/>
                  </a:lnTo>
                  <a:lnTo>
                    <a:pt x="4316" y="4138"/>
                  </a:lnTo>
                  <a:lnTo>
                    <a:pt x="4478" y="4138"/>
                  </a:lnTo>
                  <a:lnTo>
                    <a:pt x="4478" y="4298"/>
                  </a:lnTo>
                  <a:close/>
                  <a:moveTo>
                    <a:pt x="4478" y="4126"/>
                  </a:moveTo>
                  <a:lnTo>
                    <a:pt x="4316" y="4126"/>
                  </a:lnTo>
                  <a:lnTo>
                    <a:pt x="4316" y="3966"/>
                  </a:lnTo>
                  <a:lnTo>
                    <a:pt x="4478" y="3966"/>
                  </a:lnTo>
                  <a:lnTo>
                    <a:pt x="4478" y="4126"/>
                  </a:lnTo>
                  <a:close/>
                  <a:moveTo>
                    <a:pt x="4478" y="3954"/>
                  </a:moveTo>
                  <a:lnTo>
                    <a:pt x="4316" y="3954"/>
                  </a:lnTo>
                  <a:lnTo>
                    <a:pt x="4316" y="3792"/>
                  </a:lnTo>
                  <a:lnTo>
                    <a:pt x="4478" y="3792"/>
                  </a:lnTo>
                  <a:lnTo>
                    <a:pt x="4478" y="3954"/>
                  </a:lnTo>
                  <a:close/>
                  <a:moveTo>
                    <a:pt x="4478" y="3780"/>
                  </a:moveTo>
                  <a:lnTo>
                    <a:pt x="4316" y="3780"/>
                  </a:lnTo>
                  <a:lnTo>
                    <a:pt x="4316" y="3620"/>
                  </a:lnTo>
                  <a:lnTo>
                    <a:pt x="4478" y="3620"/>
                  </a:lnTo>
                  <a:lnTo>
                    <a:pt x="4478" y="3780"/>
                  </a:lnTo>
                  <a:close/>
                  <a:moveTo>
                    <a:pt x="4478" y="3608"/>
                  </a:moveTo>
                  <a:lnTo>
                    <a:pt x="4316" y="3608"/>
                  </a:lnTo>
                  <a:lnTo>
                    <a:pt x="4316" y="3274"/>
                  </a:lnTo>
                  <a:lnTo>
                    <a:pt x="4478" y="3274"/>
                  </a:lnTo>
                  <a:lnTo>
                    <a:pt x="4478" y="3608"/>
                  </a:lnTo>
                  <a:close/>
                  <a:moveTo>
                    <a:pt x="4478" y="3262"/>
                  </a:moveTo>
                  <a:lnTo>
                    <a:pt x="4316" y="3262"/>
                  </a:lnTo>
                  <a:lnTo>
                    <a:pt x="4316" y="3102"/>
                  </a:lnTo>
                  <a:lnTo>
                    <a:pt x="4478" y="3102"/>
                  </a:lnTo>
                  <a:lnTo>
                    <a:pt x="4478" y="3262"/>
                  </a:lnTo>
                  <a:close/>
                  <a:moveTo>
                    <a:pt x="4478" y="3090"/>
                  </a:moveTo>
                  <a:lnTo>
                    <a:pt x="4316" y="3090"/>
                  </a:lnTo>
                  <a:lnTo>
                    <a:pt x="4316" y="2928"/>
                  </a:lnTo>
                  <a:lnTo>
                    <a:pt x="4478" y="2928"/>
                  </a:lnTo>
                  <a:lnTo>
                    <a:pt x="4478" y="3090"/>
                  </a:lnTo>
                  <a:close/>
                  <a:moveTo>
                    <a:pt x="4478" y="2916"/>
                  </a:moveTo>
                  <a:lnTo>
                    <a:pt x="4316" y="2916"/>
                  </a:lnTo>
                  <a:lnTo>
                    <a:pt x="4316" y="2756"/>
                  </a:lnTo>
                  <a:lnTo>
                    <a:pt x="4478" y="2756"/>
                  </a:lnTo>
                  <a:lnTo>
                    <a:pt x="4478" y="2916"/>
                  </a:lnTo>
                  <a:close/>
                  <a:moveTo>
                    <a:pt x="4478" y="2744"/>
                  </a:moveTo>
                  <a:lnTo>
                    <a:pt x="4316" y="2744"/>
                  </a:lnTo>
                  <a:lnTo>
                    <a:pt x="4316" y="2582"/>
                  </a:lnTo>
                  <a:lnTo>
                    <a:pt x="4478" y="2582"/>
                  </a:lnTo>
                  <a:lnTo>
                    <a:pt x="4478" y="2744"/>
                  </a:lnTo>
                  <a:close/>
                  <a:moveTo>
                    <a:pt x="4478" y="2570"/>
                  </a:moveTo>
                  <a:lnTo>
                    <a:pt x="4316" y="2570"/>
                  </a:lnTo>
                  <a:lnTo>
                    <a:pt x="4316" y="2410"/>
                  </a:lnTo>
                  <a:lnTo>
                    <a:pt x="4478" y="2410"/>
                  </a:lnTo>
                  <a:lnTo>
                    <a:pt x="4478" y="2570"/>
                  </a:lnTo>
                  <a:close/>
                  <a:moveTo>
                    <a:pt x="4478" y="2398"/>
                  </a:moveTo>
                  <a:lnTo>
                    <a:pt x="4316" y="2398"/>
                  </a:lnTo>
                  <a:lnTo>
                    <a:pt x="4316" y="2238"/>
                  </a:lnTo>
                  <a:lnTo>
                    <a:pt x="4478" y="2238"/>
                  </a:lnTo>
                  <a:lnTo>
                    <a:pt x="4478" y="2398"/>
                  </a:lnTo>
                  <a:close/>
                  <a:moveTo>
                    <a:pt x="4478" y="2226"/>
                  </a:moveTo>
                  <a:lnTo>
                    <a:pt x="4316" y="2226"/>
                  </a:lnTo>
                  <a:lnTo>
                    <a:pt x="4316" y="2064"/>
                  </a:lnTo>
                  <a:lnTo>
                    <a:pt x="4478" y="2064"/>
                  </a:lnTo>
                  <a:lnTo>
                    <a:pt x="4478" y="2226"/>
                  </a:lnTo>
                  <a:close/>
                  <a:moveTo>
                    <a:pt x="4478" y="2052"/>
                  </a:moveTo>
                  <a:lnTo>
                    <a:pt x="4316" y="2052"/>
                  </a:lnTo>
                  <a:lnTo>
                    <a:pt x="4316" y="1892"/>
                  </a:lnTo>
                  <a:lnTo>
                    <a:pt x="4478" y="1892"/>
                  </a:lnTo>
                  <a:lnTo>
                    <a:pt x="4478" y="2052"/>
                  </a:lnTo>
                  <a:close/>
                  <a:moveTo>
                    <a:pt x="4478" y="1880"/>
                  </a:moveTo>
                  <a:lnTo>
                    <a:pt x="4316" y="1880"/>
                  </a:lnTo>
                  <a:lnTo>
                    <a:pt x="4316" y="1546"/>
                  </a:lnTo>
                  <a:lnTo>
                    <a:pt x="4478" y="1546"/>
                  </a:lnTo>
                  <a:lnTo>
                    <a:pt x="4478" y="1880"/>
                  </a:lnTo>
                  <a:close/>
                  <a:moveTo>
                    <a:pt x="4478" y="1534"/>
                  </a:moveTo>
                  <a:lnTo>
                    <a:pt x="4316" y="1534"/>
                  </a:lnTo>
                  <a:lnTo>
                    <a:pt x="4316" y="1372"/>
                  </a:lnTo>
                  <a:lnTo>
                    <a:pt x="4478" y="1372"/>
                  </a:lnTo>
                  <a:lnTo>
                    <a:pt x="4478" y="1534"/>
                  </a:lnTo>
                  <a:close/>
                  <a:moveTo>
                    <a:pt x="4478" y="1360"/>
                  </a:moveTo>
                  <a:lnTo>
                    <a:pt x="4316" y="1360"/>
                  </a:lnTo>
                  <a:lnTo>
                    <a:pt x="4316" y="1200"/>
                  </a:lnTo>
                  <a:lnTo>
                    <a:pt x="4478" y="1200"/>
                  </a:lnTo>
                  <a:lnTo>
                    <a:pt x="4478" y="1360"/>
                  </a:lnTo>
                  <a:close/>
                  <a:moveTo>
                    <a:pt x="4478" y="1188"/>
                  </a:moveTo>
                  <a:lnTo>
                    <a:pt x="4316" y="1188"/>
                  </a:lnTo>
                  <a:lnTo>
                    <a:pt x="4316" y="1028"/>
                  </a:lnTo>
                  <a:lnTo>
                    <a:pt x="4478" y="1028"/>
                  </a:lnTo>
                  <a:lnTo>
                    <a:pt x="4478" y="1188"/>
                  </a:lnTo>
                  <a:close/>
                  <a:moveTo>
                    <a:pt x="4478" y="1016"/>
                  </a:moveTo>
                  <a:lnTo>
                    <a:pt x="4316" y="1016"/>
                  </a:lnTo>
                  <a:lnTo>
                    <a:pt x="4316" y="854"/>
                  </a:lnTo>
                  <a:lnTo>
                    <a:pt x="4478" y="854"/>
                  </a:lnTo>
                  <a:lnTo>
                    <a:pt x="4478" y="1016"/>
                  </a:lnTo>
                  <a:close/>
                  <a:moveTo>
                    <a:pt x="4478" y="842"/>
                  </a:moveTo>
                  <a:lnTo>
                    <a:pt x="4316" y="842"/>
                  </a:lnTo>
                  <a:lnTo>
                    <a:pt x="4316" y="682"/>
                  </a:lnTo>
                  <a:lnTo>
                    <a:pt x="4478" y="682"/>
                  </a:lnTo>
                  <a:lnTo>
                    <a:pt x="4478" y="842"/>
                  </a:lnTo>
                  <a:close/>
                  <a:moveTo>
                    <a:pt x="4478" y="670"/>
                  </a:moveTo>
                  <a:lnTo>
                    <a:pt x="4316" y="670"/>
                  </a:lnTo>
                  <a:lnTo>
                    <a:pt x="4316" y="508"/>
                  </a:lnTo>
                  <a:lnTo>
                    <a:pt x="4478" y="508"/>
                  </a:lnTo>
                  <a:lnTo>
                    <a:pt x="4478" y="670"/>
                  </a:lnTo>
                  <a:close/>
                  <a:moveTo>
                    <a:pt x="4478" y="496"/>
                  </a:moveTo>
                  <a:lnTo>
                    <a:pt x="4316" y="496"/>
                  </a:lnTo>
                  <a:lnTo>
                    <a:pt x="4316" y="336"/>
                  </a:lnTo>
                  <a:lnTo>
                    <a:pt x="4478" y="336"/>
                  </a:lnTo>
                  <a:lnTo>
                    <a:pt x="4478" y="496"/>
                  </a:lnTo>
                  <a:close/>
                  <a:moveTo>
                    <a:pt x="4478" y="324"/>
                  </a:moveTo>
                  <a:lnTo>
                    <a:pt x="4316" y="324"/>
                  </a:lnTo>
                  <a:lnTo>
                    <a:pt x="4316" y="164"/>
                  </a:lnTo>
                  <a:lnTo>
                    <a:pt x="4478" y="164"/>
                  </a:lnTo>
                  <a:lnTo>
                    <a:pt x="4478" y="324"/>
                  </a:lnTo>
                  <a:close/>
                  <a:moveTo>
                    <a:pt x="4650" y="4990"/>
                  </a:moveTo>
                  <a:lnTo>
                    <a:pt x="4490" y="4990"/>
                  </a:lnTo>
                  <a:lnTo>
                    <a:pt x="4490" y="4830"/>
                  </a:lnTo>
                  <a:lnTo>
                    <a:pt x="4650" y="4830"/>
                  </a:lnTo>
                  <a:lnTo>
                    <a:pt x="4650" y="4990"/>
                  </a:lnTo>
                  <a:close/>
                  <a:moveTo>
                    <a:pt x="4650" y="4818"/>
                  </a:moveTo>
                  <a:lnTo>
                    <a:pt x="4490" y="4818"/>
                  </a:lnTo>
                  <a:lnTo>
                    <a:pt x="4490" y="4656"/>
                  </a:lnTo>
                  <a:lnTo>
                    <a:pt x="4650" y="4656"/>
                  </a:lnTo>
                  <a:lnTo>
                    <a:pt x="4650" y="4818"/>
                  </a:lnTo>
                  <a:close/>
                  <a:moveTo>
                    <a:pt x="4650" y="4644"/>
                  </a:moveTo>
                  <a:lnTo>
                    <a:pt x="4490" y="4644"/>
                  </a:lnTo>
                  <a:lnTo>
                    <a:pt x="4490" y="4484"/>
                  </a:lnTo>
                  <a:lnTo>
                    <a:pt x="4650" y="4484"/>
                  </a:lnTo>
                  <a:lnTo>
                    <a:pt x="4650" y="4644"/>
                  </a:lnTo>
                  <a:close/>
                  <a:moveTo>
                    <a:pt x="4650" y="4472"/>
                  </a:moveTo>
                  <a:lnTo>
                    <a:pt x="4490" y="4472"/>
                  </a:lnTo>
                  <a:lnTo>
                    <a:pt x="4490" y="4310"/>
                  </a:lnTo>
                  <a:lnTo>
                    <a:pt x="4650" y="4310"/>
                  </a:lnTo>
                  <a:lnTo>
                    <a:pt x="4650" y="4472"/>
                  </a:lnTo>
                  <a:close/>
                  <a:moveTo>
                    <a:pt x="4650" y="4298"/>
                  </a:moveTo>
                  <a:lnTo>
                    <a:pt x="4490" y="4298"/>
                  </a:lnTo>
                  <a:lnTo>
                    <a:pt x="4490" y="4138"/>
                  </a:lnTo>
                  <a:lnTo>
                    <a:pt x="4650" y="4138"/>
                  </a:lnTo>
                  <a:lnTo>
                    <a:pt x="4650" y="4298"/>
                  </a:lnTo>
                  <a:close/>
                  <a:moveTo>
                    <a:pt x="4650" y="4126"/>
                  </a:moveTo>
                  <a:lnTo>
                    <a:pt x="4490" y="4126"/>
                  </a:lnTo>
                  <a:lnTo>
                    <a:pt x="4490" y="3966"/>
                  </a:lnTo>
                  <a:lnTo>
                    <a:pt x="4650" y="3966"/>
                  </a:lnTo>
                  <a:lnTo>
                    <a:pt x="4650" y="4126"/>
                  </a:lnTo>
                  <a:close/>
                  <a:moveTo>
                    <a:pt x="4650" y="3954"/>
                  </a:moveTo>
                  <a:lnTo>
                    <a:pt x="4490" y="3954"/>
                  </a:lnTo>
                  <a:lnTo>
                    <a:pt x="4490" y="3792"/>
                  </a:lnTo>
                  <a:lnTo>
                    <a:pt x="4650" y="3792"/>
                  </a:lnTo>
                  <a:lnTo>
                    <a:pt x="4650" y="3954"/>
                  </a:lnTo>
                  <a:close/>
                  <a:moveTo>
                    <a:pt x="4650" y="3780"/>
                  </a:moveTo>
                  <a:lnTo>
                    <a:pt x="4490" y="3780"/>
                  </a:lnTo>
                  <a:lnTo>
                    <a:pt x="4490" y="3620"/>
                  </a:lnTo>
                  <a:lnTo>
                    <a:pt x="4650" y="3620"/>
                  </a:lnTo>
                  <a:lnTo>
                    <a:pt x="4650" y="3780"/>
                  </a:lnTo>
                  <a:close/>
                  <a:moveTo>
                    <a:pt x="4650" y="3608"/>
                  </a:moveTo>
                  <a:lnTo>
                    <a:pt x="4490" y="3608"/>
                  </a:lnTo>
                  <a:lnTo>
                    <a:pt x="4490" y="3274"/>
                  </a:lnTo>
                  <a:lnTo>
                    <a:pt x="4650" y="3274"/>
                  </a:lnTo>
                  <a:lnTo>
                    <a:pt x="4650" y="3608"/>
                  </a:lnTo>
                  <a:close/>
                  <a:moveTo>
                    <a:pt x="4650" y="3262"/>
                  </a:moveTo>
                  <a:lnTo>
                    <a:pt x="4490" y="3262"/>
                  </a:lnTo>
                  <a:lnTo>
                    <a:pt x="4490" y="3102"/>
                  </a:lnTo>
                  <a:lnTo>
                    <a:pt x="4650" y="3102"/>
                  </a:lnTo>
                  <a:lnTo>
                    <a:pt x="4650" y="3262"/>
                  </a:lnTo>
                  <a:close/>
                  <a:moveTo>
                    <a:pt x="4650" y="3090"/>
                  </a:moveTo>
                  <a:lnTo>
                    <a:pt x="4490" y="3090"/>
                  </a:lnTo>
                  <a:lnTo>
                    <a:pt x="4490" y="2928"/>
                  </a:lnTo>
                  <a:lnTo>
                    <a:pt x="4650" y="2928"/>
                  </a:lnTo>
                  <a:lnTo>
                    <a:pt x="4650" y="3090"/>
                  </a:lnTo>
                  <a:close/>
                  <a:moveTo>
                    <a:pt x="4650" y="2916"/>
                  </a:moveTo>
                  <a:lnTo>
                    <a:pt x="4490" y="2916"/>
                  </a:lnTo>
                  <a:lnTo>
                    <a:pt x="4490" y="2756"/>
                  </a:lnTo>
                  <a:lnTo>
                    <a:pt x="4650" y="2756"/>
                  </a:lnTo>
                  <a:lnTo>
                    <a:pt x="4650" y="2916"/>
                  </a:lnTo>
                  <a:close/>
                  <a:moveTo>
                    <a:pt x="4650" y="2744"/>
                  </a:moveTo>
                  <a:lnTo>
                    <a:pt x="4490" y="2744"/>
                  </a:lnTo>
                  <a:lnTo>
                    <a:pt x="4490" y="2582"/>
                  </a:lnTo>
                  <a:lnTo>
                    <a:pt x="4650" y="2582"/>
                  </a:lnTo>
                  <a:lnTo>
                    <a:pt x="4650" y="2744"/>
                  </a:lnTo>
                  <a:close/>
                  <a:moveTo>
                    <a:pt x="4650" y="2570"/>
                  </a:moveTo>
                  <a:lnTo>
                    <a:pt x="4490" y="2570"/>
                  </a:lnTo>
                  <a:lnTo>
                    <a:pt x="4490" y="2410"/>
                  </a:lnTo>
                  <a:lnTo>
                    <a:pt x="4650" y="2410"/>
                  </a:lnTo>
                  <a:lnTo>
                    <a:pt x="4650" y="2570"/>
                  </a:lnTo>
                  <a:close/>
                  <a:moveTo>
                    <a:pt x="4650" y="2398"/>
                  </a:moveTo>
                  <a:lnTo>
                    <a:pt x="4490" y="2398"/>
                  </a:lnTo>
                  <a:lnTo>
                    <a:pt x="4490" y="2238"/>
                  </a:lnTo>
                  <a:lnTo>
                    <a:pt x="4650" y="2238"/>
                  </a:lnTo>
                  <a:lnTo>
                    <a:pt x="4650" y="2398"/>
                  </a:lnTo>
                  <a:close/>
                  <a:moveTo>
                    <a:pt x="4650" y="2226"/>
                  </a:moveTo>
                  <a:lnTo>
                    <a:pt x="4490" y="2226"/>
                  </a:lnTo>
                  <a:lnTo>
                    <a:pt x="4490" y="2064"/>
                  </a:lnTo>
                  <a:lnTo>
                    <a:pt x="4650" y="2064"/>
                  </a:lnTo>
                  <a:lnTo>
                    <a:pt x="4650" y="2226"/>
                  </a:lnTo>
                  <a:close/>
                  <a:moveTo>
                    <a:pt x="4650" y="2052"/>
                  </a:moveTo>
                  <a:lnTo>
                    <a:pt x="4490" y="2052"/>
                  </a:lnTo>
                  <a:lnTo>
                    <a:pt x="4490" y="1892"/>
                  </a:lnTo>
                  <a:lnTo>
                    <a:pt x="4650" y="1892"/>
                  </a:lnTo>
                  <a:lnTo>
                    <a:pt x="4650" y="2052"/>
                  </a:lnTo>
                  <a:close/>
                  <a:moveTo>
                    <a:pt x="4650" y="1880"/>
                  </a:moveTo>
                  <a:lnTo>
                    <a:pt x="4490" y="1880"/>
                  </a:lnTo>
                  <a:lnTo>
                    <a:pt x="4490" y="1546"/>
                  </a:lnTo>
                  <a:lnTo>
                    <a:pt x="4650" y="1546"/>
                  </a:lnTo>
                  <a:lnTo>
                    <a:pt x="4650" y="1880"/>
                  </a:lnTo>
                  <a:close/>
                  <a:moveTo>
                    <a:pt x="4650" y="1534"/>
                  </a:moveTo>
                  <a:lnTo>
                    <a:pt x="4490" y="1534"/>
                  </a:lnTo>
                  <a:lnTo>
                    <a:pt x="4490" y="1372"/>
                  </a:lnTo>
                  <a:lnTo>
                    <a:pt x="4650" y="1372"/>
                  </a:lnTo>
                  <a:lnTo>
                    <a:pt x="4650" y="1534"/>
                  </a:lnTo>
                  <a:close/>
                  <a:moveTo>
                    <a:pt x="4650" y="1360"/>
                  </a:moveTo>
                  <a:lnTo>
                    <a:pt x="4490" y="1360"/>
                  </a:lnTo>
                  <a:lnTo>
                    <a:pt x="4490" y="1200"/>
                  </a:lnTo>
                  <a:lnTo>
                    <a:pt x="4650" y="1200"/>
                  </a:lnTo>
                  <a:lnTo>
                    <a:pt x="4650" y="1360"/>
                  </a:lnTo>
                  <a:close/>
                  <a:moveTo>
                    <a:pt x="4650" y="1188"/>
                  </a:moveTo>
                  <a:lnTo>
                    <a:pt x="4490" y="1188"/>
                  </a:lnTo>
                  <a:lnTo>
                    <a:pt x="4490" y="1028"/>
                  </a:lnTo>
                  <a:lnTo>
                    <a:pt x="4650" y="1028"/>
                  </a:lnTo>
                  <a:lnTo>
                    <a:pt x="4650" y="1188"/>
                  </a:lnTo>
                  <a:close/>
                  <a:moveTo>
                    <a:pt x="4650" y="1016"/>
                  </a:moveTo>
                  <a:lnTo>
                    <a:pt x="4490" y="1016"/>
                  </a:lnTo>
                  <a:lnTo>
                    <a:pt x="4490" y="854"/>
                  </a:lnTo>
                  <a:lnTo>
                    <a:pt x="4650" y="854"/>
                  </a:lnTo>
                  <a:lnTo>
                    <a:pt x="4650" y="1016"/>
                  </a:lnTo>
                  <a:close/>
                  <a:moveTo>
                    <a:pt x="4650" y="842"/>
                  </a:moveTo>
                  <a:lnTo>
                    <a:pt x="4490" y="842"/>
                  </a:lnTo>
                  <a:lnTo>
                    <a:pt x="4490" y="682"/>
                  </a:lnTo>
                  <a:lnTo>
                    <a:pt x="4650" y="682"/>
                  </a:lnTo>
                  <a:lnTo>
                    <a:pt x="4650" y="842"/>
                  </a:lnTo>
                  <a:close/>
                  <a:moveTo>
                    <a:pt x="4650" y="670"/>
                  </a:moveTo>
                  <a:lnTo>
                    <a:pt x="4490" y="670"/>
                  </a:lnTo>
                  <a:lnTo>
                    <a:pt x="4490" y="508"/>
                  </a:lnTo>
                  <a:lnTo>
                    <a:pt x="4650" y="508"/>
                  </a:lnTo>
                  <a:lnTo>
                    <a:pt x="4650" y="670"/>
                  </a:lnTo>
                  <a:close/>
                  <a:moveTo>
                    <a:pt x="4650" y="496"/>
                  </a:moveTo>
                  <a:lnTo>
                    <a:pt x="4490" y="496"/>
                  </a:lnTo>
                  <a:lnTo>
                    <a:pt x="4490" y="336"/>
                  </a:lnTo>
                  <a:lnTo>
                    <a:pt x="4650" y="336"/>
                  </a:lnTo>
                  <a:lnTo>
                    <a:pt x="4650" y="496"/>
                  </a:lnTo>
                  <a:close/>
                  <a:moveTo>
                    <a:pt x="4650" y="324"/>
                  </a:moveTo>
                  <a:lnTo>
                    <a:pt x="4490" y="324"/>
                  </a:lnTo>
                  <a:lnTo>
                    <a:pt x="4490" y="164"/>
                  </a:lnTo>
                  <a:lnTo>
                    <a:pt x="4650" y="164"/>
                  </a:lnTo>
                  <a:lnTo>
                    <a:pt x="4650" y="324"/>
                  </a:lnTo>
                  <a:close/>
                  <a:moveTo>
                    <a:pt x="4824" y="4990"/>
                  </a:moveTo>
                  <a:lnTo>
                    <a:pt x="4662" y="4990"/>
                  </a:lnTo>
                  <a:lnTo>
                    <a:pt x="4662" y="4830"/>
                  </a:lnTo>
                  <a:lnTo>
                    <a:pt x="4824" y="4830"/>
                  </a:lnTo>
                  <a:lnTo>
                    <a:pt x="4824" y="4990"/>
                  </a:lnTo>
                  <a:close/>
                  <a:moveTo>
                    <a:pt x="4824" y="4818"/>
                  </a:moveTo>
                  <a:lnTo>
                    <a:pt x="4662" y="4818"/>
                  </a:lnTo>
                  <a:lnTo>
                    <a:pt x="4662" y="4656"/>
                  </a:lnTo>
                  <a:lnTo>
                    <a:pt x="4824" y="4656"/>
                  </a:lnTo>
                  <a:lnTo>
                    <a:pt x="4824" y="4818"/>
                  </a:lnTo>
                  <a:close/>
                  <a:moveTo>
                    <a:pt x="4824" y="4644"/>
                  </a:moveTo>
                  <a:lnTo>
                    <a:pt x="4662" y="4644"/>
                  </a:lnTo>
                  <a:lnTo>
                    <a:pt x="4662" y="4484"/>
                  </a:lnTo>
                  <a:lnTo>
                    <a:pt x="4824" y="4484"/>
                  </a:lnTo>
                  <a:lnTo>
                    <a:pt x="4824" y="4644"/>
                  </a:lnTo>
                  <a:close/>
                  <a:moveTo>
                    <a:pt x="4824" y="4472"/>
                  </a:moveTo>
                  <a:lnTo>
                    <a:pt x="4662" y="4472"/>
                  </a:lnTo>
                  <a:lnTo>
                    <a:pt x="4662" y="4310"/>
                  </a:lnTo>
                  <a:lnTo>
                    <a:pt x="4824" y="4310"/>
                  </a:lnTo>
                  <a:lnTo>
                    <a:pt x="4824" y="4472"/>
                  </a:lnTo>
                  <a:close/>
                  <a:moveTo>
                    <a:pt x="4824" y="4298"/>
                  </a:moveTo>
                  <a:lnTo>
                    <a:pt x="4662" y="4298"/>
                  </a:lnTo>
                  <a:lnTo>
                    <a:pt x="4662" y="4138"/>
                  </a:lnTo>
                  <a:lnTo>
                    <a:pt x="4824" y="4138"/>
                  </a:lnTo>
                  <a:lnTo>
                    <a:pt x="4824" y="4298"/>
                  </a:lnTo>
                  <a:close/>
                  <a:moveTo>
                    <a:pt x="4824" y="4126"/>
                  </a:moveTo>
                  <a:lnTo>
                    <a:pt x="4662" y="4126"/>
                  </a:lnTo>
                  <a:lnTo>
                    <a:pt x="4662" y="3966"/>
                  </a:lnTo>
                  <a:lnTo>
                    <a:pt x="4824" y="3966"/>
                  </a:lnTo>
                  <a:lnTo>
                    <a:pt x="4824" y="4126"/>
                  </a:lnTo>
                  <a:close/>
                  <a:moveTo>
                    <a:pt x="4824" y="3954"/>
                  </a:moveTo>
                  <a:lnTo>
                    <a:pt x="4662" y="3954"/>
                  </a:lnTo>
                  <a:lnTo>
                    <a:pt x="4662" y="3792"/>
                  </a:lnTo>
                  <a:lnTo>
                    <a:pt x="4824" y="3792"/>
                  </a:lnTo>
                  <a:lnTo>
                    <a:pt x="4824" y="3954"/>
                  </a:lnTo>
                  <a:close/>
                  <a:moveTo>
                    <a:pt x="4824" y="3780"/>
                  </a:moveTo>
                  <a:lnTo>
                    <a:pt x="4662" y="3780"/>
                  </a:lnTo>
                  <a:lnTo>
                    <a:pt x="4662" y="3620"/>
                  </a:lnTo>
                  <a:lnTo>
                    <a:pt x="4824" y="3620"/>
                  </a:lnTo>
                  <a:lnTo>
                    <a:pt x="4824" y="3780"/>
                  </a:lnTo>
                  <a:close/>
                  <a:moveTo>
                    <a:pt x="4824" y="3608"/>
                  </a:moveTo>
                  <a:lnTo>
                    <a:pt x="4662" y="3608"/>
                  </a:lnTo>
                  <a:lnTo>
                    <a:pt x="4662" y="3274"/>
                  </a:lnTo>
                  <a:lnTo>
                    <a:pt x="4824" y="3274"/>
                  </a:lnTo>
                  <a:lnTo>
                    <a:pt x="4824" y="3608"/>
                  </a:lnTo>
                  <a:close/>
                  <a:moveTo>
                    <a:pt x="4824" y="3262"/>
                  </a:moveTo>
                  <a:lnTo>
                    <a:pt x="4662" y="3262"/>
                  </a:lnTo>
                  <a:lnTo>
                    <a:pt x="4662" y="3102"/>
                  </a:lnTo>
                  <a:lnTo>
                    <a:pt x="4824" y="3102"/>
                  </a:lnTo>
                  <a:lnTo>
                    <a:pt x="4824" y="3262"/>
                  </a:lnTo>
                  <a:close/>
                  <a:moveTo>
                    <a:pt x="4824" y="3090"/>
                  </a:moveTo>
                  <a:lnTo>
                    <a:pt x="4662" y="3090"/>
                  </a:lnTo>
                  <a:lnTo>
                    <a:pt x="4662" y="2928"/>
                  </a:lnTo>
                  <a:lnTo>
                    <a:pt x="4824" y="2928"/>
                  </a:lnTo>
                  <a:lnTo>
                    <a:pt x="4824" y="3090"/>
                  </a:lnTo>
                  <a:close/>
                  <a:moveTo>
                    <a:pt x="4824" y="2916"/>
                  </a:moveTo>
                  <a:lnTo>
                    <a:pt x="4662" y="2916"/>
                  </a:lnTo>
                  <a:lnTo>
                    <a:pt x="4662" y="2756"/>
                  </a:lnTo>
                  <a:lnTo>
                    <a:pt x="4824" y="2756"/>
                  </a:lnTo>
                  <a:lnTo>
                    <a:pt x="4824" y="2916"/>
                  </a:lnTo>
                  <a:close/>
                  <a:moveTo>
                    <a:pt x="4824" y="2744"/>
                  </a:moveTo>
                  <a:lnTo>
                    <a:pt x="4662" y="2744"/>
                  </a:lnTo>
                  <a:lnTo>
                    <a:pt x="4662" y="2582"/>
                  </a:lnTo>
                  <a:lnTo>
                    <a:pt x="4824" y="2582"/>
                  </a:lnTo>
                  <a:lnTo>
                    <a:pt x="4824" y="2744"/>
                  </a:lnTo>
                  <a:close/>
                  <a:moveTo>
                    <a:pt x="4824" y="2570"/>
                  </a:moveTo>
                  <a:lnTo>
                    <a:pt x="4662" y="2570"/>
                  </a:lnTo>
                  <a:lnTo>
                    <a:pt x="4662" y="2410"/>
                  </a:lnTo>
                  <a:lnTo>
                    <a:pt x="4824" y="2410"/>
                  </a:lnTo>
                  <a:lnTo>
                    <a:pt x="4824" y="2570"/>
                  </a:lnTo>
                  <a:close/>
                  <a:moveTo>
                    <a:pt x="4824" y="2398"/>
                  </a:moveTo>
                  <a:lnTo>
                    <a:pt x="4662" y="2398"/>
                  </a:lnTo>
                  <a:lnTo>
                    <a:pt x="4662" y="2238"/>
                  </a:lnTo>
                  <a:lnTo>
                    <a:pt x="4824" y="2238"/>
                  </a:lnTo>
                  <a:lnTo>
                    <a:pt x="4824" y="2398"/>
                  </a:lnTo>
                  <a:close/>
                  <a:moveTo>
                    <a:pt x="4824" y="2226"/>
                  </a:moveTo>
                  <a:lnTo>
                    <a:pt x="4662" y="2226"/>
                  </a:lnTo>
                  <a:lnTo>
                    <a:pt x="4662" y="2064"/>
                  </a:lnTo>
                  <a:lnTo>
                    <a:pt x="4824" y="2064"/>
                  </a:lnTo>
                  <a:lnTo>
                    <a:pt x="4824" y="2226"/>
                  </a:lnTo>
                  <a:close/>
                  <a:moveTo>
                    <a:pt x="4824" y="2052"/>
                  </a:moveTo>
                  <a:lnTo>
                    <a:pt x="4662" y="2052"/>
                  </a:lnTo>
                  <a:lnTo>
                    <a:pt x="4662" y="1892"/>
                  </a:lnTo>
                  <a:lnTo>
                    <a:pt x="4824" y="1892"/>
                  </a:lnTo>
                  <a:lnTo>
                    <a:pt x="4824" y="2052"/>
                  </a:lnTo>
                  <a:close/>
                  <a:moveTo>
                    <a:pt x="4824" y="1880"/>
                  </a:moveTo>
                  <a:lnTo>
                    <a:pt x="4662" y="1880"/>
                  </a:lnTo>
                  <a:lnTo>
                    <a:pt x="4662" y="1546"/>
                  </a:lnTo>
                  <a:lnTo>
                    <a:pt x="4824" y="1546"/>
                  </a:lnTo>
                  <a:lnTo>
                    <a:pt x="4824" y="1880"/>
                  </a:lnTo>
                  <a:close/>
                  <a:moveTo>
                    <a:pt x="4824" y="1534"/>
                  </a:moveTo>
                  <a:lnTo>
                    <a:pt x="4662" y="1534"/>
                  </a:lnTo>
                  <a:lnTo>
                    <a:pt x="4662" y="1372"/>
                  </a:lnTo>
                  <a:lnTo>
                    <a:pt x="4824" y="1372"/>
                  </a:lnTo>
                  <a:lnTo>
                    <a:pt x="4824" y="1534"/>
                  </a:lnTo>
                  <a:close/>
                  <a:moveTo>
                    <a:pt x="4824" y="1360"/>
                  </a:moveTo>
                  <a:lnTo>
                    <a:pt x="4662" y="1360"/>
                  </a:lnTo>
                  <a:lnTo>
                    <a:pt x="4662" y="1200"/>
                  </a:lnTo>
                  <a:lnTo>
                    <a:pt x="4824" y="1200"/>
                  </a:lnTo>
                  <a:lnTo>
                    <a:pt x="4824" y="1360"/>
                  </a:lnTo>
                  <a:close/>
                  <a:moveTo>
                    <a:pt x="4824" y="1188"/>
                  </a:moveTo>
                  <a:lnTo>
                    <a:pt x="4662" y="1188"/>
                  </a:lnTo>
                  <a:lnTo>
                    <a:pt x="4662" y="1028"/>
                  </a:lnTo>
                  <a:lnTo>
                    <a:pt x="4824" y="1028"/>
                  </a:lnTo>
                  <a:lnTo>
                    <a:pt x="4824" y="1188"/>
                  </a:lnTo>
                  <a:close/>
                  <a:moveTo>
                    <a:pt x="4824" y="1016"/>
                  </a:moveTo>
                  <a:lnTo>
                    <a:pt x="4662" y="1016"/>
                  </a:lnTo>
                  <a:lnTo>
                    <a:pt x="4662" y="854"/>
                  </a:lnTo>
                  <a:lnTo>
                    <a:pt x="4824" y="854"/>
                  </a:lnTo>
                  <a:lnTo>
                    <a:pt x="4824" y="1016"/>
                  </a:lnTo>
                  <a:close/>
                  <a:moveTo>
                    <a:pt x="4824" y="842"/>
                  </a:moveTo>
                  <a:lnTo>
                    <a:pt x="4662" y="842"/>
                  </a:lnTo>
                  <a:lnTo>
                    <a:pt x="4662" y="682"/>
                  </a:lnTo>
                  <a:lnTo>
                    <a:pt x="4824" y="682"/>
                  </a:lnTo>
                  <a:lnTo>
                    <a:pt x="4824" y="842"/>
                  </a:lnTo>
                  <a:close/>
                  <a:moveTo>
                    <a:pt x="4824" y="670"/>
                  </a:moveTo>
                  <a:lnTo>
                    <a:pt x="4662" y="670"/>
                  </a:lnTo>
                  <a:lnTo>
                    <a:pt x="4662" y="508"/>
                  </a:lnTo>
                  <a:lnTo>
                    <a:pt x="4824" y="508"/>
                  </a:lnTo>
                  <a:lnTo>
                    <a:pt x="4824" y="670"/>
                  </a:lnTo>
                  <a:close/>
                  <a:moveTo>
                    <a:pt x="4824" y="496"/>
                  </a:moveTo>
                  <a:lnTo>
                    <a:pt x="4662" y="496"/>
                  </a:lnTo>
                  <a:lnTo>
                    <a:pt x="4662" y="336"/>
                  </a:lnTo>
                  <a:lnTo>
                    <a:pt x="4824" y="336"/>
                  </a:lnTo>
                  <a:lnTo>
                    <a:pt x="4824" y="496"/>
                  </a:lnTo>
                  <a:close/>
                  <a:moveTo>
                    <a:pt x="4824" y="324"/>
                  </a:moveTo>
                  <a:lnTo>
                    <a:pt x="4662" y="324"/>
                  </a:lnTo>
                  <a:lnTo>
                    <a:pt x="4662" y="164"/>
                  </a:lnTo>
                  <a:lnTo>
                    <a:pt x="4824" y="164"/>
                  </a:lnTo>
                  <a:lnTo>
                    <a:pt x="4824" y="324"/>
                  </a:lnTo>
                  <a:close/>
                  <a:moveTo>
                    <a:pt x="4997" y="4990"/>
                  </a:moveTo>
                  <a:lnTo>
                    <a:pt x="4836" y="4990"/>
                  </a:lnTo>
                  <a:lnTo>
                    <a:pt x="4836" y="4830"/>
                  </a:lnTo>
                  <a:lnTo>
                    <a:pt x="4997" y="4830"/>
                  </a:lnTo>
                  <a:lnTo>
                    <a:pt x="4997" y="4990"/>
                  </a:lnTo>
                  <a:close/>
                  <a:moveTo>
                    <a:pt x="4997" y="4818"/>
                  </a:moveTo>
                  <a:lnTo>
                    <a:pt x="4836" y="4818"/>
                  </a:lnTo>
                  <a:lnTo>
                    <a:pt x="4836" y="4656"/>
                  </a:lnTo>
                  <a:lnTo>
                    <a:pt x="4997" y="4656"/>
                  </a:lnTo>
                  <a:lnTo>
                    <a:pt x="4997" y="4818"/>
                  </a:lnTo>
                  <a:close/>
                  <a:moveTo>
                    <a:pt x="4997" y="4644"/>
                  </a:moveTo>
                  <a:lnTo>
                    <a:pt x="4836" y="4644"/>
                  </a:lnTo>
                  <a:lnTo>
                    <a:pt x="4836" y="4484"/>
                  </a:lnTo>
                  <a:lnTo>
                    <a:pt x="4997" y="4484"/>
                  </a:lnTo>
                  <a:lnTo>
                    <a:pt x="4997" y="4644"/>
                  </a:lnTo>
                  <a:close/>
                  <a:moveTo>
                    <a:pt x="4997" y="4472"/>
                  </a:moveTo>
                  <a:lnTo>
                    <a:pt x="4836" y="4472"/>
                  </a:lnTo>
                  <a:lnTo>
                    <a:pt x="4836" y="4310"/>
                  </a:lnTo>
                  <a:lnTo>
                    <a:pt x="4997" y="4310"/>
                  </a:lnTo>
                  <a:lnTo>
                    <a:pt x="4997" y="4472"/>
                  </a:lnTo>
                  <a:close/>
                  <a:moveTo>
                    <a:pt x="4997" y="4298"/>
                  </a:moveTo>
                  <a:lnTo>
                    <a:pt x="4836" y="4298"/>
                  </a:lnTo>
                  <a:lnTo>
                    <a:pt x="4836" y="4138"/>
                  </a:lnTo>
                  <a:lnTo>
                    <a:pt x="4997" y="4138"/>
                  </a:lnTo>
                  <a:lnTo>
                    <a:pt x="4997" y="4298"/>
                  </a:lnTo>
                  <a:close/>
                  <a:moveTo>
                    <a:pt x="4997" y="4126"/>
                  </a:moveTo>
                  <a:lnTo>
                    <a:pt x="4836" y="4126"/>
                  </a:lnTo>
                  <a:lnTo>
                    <a:pt x="4836" y="3966"/>
                  </a:lnTo>
                  <a:lnTo>
                    <a:pt x="4997" y="3966"/>
                  </a:lnTo>
                  <a:lnTo>
                    <a:pt x="4997" y="4126"/>
                  </a:lnTo>
                  <a:close/>
                  <a:moveTo>
                    <a:pt x="4997" y="3954"/>
                  </a:moveTo>
                  <a:lnTo>
                    <a:pt x="4836" y="3954"/>
                  </a:lnTo>
                  <a:lnTo>
                    <a:pt x="4836" y="3792"/>
                  </a:lnTo>
                  <a:lnTo>
                    <a:pt x="4997" y="3792"/>
                  </a:lnTo>
                  <a:lnTo>
                    <a:pt x="4997" y="3954"/>
                  </a:lnTo>
                  <a:close/>
                  <a:moveTo>
                    <a:pt x="4997" y="3780"/>
                  </a:moveTo>
                  <a:lnTo>
                    <a:pt x="4836" y="3780"/>
                  </a:lnTo>
                  <a:lnTo>
                    <a:pt x="4836" y="3620"/>
                  </a:lnTo>
                  <a:lnTo>
                    <a:pt x="4997" y="3620"/>
                  </a:lnTo>
                  <a:lnTo>
                    <a:pt x="4997" y="3780"/>
                  </a:lnTo>
                  <a:close/>
                  <a:moveTo>
                    <a:pt x="4997" y="3608"/>
                  </a:moveTo>
                  <a:lnTo>
                    <a:pt x="4836" y="3608"/>
                  </a:lnTo>
                  <a:lnTo>
                    <a:pt x="4836" y="3274"/>
                  </a:lnTo>
                  <a:lnTo>
                    <a:pt x="4997" y="3274"/>
                  </a:lnTo>
                  <a:lnTo>
                    <a:pt x="4997" y="3608"/>
                  </a:lnTo>
                  <a:close/>
                  <a:moveTo>
                    <a:pt x="4997" y="3262"/>
                  </a:moveTo>
                  <a:lnTo>
                    <a:pt x="4836" y="3262"/>
                  </a:lnTo>
                  <a:lnTo>
                    <a:pt x="4836" y="3102"/>
                  </a:lnTo>
                  <a:lnTo>
                    <a:pt x="4997" y="3102"/>
                  </a:lnTo>
                  <a:lnTo>
                    <a:pt x="4997" y="3262"/>
                  </a:lnTo>
                  <a:close/>
                  <a:moveTo>
                    <a:pt x="4997" y="3090"/>
                  </a:moveTo>
                  <a:lnTo>
                    <a:pt x="4836" y="3090"/>
                  </a:lnTo>
                  <a:lnTo>
                    <a:pt x="4836" y="2928"/>
                  </a:lnTo>
                  <a:lnTo>
                    <a:pt x="4997" y="2928"/>
                  </a:lnTo>
                  <a:lnTo>
                    <a:pt x="4997" y="3090"/>
                  </a:lnTo>
                  <a:close/>
                  <a:moveTo>
                    <a:pt x="4997" y="2916"/>
                  </a:moveTo>
                  <a:lnTo>
                    <a:pt x="4836" y="2916"/>
                  </a:lnTo>
                  <a:lnTo>
                    <a:pt x="4836" y="2756"/>
                  </a:lnTo>
                  <a:lnTo>
                    <a:pt x="4997" y="2756"/>
                  </a:lnTo>
                  <a:lnTo>
                    <a:pt x="4997" y="2916"/>
                  </a:lnTo>
                  <a:close/>
                  <a:moveTo>
                    <a:pt x="4997" y="2744"/>
                  </a:moveTo>
                  <a:lnTo>
                    <a:pt x="4836" y="2744"/>
                  </a:lnTo>
                  <a:lnTo>
                    <a:pt x="4836" y="2582"/>
                  </a:lnTo>
                  <a:lnTo>
                    <a:pt x="4997" y="2582"/>
                  </a:lnTo>
                  <a:lnTo>
                    <a:pt x="4997" y="2744"/>
                  </a:lnTo>
                  <a:close/>
                  <a:moveTo>
                    <a:pt x="4997" y="2570"/>
                  </a:moveTo>
                  <a:lnTo>
                    <a:pt x="4836" y="2570"/>
                  </a:lnTo>
                  <a:lnTo>
                    <a:pt x="4836" y="2410"/>
                  </a:lnTo>
                  <a:lnTo>
                    <a:pt x="4997" y="2410"/>
                  </a:lnTo>
                  <a:lnTo>
                    <a:pt x="4997" y="2570"/>
                  </a:lnTo>
                  <a:close/>
                  <a:moveTo>
                    <a:pt x="4997" y="2398"/>
                  </a:moveTo>
                  <a:lnTo>
                    <a:pt x="4836" y="2398"/>
                  </a:lnTo>
                  <a:lnTo>
                    <a:pt x="4836" y="2238"/>
                  </a:lnTo>
                  <a:lnTo>
                    <a:pt x="4997" y="2238"/>
                  </a:lnTo>
                  <a:lnTo>
                    <a:pt x="4997" y="2398"/>
                  </a:lnTo>
                  <a:close/>
                  <a:moveTo>
                    <a:pt x="4997" y="2226"/>
                  </a:moveTo>
                  <a:lnTo>
                    <a:pt x="4836" y="2226"/>
                  </a:lnTo>
                  <a:lnTo>
                    <a:pt x="4836" y="2064"/>
                  </a:lnTo>
                  <a:lnTo>
                    <a:pt x="4997" y="2064"/>
                  </a:lnTo>
                  <a:lnTo>
                    <a:pt x="4997" y="2226"/>
                  </a:lnTo>
                  <a:close/>
                  <a:moveTo>
                    <a:pt x="4997" y="2052"/>
                  </a:moveTo>
                  <a:lnTo>
                    <a:pt x="4836" y="2052"/>
                  </a:lnTo>
                  <a:lnTo>
                    <a:pt x="4836" y="1892"/>
                  </a:lnTo>
                  <a:lnTo>
                    <a:pt x="4997" y="1892"/>
                  </a:lnTo>
                  <a:lnTo>
                    <a:pt x="4997" y="2052"/>
                  </a:lnTo>
                  <a:close/>
                  <a:moveTo>
                    <a:pt x="4997" y="1880"/>
                  </a:moveTo>
                  <a:lnTo>
                    <a:pt x="4836" y="1880"/>
                  </a:lnTo>
                  <a:lnTo>
                    <a:pt x="4836" y="1546"/>
                  </a:lnTo>
                  <a:lnTo>
                    <a:pt x="4997" y="1546"/>
                  </a:lnTo>
                  <a:lnTo>
                    <a:pt x="4997" y="1880"/>
                  </a:lnTo>
                  <a:close/>
                  <a:moveTo>
                    <a:pt x="4997" y="1534"/>
                  </a:moveTo>
                  <a:lnTo>
                    <a:pt x="4836" y="1534"/>
                  </a:lnTo>
                  <a:lnTo>
                    <a:pt x="4836" y="1372"/>
                  </a:lnTo>
                  <a:lnTo>
                    <a:pt x="4997" y="1372"/>
                  </a:lnTo>
                  <a:lnTo>
                    <a:pt x="4997" y="1534"/>
                  </a:lnTo>
                  <a:close/>
                  <a:moveTo>
                    <a:pt x="4997" y="1360"/>
                  </a:moveTo>
                  <a:lnTo>
                    <a:pt x="4836" y="1360"/>
                  </a:lnTo>
                  <a:lnTo>
                    <a:pt x="4836" y="1200"/>
                  </a:lnTo>
                  <a:lnTo>
                    <a:pt x="4997" y="1200"/>
                  </a:lnTo>
                  <a:lnTo>
                    <a:pt x="4997" y="1360"/>
                  </a:lnTo>
                  <a:close/>
                  <a:moveTo>
                    <a:pt x="4997" y="1188"/>
                  </a:moveTo>
                  <a:lnTo>
                    <a:pt x="4836" y="1188"/>
                  </a:lnTo>
                  <a:lnTo>
                    <a:pt x="4836" y="1028"/>
                  </a:lnTo>
                  <a:lnTo>
                    <a:pt x="4997" y="1028"/>
                  </a:lnTo>
                  <a:lnTo>
                    <a:pt x="4997" y="1188"/>
                  </a:lnTo>
                  <a:close/>
                  <a:moveTo>
                    <a:pt x="4997" y="1016"/>
                  </a:moveTo>
                  <a:lnTo>
                    <a:pt x="4836" y="1016"/>
                  </a:lnTo>
                  <a:lnTo>
                    <a:pt x="4836" y="854"/>
                  </a:lnTo>
                  <a:lnTo>
                    <a:pt x="4997" y="854"/>
                  </a:lnTo>
                  <a:lnTo>
                    <a:pt x="4997" y="1016"/>
                  </a:lnTo>
                  <a:close/>
                  <a:moveTo>
                    <a:pt x="4997" y="842"/>
                  </a:moveTo>
                  <a:lnTo>
                    <a:pt x="4836" y="842"/>
                  </a:lnTo>
                  <a:lnTo>
                    <a:pt x="4836" y="682"/>
                  </a:lnTo>
                  <a:lnTo>
                    <a:pt x="4997" y="682"/>
                  </a:lnTo>
                  <a:lnTo>
                    <a:pt x="4997" y="842"/>
                  </a:lnTo>
                  <a:close/>
                  <a:moveTo>
                    <a:pt x="4997" y="670"/>
                  </a:moveTo>
                  <a:lnTo>
                    <a:pt x="4836" y="670"/>
                  </a:lnTo>
                  <a:lnTo>
                    <a:pt x="4836" y="508"/>
                  </a:lnTo>
                  <a:lnTo>
                    <a:pt x="4997" y="508"/>
                  </a:lnTo>
                  <a:lnTo>
                    <a:pt x="4997" y="670"/>
                  </a:lnTo>
                  <a:close/>
                  <a:moveTo>
                    <a:pt x="4997" y="496"/>
                  </a:moveTo>
                  <a:lnTo>
                    <a:pt x="4836" y="496"/>
                  </a:lnTo>
                  <a:lnTo>
                    <a:pt x="4836" y="336"/>
                  </a:lnTo>
                  <a:lnTo>
                    <a:pt x="4997" y="336"/>
                  </a:lnTo>
                  <a:lnTo>
                    <a:pt x="4997" y="496"/>
                  </a:lnTo>
                  <a:close/>
                  <a:moveTo>
                    <a:pt x="4997" y="324"/>
                  </a:moveTo>
                  <a:lnTo>
                    <a:pt x="4836" y="324"/>
                  </a:lnTo>
                  <a:lnTo>
                    <a:pt x="4836" y="164"/>
                  </a:lnTo>
                  <a:lnTo>
                    <a:pt x="4997" y="164"/>
                  </a:lnTo>
                  <a:lnTo>
                    <a:pt x="4997" y="324"/>
                  </a:lnTo>
                  <a:close/>
                  <a:moveTo>
                    <a:pt x="5343" y="4990"/>
                  </a:moveTo>
                  <a:lnTo>
                    <a:pt x="5009" y="4990"/>
                  </a:lnTo>
                  <a:lnTo>
                    <a:pt x="5009" y="4830"/>
                  </a:lnTo>
                  <a:lnTo>
                    <a:pt x="5343" y="4830"/>
                  </a:lnTo>
                  <a:lnTo>
                    <a:pt x="5343" y="4990"/>
                  </a:lnTo>
                  <a:close/>
                  <a:moveTo>
                    <a:pt x="5343" y="4818"/>
                  </a:moveTo>
                  <a:lnTo>
                    <a:pt x="5009" y="4818"/>
                  </a:lnTo>
                  <a:lnTo>
                    <a:pt x="5009" y="4656"/>
                  </a:lnTo>
                  <a:lnTo>
                    <a:pt x="5343" y="4656"/>
                  </a:lnTo>
                  <a:lnTo>
                    <a:pt x="5343" y="4818"/>
                  </a:lnTo>
                  <a:close/>
                  <a:moveTo>
                    <a:pt x="5343" y="4644"/>
                  </a:moveTo>
                  <a:lnTo>
                    <a:pt x="5009" y="4644"/>
                  </a:lnTo>
                  <a:lnTo>
                    <a:pt x="5009" y="4484"/>
                  </a:lnTo>
                  <a:lnTo>
                    <a:pt x="5343" y="4484"/>
                  </a:lnTo>
                  <a:lnTo>
                    <a:pt x="5343" y="4644"/>
                  </a:lnTo>
                  <a:close/>
                  <a:moveTo>
                    <a:pt x="5343" y="4472"/>
                  </a:moveTo>
                  <a:lnTo>
                    <a:pt x="5009" y="4472"/>
                  </a:lnTo>
                  <a:lnTo>
                    <a:pt x="5009" y="4310"/>
                  </a:lnTo>
                  <a:lnTo>
                    <a:pt x="5343" y="4310"/>
                  </a:lnTo>
                  <a:lnTo>
                    <a:pt x="5343" y="4472"/>
                  </a:lnTo>
                  <a:close/>
                  <a:moveTo>
                    <a:pt x="5343" y="4298"/>
                  </a:moveTo>
                  <a:lnTo>
                    <a:pt x="5009" y="4298"/>
                  </a:lnTo>
                  <a:lnTo>
                    <a:pt x="5009" y="4138"/>
                  </a:lnTo>
                  <a:lnTo>
                    <a:pt x="5343" y="4138"/>
                  </a:lnTo>
                  <a:lnTo>
                    <a:pt x="5343" y="4298"/>
                  </a:lnTo>
                  <a:close/>
                  <a:moveTo>
                    <a:pt x="5343" y="4126"/>
                  </a:moveTo>
                  <a:lnTo>
                    <a:pt x="5009" y="4126"/>
                  </a:lnTo>
                  <a:lnTo>
                    <a:pt x="5009" y="3966"/>
                  </a:lnTo>
                  <a:lnTo>
                    <a:pt x="5343" y="3966"/>
                  </a:lnTo>
                  <a:lnTo>
                    <a:pt x="5343" y="4126"/>
                  </a:lnTo>
                  <a:close/>
                  <a:moveTo>
                    <a:pt x="5343" y="3954"/>
                  </a:moveTo>
                  <a:lnTo>
                    <a:pt x="5009" y="3954"/>
                  </a:lnTo>
                  <a:lnTo>
                    <a:pt x="5009" y="3792"/>
                  </a:lnTo>
                  <a:lnTo>
                    <a:pt x="5343" y="3792"/>
                  </a:lnTo>
                  <a:lnTo>
                    <a:pt x="5343" y="3954"/>
                  </a:lnTo>
                  <a:close/>
                  <a:moveTo>
                    <a:pt x="5343" y="3780"/>
                  </a:moveTo>
                  <a:lnTo>
                    <a:pt x="5009" y="3780"/>
                  </a:lnTo>
                  <a:lnTo>
                    <a:pt x="5009" y="3620"/>
                  </a:lnTo>
                  <a:lnTo>
                    <a:pt x="5343" y="3620"/>
                  </a:lnTo>
                  <a:lnTo>
                    <a:pt x="5343" y="3780"/>
                  </a:lnTo>
                  <a:close/>
                  <a:moveTo>
                    <a:pt x="5343" y="3608"/>
                  </a:moveTo>
                  <a:lnTo>
                    <a:pt x="5009" y="3608"/>
                  </a:lnTo>
                  <a:lnTo>
                    <a:pt x="5009" y="3274"/>
                  </a:lnTo>
                  <a:lnTo>
                    <a:pt x="5343" y="3274"/>
                  </a:lnTo>
                  <a:lnTo>
                    <a:pt x="5343" y="3608"/>
                  </a:lnTo>
                  <a:close/>
                  <a:moveTo>
                    <a:pt x="5343" y="3262"/>
                  </a:moveTo>
                  <a:lnTo>
                    <a:pt x="5009" y="3262"/>
                  </a:lnTo>
                  <a:lnTo>
                    <a:pt x="5009" y="3102"/>
                  </a:lnTo>
                  <a:lnTo>
                    <a:pt x="5343" y="3102"/>
                  </a:lnTo>
                  <a:lnTo>
                    <a:pt x="5343" y="3262"/>
                  </a:lnTo>
                  <a:close/>
                  <a:moveTo>
                    <a:pt x="5343" y="3090"/>
                  </a:moveTo>
                  <a:lnTo>
                    <a:pt x="5009" y="3090"/>
                  </a:lnTo>
                  <a:lnTo>
                    <a:pt x="5009" y="2928"/>
                  </a:lnTo>
                  <a:lnTo>
                    <a:pt x="5343" y="2928"/>
                  </a:lnTo>
                  <a:lnTo>
                    <a:pt x="5343" y="3090"/>
                  </a:lnTo>
                  <a:close/>
                  <a:moveTo>
                    <a:pt x="5343" y="2916"/>
                  </a:moveTo>
                  <a:lnTo>
                    <a:pt x="5009" y="2916"/>
                  </a:lnTo>
                  <a:lnTo>
                    <a:pt x="5009" y="2756"/>
                  </a:lnTo>
                  <a:lnTo>
                    <a:pt x="5343" y="2756"/>
                  </a:lnTo>
                  <a:lnTo>
                    <a:pt x="5343" y="2916"/>
                  </a:lnTo>
                  <a:close/>
                  <a:moveTo>
                    <a:pt x="5343" y="2744"/>
                  </a:moveTo>
                  <a:lnTo>
                    <a:pt x="5009" y="2744"/>
                  </a:lnTo>
                  <a:lnTo>
                    <a:pt x="5009" y="2582"/>
                  </a:lnTo>
                  <a:lnTo>
                    <a:pt x="5343" y="2582"/>
                  </a:lnTo>
                  <a:lnTo>
                    <a:pt x="5343" y="2744"/>
                  </a:lnTo>
                  <a:close/>
                  <a:moveTo>
                    <a:pt x="5343" y="2570"/>
                  </a:moveTo>
                  <a:lnTo>
                    <a:pt x="5009" y="2570"/>
                  </a:lnTo>
                  <a:lnTo>
                    <a:pt x="5009" y="2410"/>
                  </a:lnTo>
                  <a:lnTo>
                    <a:pt x="5343" y="2410"/>
                  </a:lnTo>
                  <a:lnTo>
                    <a:pt x="5343" y="2570"/>
                  </a:lnTo>
                  <a:close/>
                  <a:moveTo>
                    <a:pt x="5343" y="2398"/>
                  </a:moveTo>
                  <a:lnTo>
                    <a:pt x="5009" y="2398"/>
                  </a:lnTo>
                  <a:lnTo>
                    <a:pt x="5009" y="2238"/>
                  </a:lnTo>
                  <a:lnTo>
                    <a:pt x="5343" y="2238"/>
                  </a:lnTo>
                  <a:lnTo>
                    <a:pt x="5343" y="2398"/>
                  </a:lnTo>
                  <a:close/>
                  <a:moveTo>
                    <a:pt x="5343" y="2226"/>
                  </a:moveTo>
                  <a:lnTo>
                    <a:pt x="5009" y="2226"/>
                  </a:lnTo>
                  <a:lnTo>
                    <a:pt x="5009" y="2064"/>
                  </a:lnTo>
                  <a:lnTo>
                    <a:pt x="5343" y="2064"/>
                  </a:lnTo>
                  <a:lnTo>
                    <a:pt x="5343" y="2226"/>
                  </a:lnTo>
                  <a:close/>
                  <a:moveTo>
                    <a:pt x="5343" y="2052"/>
                  </a:moveTo>
                  <a:lnTo>
                    <a:pt x="5009" y="2052"/>
                  </a:lnTo>
                  <a:lnTo>
                    <a:pt x="5009" y="1892"/>
                  </a:lnTo>
                  <a:lnTo>
                    <a:pt x="5343" y="1892"/>
                  </a:lnTo>
                  <a:lnTo>
                    <a:pt x="5343" y="2052"/>
                  </a:lnTo>
                  <a:close/>
                  <a:moveTo>
                    <a:pt x="5343" y="1880"/>
                  </a:moveTo>
                  <a:lnTo>
                    <a:pt x="5009" y="1880"/>
                  </a:lnTo>
                  <a:lnTo>
                    <a:pt x="5009" y="1546"/>
                  </a:lnTo>
                  <a:lnTo>
                    <a:pt x="5343" y="1546"/>
                  </a:lnTo>
                  <a:lnTo>
                    <a:pt x="5343" y="1880"/>
                  </a:lnTo>
                  <a:close/>
                  <a:moveTo>
                    <a:pt x="5343" y="1534"/>
                  </a:moveTo>
                  <a:lnTo>
                    <a:pt x="5009" y="1534"/>
                  </a:lnTo>
                  <a:lnTo>
                    <a:pt x="5009" y="1372"/>
                  </a:lnTo>
                  <a:lnTo>
                    <a:pt x="5343" y="1372"/>
                  </a:lnTo>
                  <a:lnTo>
                    <a:pt x="5343" y="1534"/>
                  </a:lnTo>
                  <a:close/>
                  <a:moveTo>
                    <a:pt x="5343" y="1360"/>
                  </a:moveTo>
                  <a:lnTo>
                    <a:pt x="5009" y="1360"/>
                  </a:lnTo>
                  <a:lnTo>
                    <a:pt x="5009" y="1200"/>
                  </a:lnTo>
                  <a:lnTo>
                    <a:pt x="5343" y="1200"/>
                  </a:lnTo>
                  <a:lnTo>
                    <a:pt x="5343" y="1360"/>
                  </a:lnTo>
                  <a:close/>
                  <a:moveTo>
                    <a:pt x="5343" y="1188"/>
                  </a:moveTo>
                  <a:lnTo>
                    <a:pt x="5009" y="1188"/>
                  </a:lnTo>
                  <a:lnTo>
                    <a:pt x="5009" y="1028"/>
                  </a:lnTo>
                  <a:lnTo>
                    <a:pt x="5343" y="1028"/>
                  </a:lnTo>
                  <a:lnTo>
                    <a:pt x="5343" y="1188"/>
                  </a:lnTo>
                  <a:close/>
                  <a:moveTo>
                    <a:pt x="5343" y="1016"/>
                  </a:moveTo>
                  <a:lnTo>
                    <a:pt x="5009" y="1016"/>
                  </a:lnTo>
                  <a:lnTo>
                    <a:pt x="5009" y="854"/>
                  </a:lnTo>
                  <a:lnTo>
                    <a:pt x="5343" y="854"/>
                  </a:lnTo>
                  <a:lnTo>
                    <a:pt x="5343" y="1016"/>
                  </a:lnTo>
                  <a:close/>
                  <a:moveTo>
                    <a:pt x="5343" y="842"/>
                  </a:moveTo>
                  <a:lnTo>
                    <a:pt x="5009" y="842"/>
                  </a:lnTo>
                  <a:lnTo>
                    <a:pt x="5009" y="682"/>
                  </a:lnTo>
                  <a:lnTo>
                    <a:pt x="5343" y="682"/>
                  </a:lnTo>
                  <a:lnTo>
                    <a:pt x="5343" y="842"/>
                  </a:lnTo>
                  <a:close/>
                  <a:moveTo>
                    <a:pt x="5343" y="670"/>
                  </a:moveTo>
                  <a:lnTo>
                    <a:pt x="5009" y="670"/>
                  </a:lnTo>
                  <a:lnTo>
                    <a:pt x="5009" y="508"/>
                  </a:lnTo>
                  <a:lnTo>
                    <a:pt x="5343" y="508"/>
                  </a:lnTo>
                  <a:lnTo>
                    <a:pt x="5343" y="670"/>
                  </a:lnTo>
                  <a:close/>
                  <a:moveTo>
                    <a:pt x="5343" y="496"/>
                  </a:moveTo>
                  <a:lnTo>
                    <a:pt x="5009" y="496"/>
                  </a:lnTo>
                  <a:lnTo>
                    <a:pt x="5009" y="336"/>
                  </a:lnTo>
                  <a:lnTo>
                    <a:pt x="5343" y="336"/>
                  </a:lnTo>
                  <a:lnTo>
                    <a:pt x="5343" y="496"/>
                  </a:lnTo>
                  <a:close/>
                  <a:moveTo>
                    <a:pt x="5343" y="324"/>
                  </a:moveTo>
                  <a:lnTo>
                    <a:pt x="5009" y="324"/>
                  </a:lnTo>
                  <a:lnTo>
                    <a:pt x="5009" y="164"/>
                  </a:lnTo>
                  <a:lnTo>
                    <a:pt x="5343" y="164"/>
                  </a:lnTo>
                  <a:lnTo>
                    <a:pt x="5343" y="324"/>
                  </a:lnTo>
                  <a:close/>
                  <a:moveTo>
                    <a:pt x="5516" y="4990"/>
                  </a:moveTo>
                  <a:lnTo>
                    <a:pt x="5355" y="4990"/>
                  </a:lnTo>
                  <a:lnTo>
                    <a:pt x="5355" y="4830"/>
                  </a:lnTo>
                  <a:lnTo>
                    <a:pt x="5516" y="4830"/>
                  </a:lnTo>
                  <a:lnTo>
                    <a:pt x="5516" y="4990"/>
                  </a:lnTo>
                  <a:close/>
                  <a:moveTo>
                    <a:pt x="5516" y="4818"/>
                  </a:moveTo>
                  <a:lnTo>
                    <a:pt x="5355" y="4818"/>
                  </a:lnTo>
                  <a:lnTo>
                    <a:pt x="5355" y="4656"/>
                  </a:lnTo>
                  <a:lnTo>
                    <a:pt x="5516" y="4656"/>
                  </a:lnTo>
                  <a:lnTo>
                    <a:pt x="5516" y="4818"/>
                  </a:lnTo>
                  <a:close/>
                  <a:moveTo>
                    <a:pt x="5516" y="4644"/>
                  </a:moveTo>
                  <a:lnTo>
                    <a:pt x="5355" y="4644"/>
                  </a:lnTo>
                  <a:lnTo>
                    <a:pt x="5355" y="4484"/>
                  </a:lnTo>
                  <a:lnTo>
                    <a:pt x="5516" y="4484"/>
                  </a:lnTo>
                  <a:lnTo>
                    <a:pt x="5516" y="4644"/>
                  </a:lnTo>
                  <a:close/>
                  <a:moveTo>
                    <a:pt x="5516" y="4472"/>
                  </a:moveTo>
                  <a:lnTo>
                    <a:pt x="5355" y="4472"/>
                  </a:lnTo>
                  <a:lnTo>
                    <a:pt x="5355" y="4310"/>
                  </a:lnTo>
                  <a:lnTo>
                    <a:pt x="5516" y="4310"/>
                  </a:lnTo>
                  <a:lnTo>
                    <a:pt x="5516" y="4472"/>
                  </a:lnTo>
                  <a:close/>
                  <a:moveTo>
                    <a:pt x="5516" y="4298"/>
                  </a:moveTo>
                  <a:lnTo>
                    <a:pt x="5355" y="4298"/>
                  </a:lnTo>
                  <a:lnTo>
                    <a:pt x="5355" y="4138"/>
                  </a:lnTo>
                  <a:lnTo>
                    <a:pt x="5516" y="4138"/>
                  </a:lnTo>
                  <a:lnTo>
                    <a:pt x="5516" y="4298"/>
                  </a:lnTo>
                  <a:close/>
                  <a:moveTo>
                    <a:pt x="5516" y="4126"/>
                  </a:moveTo>
                  <a:lnTo>
                    <a:pt x="5355" y="4126"/>
                  </a:lnTo>
                  <a:lnTo>
                    <a:pt x="5355" y="3966"/>
                  </a:lnTo>
                  <a:lnTo>
                    <a:pt x="5516" y="3966"/>
                  </a:lnTo>
                  <a:lnTo>
                    <a:pt x="5516" y="4126"/>
                  </a:lnTo>
                  <a:close/>
                  <a:moveTo>
                    <a:pt x="5516" y="3954"/>
                  </a:moveTo>
                  <a:lnTo>
                    <a:pt x="5355" y="3954"/>
                  </a:lnTo>
                  <a:lnTo>
                    <a:pt x="5355" y="3792"/>
                  </a:lnTo>
                  <a:lnTo>
                    <a:pt x="5516" y="3792"/>
                  </a:lnTo>
                  <a:lnTo>
                    <a:pt x="5516" y="3954"/>
                  </a:lnTo>
                  <a:close/>
                  <a:moveTo>
                    <a:pt x="5516" y="3780"/>
                  </a:moveTo>
                  <a:lnTo>
                    <a:pt x="5355" y="3780"/>
                  </a:lnTo>
                  <a:lnTo>
                    <a:pt x="5355" y="3620"/>
                  </a:lnTo>
                  <a:lnTo>
                    <a:pt x="5516" y="3620"/>
                  </a:lnTo>
                  <a:lnTo>
                    <a:pt x="5516" y="3780"/>
                  </a:lnTo>
                  <a:close/>
                  <a:moveTo>
                    <a:pt x="5516" y="3608"/>
                  </a:moveTo>
                  <a:lnTo>
                    <a:pt x="5355" y="3608"/>
                  </a:lnTo>
                  <a:lnTo>
                    <a:pt x="5355" y="3274"/>
                  </a:lnTo>
                  <a:lnTo>
                    <a:pt x="5516" y="3274"/>
                  </a:lnTo>
                  <a:lnTo>
                    <a:pt x="5516" y="3608"/>
                  </a:lnTo>
                  <a:close/>
                  <a:moveTo>
                    <a:pt x="5516" y="3262"/>
                  </a:moveTo>
                  <a:lnTo>
                    <a:pt x="5355" y="3262"/>
                  </a:lnTo>
                  <a:lnTo>
                    <a:pt x="5355" y="3102"/>
                  </a:lnTo>
                  <a:lnTo>
                    <a:pt x="5516" y="3102"/>
                  </a:lnTo>
                  <a:lnTo>
                    <a:pt x="5516" y="3262"/>
                  </a:lnTo>
                  <a:close/>
                  <a:moveTo>
                    <a:pt x="5516" y="3090"/>
                  </a:moveTo>
                  <a:lnTo>
                    <a:pt x="5355" y="3090"/>
                  </a:lnTo>
                  <a:lnTo>
                    <a:pt x="5355" y="2928"/>
                  </a:lnTo>
                  <a:lnTo>
                    <a:pt x="5516" y="2928"/>
                  </a:lnTo>
                  <a:lnTo>
                    <a:pt x="5516" y="3090"/>
                  </a:lnTo>
                  <a:close/>
                  <a:moveTo>
                    <a:pt x="5516" y="2916"/>
                  </a:moveTo>
                  <a:lnTo>
                    <a:pt x="5355" y="2916"/>
                  </a:lnTo>
                  <a:lnTo>
                    <a:pt x="5355" y="2756"/>
                  </a:lnTo>
                  <a:lnTo>
                    <a:pt x="5516" y="2756"/>
                  </a:lnTo>
                  <a:lnTo>
                    <a:pt x="5516" y="2916"/>
                  </a:lnTo>
                  <a:close/>
                  <a:moveTo>
                    <a:pt x="5516" y="2744"/>
                  </a:moveTo>
                  <a:lnTo>
                    <a:pt x="5355" y="2744"/>
                  </a:lnTo>
                  <a:lnTo>
                    <a:pt x="5355" y="2582"/>
                  </a:lnTo>
                  <a:lnTo>
                    <a:pt x="5516" y="2582"/>
                  </a:lnTo>
                  <a:lnTo>
                    <a:pt x="5516" y="2744"/>
                  </a:lnTo>
                  <a:close/>
                  <a:moveTo>
                    <a:pt x="5516" y="2570"/>
                  </a:moveTo>
                  <a:lnTo>
                    <a:pt x="5355" y="2570"/>
                  </a:lnTo>
                  <a:lnTo>
                    <a:pt x="5355" y="2410"/>
                  </a:lnTo>
                  <a:lnTo>
                    <a:pt x="5516" y="2410"/>
                  </a:lnTo>
                  <a:lnTo>
                    <a:pt x="5516" y="2570"/>
                  </a:lnTo>
                  <a:close/>
                  <a:moveTo>
                    <a:pt x="5516" y="2398"/>
                  </a:moveTo>
                  <a:lnTo>
                    <a:pt x="5355" y="2398"/>
                  </a:lnTo>
                  <a:lnTo>
                    <a:pt x="5355" y="2238"/>
                  </a:lnTo>
                  <a:lnTo>
                    <a:pt x="5516" y="2238"/>
                  </a:lnTo>
                  <a:lnTo>
                    <a:pt x="5516" y="2398"/>
                  </a:lnTo>
                  <a:close/>
                  <a:moveTo>
                    <a:pt x="5516" y="2226"/>
                  </a:moveTo>
                  <a:lnTo>
                    <a:pt x="5355" y="2226"/>
                  </a:lnTo>
                  <a:lnTo>
                    <a:pt x="5355" y="2064"/>
                  </a:lnTo>
                  <a:lnTo>
                    <a:pt x="5516" y="2064"/>
                  </a:lnTo>
                  <a:lnTo>
                    <a:pt x="5516" y="2226"/>
                  </a:lnTo>
                  <a:close/>
                  <a:moveTo>
                    <a:pt x="5516" y="2052"/>
                  </a:moveTo>
                  <a:lnTo>
                    <a:pt x="5355" y="2052"/>
                  </a:lnTo>
                  <a:lnTo>
                    <a:pt x="5355" y="1892"/>
                  </a:lnTo>
                  <a:lnTo>
                    <a:pt x="5516" y="1892"/>
                  </a:lnTo>
                  <a:lnTo>
                    <a:pt x="5516" y="2052"/>
                  </a:lnTo>
                  <a:close/>
                  <a:moveTo>
                    <a:pt x="5516" y="1880"/>
                  </a:moveTo>
                  <a:lnTo>
                    <a:pt x="5355" y="1880"/>
                  </a:lnTo>
                  <a:lnTo>
                    <a:pt x="5355" y="1546"/>
                  </a:lnTo>
                  <a:lnTo>
                    <a:pt x="5516" y="1546"/>
                  </a:lnTo>
                  <a:lnTo>
                    <a:pt x="5516" y="1880"/>
                  </a:lnTo>
                  <a:close/>
                  <a:moveTo>
                    <a:pt x="5516" y="1534"/>
                  </a:moveTo>
                  <a:lnTo>
                    <a:pt x="5355" y="1534"/>
                  </a:lnTo>
                  <a:lnTo>
                    <a:pt x="5355" y="1372"/>
                  </a:lnTo>
                  <a:lnTo>
                    <a:pt x="5516" y="1372"/>
                  </a:lnTo>
                  <a:lnTo>
                    <a:pt x="5516" y="1534"/>
                  </a:lnTo>
                  <a:close/>
                  <a:moveTo>
                    <a:pt x="5516" y="1360"/>
                  </a:moveTo>
                  <a:lnTo>
                    <a:pt x="5355" y="1360"/>
                  </a:lnTo>
                  <a:lnTo>
                    <a:pt x="5355" y="1200"/>
                  </a:lnTo>
                  <a:lnTo>
                    <a:pt x="5516" y="1200"/>
                  </a:lnTo>
                  <a:lnTo>
                    <a:pt x="5516" y="1360"/>
                  </a:lnTo>
                  <a:close/>
                  <a:moveTo>
                    <a:pt x="5516" y="1188"/>
                  </a:moveTo>
                  <a:lnTo>
                    <a:pt x="5355" y="1188"/>
                  </a:lnTo>
                  <a:lnTo>
                    <a:pt x="5355" y="1028"/>
                  </a:lnTo>
                  <a:lnTo>
                    <a:pt x="5516" y="1028"/>
                  </a:lnTo>
                  <a:lnTo>
                    <a:pt x="5516" y="1188"/>
                  </a:lnTo>
                  <a:close/>
                  <a:moveTo>
                    <a:pt x="5516" y="1016"/>
                  </a:moveTo>
                  <a:lnTo>
                    <a:pt x="5355" y="1016"/>
                  </a:lnTo>
                  <a:lnTo>
                    <a:pt x="5355" y="854"/>
                  </a:lnTo>
                  <a:lnTo>
                    <a:pt x="5516" y="854"/>
                  </a:lnTo>
                  <a:lnTo>
                    <a:pt x="5516" y="1016"/>
                  </a:lnTo>
                  <a:close/>
                  <a:moveTo>
                    <a:pt x="5516" y="842"/>
                  </a:moveTo>
                  <a:lnTo>
                    <a:pt x="5355" y="842"/>
                  </a:lnTo>
                  <a:lnTo>
                    <a:pt x="5355" y="682"/>
                  </a:lnTo>
                  <a:lnTo>
                    <a:pt x="5516" y="682"/>
                  </a:lnTo>
                  <a:lnTo>
                    <a:pt x="5516" y="842"/>
                  </a:lnTo>
                  <a:close/>
                  <a:moveTo>
                    <a:pt x="5516" y="670"/>
                  </a:moveTo>
                  <a:lnTo>
                    <a:pt x="5355" y="670"/>
                  </a:lnTo>
                  <a:lnTo>
                    <a:pt x="5355" y="508"/>
                  </a:lnTo>
                  <a:lnTo>
                    <a:pt x="5516" y="508"/>
                  </a:lnTo>
                  <a:lnTo>
                    <a:pt x="5516" y="670"/>
                  </a:lnTo>
                  <a:close/>
                  <a:moveTo>
                    <a:pt x="5516" y="496"/>
                  </a:moveTo>
                  <a:lnTo>
                    <a:pt x="5355" y="496"/>
                  </a:lnTo>
                  <a:lnTo>
                    <a:pt x="5355" y="336"/>
                  </a:lnTo>
                  <a:lnTo>
                    <a:pt x="5516" y="336"/>
                  </a:lnTo>
                  <a:lnTo>
                    <a:pt x="5516" y="496"/>
                  </a:lnTo>
                  <a:close/>
                  <a:moveTo>
                    <a:pt x="5516" y="324"/>
                  </a:moveTo>
                  <a:lnTo>
                    <a:pt x="5355" y="324"/>
                  </a:lnTo>
                  <a:lnTo>
                    <a:pt x="5355" y="164"/>
                  </a:lnTo>
                  <a:lnTo>
                    <a:pt x="5516" y="164"/>
                  </a:lnTo>
                  <a:lnTo>
                    <a:pt x="5516" y="324"/>
                  </a:lnTo>
                  <a:close/>
                  <a:moveTo>
                    <a:pt x="5690" y="4990"/>
                  </a:moveTo>
                  <a:lnTo>
                    <a:pt x="5528" y="4990"/>
                  </a:lnTo>
                  <a:lnTo>
                    <a:pt x="5528" y="4830"/>
                  </a:lnTo>
                  <a:lnTo>
                    <a:pt x="5690" y="4830"/>
                  </a:lnTo>
                  <a:lnTo>
                    <a:pt x="5690" y="4990"/>
                  </a:lnTo>
                  <a:close/>
                  <a:moveTo>
                    <a:pt x="5690" y="4818"/>
                  </a:moveTo>
                  <a:lnTo>
                    <a:pt x="5528" y="4818"/>
                  </a:lnTo>
                  <a:lnTo>
                    <a:pt x="5528" y="4656"/>
                  </a:lnTo>
                  <a:lnTo>
                    <a:pt x="5690" y="4656"/>
                  </a:lnTo>
                  <a:lnTo>
                    <a:pt x="5690" y="4818"/>
                  </a:lnTo>
                  <a:close/>
                  <a:moveTo>
                    <a:pt x="5690" y="4644"/>
                  </a:moveTo>
                  <a:lnTo>
                    <a:pt x="5528" y="4644"/>
                  </a:lnTo>
                  <a:lnTo>
                    <a:pt x="5528" y="4484"/>
                  </a:lnTo>
                  <a:lnTo>
                    <a:pt x="5690" y="4484"/>
                  </a:lnTo>
                  <a:lnTo>
                    <a:pt x="5690" y="4644"/>
                  </a:lnTo>
                  <a:close/>
                  <a:moveTo>
                    <a:pt x="5690" y="4472"/>
                  </a:moveTo>
                  <a:lnTo>
                    <a:pt x="5528" y="4472"/>
                  </a:lnTo>
                  <a:lnTo>
                    <a:pt x="5528" y="4310"/>
                  </a:lnTo>
                  <a:lnTo>
                    <a:pt x="5690" y="4310"/>
                  </a:lnTo>
                  <a:lnTo>
                    <a:pt x="5690" y="4472"/>
                  </a:lnTo>
                  <a:close/>
                  <a:moveTo>
                    <a:pt x="5690" y="4298"/>
                  </a:moveTo>
                  <a:lnTo>
                    <a:pt x="5528" y="4298"/>
                  </a:lnTo>
                  <a:lnTo>
                    <a:pt x="5528" y="4138"/>
                  </a:lnTo>
                  <a:lnTo>
                    <a:pt x="5690" y="4138"/>
                  </a:lnTo>
                  <a:lnTo>
                    <a:pt x="5690" y="4298"/>
                  </a:lnTo>
                  <a:close/>
                  <a:moveTo>
                    <a:pt x="5690" y="4126"/>
                  </a:moveTo>
                  <a:lnTo>
                    <a:pt x="5528" y="4126"/>
                  </a:lnTo>
                  <a:lnTo>
                    <a:pt x="5528" y="3966"/>
                  </a:lnTo>
                  <a:lnTo>
                    <a:pt x="5690" y="3966"/>
                  </a:lnTo>
                  <a:lnTo>
                    <a:pt x="5690" y="4126"/>
                  </a:lnTo>
                  <a:close/>
                  <a:moveTo>
                    <a:pt x="5690" y="3954"/>
                  </a:moveTo>
                  <a:lnTo>
                    <a:pt x="5528" y="3954"/>
                  </a:lnTo>
                  <a:lnTo>
                    <a:pt x="5528" y="3792"/>
                  </a:lnTo>
                  <a:lnTo>
                    <a:pt x="5690" y="3792"/>
                  </a:lnTo>
                  <a:lnTo>
                    <a:pt x="5690" y="3954"/>
                  </a:lnTo>
                  <a:close/>
                  <a:moveTo>
                    <a:pt x="5690" y="3780"/>
                  </a:moveTo>
                  <a:lnTo>
                    <a:pt x="5528" y="3780"/>
                  </a:lnTo>
                  <a:lnTo>
                    <a:pt x="5528" y="3620"/>
                  </a:lnTo>
                  <a:lnTo>
                    <a:pt x="5690" y="3620"/>
                  </a:lnTo>
                  <a:lnTo>
                    <a:pt x="5690" y="3780"/>
                  </a:lnTo>
                  <a:close/>
                  <a:moveTo>
                    <a:pt x="5690" y="3608"/>
                  </a:moveTo>
                  <a:lnTo>
                    <a:pt x="5528" y="3608"/>
                  </a:lnTo>
                  <a:lnTo>
                    <a:pt x="5528" y="3274"/>
                  </a:lnTo>
                  <a:lnTo>
                    <a:pt x="5690" y="3274"/>
                  </a:lnTo>
                  <a:lnTo>
                    <a:pt x="5690" y="3608"/>
                  </a:lnTo>
                  <a:close/>
                  <a:moveTo>
                    <a:pt x="5690" y="3262"/>
                  </a:moveTo>
                  <a:lnTo>
                    <a:pt x="5528" y="3262"/>
                  </a:lnTo>
                  <a:lnTo>
                    <a:pt x="5528" y="3102"/>
                  </a:lnTo>
                  <a:lnTo>
                    <a:pt x="5690" y="3102"/>
                  </a:lnTo>
                  <a:lnTo>
                    <a:pt x="5690" y="3262"/>
                  </a:lnTo>
                  <a:close/>
                  <a:moveTo>
                    <a:pt x="5690" y="3090"/>
                  </a:moveTo>
                  <a:lnTo>
                    <a:pt x="5528" y="3090"/>
                  </a:lnTo>
                  <a:lnTo>
                    <a:pt x="5528" y="2928"/>
                  </a:lnTo>
                  <a:lnTo>
                    <a:pt x="5690" y="2928"/>
                  </a:lnTo>
                  <a:lnTo>
                    <a:pt x="5690" y="3090"/>
                  </a:lnTo>
                  <a:close/>
                  <a:moveTo>
                    <a:pt x="5690" y="2916"/>
                  </a:moveTo>
                  <a:lnTo>
                    <a:pt x="5528" y="2916"/>
                  </a:lnTo>
                  <a:lnTo>
                    <a:pt x="5528" y="2756"/>
                  </a:lnTo>
                  <a:lnTo>
                    <a:pt x="5690" y="2756"/>
                  </a:lnTo>
                  <a:lnTo>
                    <a:pt x="5690" y="2916"/>
                  </a:lnTo>
                  <a:close/>
                  <a:moveTo>
                    <a:pt x="5690" y="2744"/>
                  </a:moveTo>
                  <a:lnTo>
                    <a:pt x="5528" y="2744"/>
                  </a:lnTo>
                  <a:lnTo>
                    <a:pt x="5528" y="2582"/>
                  </a:lnTo>
                  <a:lnTo>
                    <a:pt x="5690" y="2582"/>
                  </a:lnTo>
                  <a:lnTo>
                    <a:pt x="5690" y="2744"/>
                  </a:lnTo>
                  <a:close/>
                  <a:moveTo>
                    <a:pt x="5690" y="2570"/>
                  </a:moveTo>
                  <a:lnTo>
                    <a:pt x="5528" y="2570"/>
                  </a:lnTo>
                  <a:lnTo>
                    <a:pt x="5528" y="2410"/>
                  </a:lnTo>
                  <a:lnTo>
                    <a:pt x="5690" y="2410"/>
                  </a:lnTo>
                  <a:lnTo>
                    <a:pt x="5690" y="2570"/>
                  </a:lnTo>
                  <a:close/>
                  <a:moveTo>
                    <a:pt x="5690" y="2398"/>
                  </a:moveTo>
                  <a:lnTo>
                    <a:pt x="5528" y="2398"/>
                  </a:lnTo>
                  <a:lnTo>
                    <a:pt x="5528" y="2238"/>
                  </a:lnTo>
                  <a:lnTo>
                    <a:pt x="5690" y="2238"/>
                  </a:lnTo>
                  <a:lnTo>
                    <a:pt x="5690" y="2398"/>
                  </a:lnTo>
                  <a:close/>
                  <a:moveTo>
                    <a:pt x="5690" y="2226"/>
                  </a:moveTo>
                  <a:lnTo>
                    <a:pt x="5528" y="2226"/>
                  </a:lnTo>
                  <a:lnTo>
                    <a:pt x="5528" y="2064"/>
                  </a:lnTo>
                  <a:lnTo>
                    <a:pt x="5690" y="2064"/>
                  </a:lnTo>
                  <a:lnTo>
                    <a:pt x="5690" y="2226"/>
                  </a:lnTo>
                  <a:close/>
                  <a:moveTo>
                    <a:pt x="5690" y="2052"/>
                  </a:moveTo>
                  <a:lnTo>
                    <a:pt x="5528" y="2052"/>
                  </a:lnTo>
                  <a:lnTo>
                    <a:pt x="5528" y="1892"/>
                  </a:lnTo>
                  <a:lnTo>
                    <a:pt x="5690" y="1892"/>
                  </a:lnTo>
                  <a:lnTo>
                    <a:pt x="5690" y="2052"/>
                  </a:lnTo>
                  <a:close/>
                  <a:moveTo>
                    <a:pt x="5690" y="1880"/>
                  </a:moveTo>
                  <a:lnTo>
                    <a:pt x="5528" y="1880"/>
                  </a:lnTo>
                  <a:lnTo>
                    <a:pt x="5528" y="1546"/>
                  </a:lnTo>
                  <a:lnTo>
                    <a:pt x="5690" y="1546"/>
                  </a:lnTo>
                  <a:lnTo>
                    <a:pt x="5690" y="1880"/>
                  </a:lnTo>
                  <a:close/>
                  <a:moveTo>
                    <a:pt x="5690" y="1534"/>
                  </a:moveTo>
                  <a:lnTo>
                    <a:pt x="5528" y="1534"/>
                  </a:lnTo>
                  <a:lnTo>
                    <a:pt x="5528" y="1372"/>
                  </a:lnTo>
                  <a:lnTo>
                    <a:pt x="5690" y="1372"/>
                  </a:lnTo>
                  <a:lnTo>
                    <a:pt x="5690" y="1534"/>
                  </a:lnTo>
                  <a:close/>
                  <a:moveTo>
                    <a:pt x="5690" y="1360"/>
                  </a:moveTo>
                  <a:lnTo>
                    <a:pt x="5528" y="1360"/>
                  </a:lnTo>
                  <a:lnTo>
                    <a:pt x="5528" y="1200"/>
                  </a:lnTo>
                  <a:lnTo>
                    <a:pt x="5690" y="1200"/>
                  </a:lnTo>
                  <a:lnTo>
                    <a:pt x="5690" y="1360"/>
                  </a:lnTo>
                  <a:close/>
                  <a:moveTo>
                    <a:pt x="5690" y="1188"/>
                  </a:moveTo>
                  <a:lnTo>
                    <a:pt x="5528" y="1188"/>
                  </a:lnTo>
                  <a:lnTo>
                    <a:pt x="5528" y="1028"/>
                  </a:lnTo>
                  <a:lnTo>
                    <a:pt x="5690" y="1028"/>
                  </a:lnTo>
                  <a:lnTo>
                    <a:pt x="5690" y="1188"/>
                  </a:lnTo>
                  <a:close/>
                  <a:moveTo>
                    <a:pt x="5690" y="1016"/>
                  </a:moveTo>
                  <a:lnTo>
                    <a:pt x="5528" y="1016"/>
                  </a:lnTo>
                  <a:lnTo>
                    <a:pt x="5528" y="854"/>
                  </a:lnTo>
                  <a:lnTo>
                    <a:pt x="5690" y="854"/>
                  </a:lnTo>
                  <a:lnTo>
                    <a:pt x="5690" y="1016"/>
                  </a:lnTo>
                  <a:close/>
                  <a:moveTo>
                    <a:pt x="5690" y="842"/>
                  </a:moveTo>
                  <a:lnTo>
                    <a:pt x="5528" y="842"/>
                  </a:lnTo>
                  <a:lnTo>
                    <a:pt x="5528" y="682"/>
                  </a:lnTo>
                  <a:lnTo>
                    <a:pt x="5690" y="682"/>
                  </a:lnTo>
                  <a:lnTo>
                    <a:pt x="5690" y="842"/>
                  </a:lnTo>
                  <a:close/>
                  <a:moveTo>
                    <a:pt x="5690" y="670"/>
                  </a:moveTo>
                  <a:lnTo>
                    <a:pt x="5528" y="670"/>
                  </a:lnTo>
                  <a:lnTo>
                    <a:pt x="5528" y="508"/>
                  </a:lnTo>
                  <a:lnTo>
                    <a:pt x="5690" y="508"/>
                  </a:lnTo>
                  <a:lnTo>
                    <a:pt x="5690" y="670"/>
                  </a:lnTo>
                  <a:close/>
                  <a:moveTo>
                    <a:pt x="5690" y="496"/>
                  </a:moveTo>
                  <a:lnTo>
                    <a:pt x="5528" y="496"/>
                  </a:lnTo>
                  <a:lnTo>
                    <a:pt x="5528" y="336"/>
                  </a:lnTo>
                  <a:lnTo>
                    <a:pt x="5690" y="336"/>
                  </a:lnTo>
                  <a:lnTo>
                    <a:pt x="5690" y="496"/>
                  </a:lnTo>
                  <a:close/>
                  <a:moveTo>
                    <a:pt x="5690" y="324"/>
                  </a:moveTo>
                  <a:lnTo>
                    <a:pt x="5528" y="324"/>
                  </a:lnTo>
                  <a:lnTo>
                    <a:pt x="5528" y="164"/>
                  </a:lnTo>
                  <a:lnTo>
                    <a:pt x="5690" y="164"/>
                  </a:lnTo>
                  <a:lnTo>
                    <a:pt x="5690" y="324"/>
                  </a:lnTo>
                  <a:close/>
                  <a:moveTo>
                    <a:pt x="5862" y="4990"/>
                  </a:moveTo>
                  <a:lnTo>
                    <a:pt x="5702" y="4990"/>
                  </a:lnTo>
                  <a:lnTo>
                    <a:pt x="5702" y="4830"/>
                  </a:lnTo>
                  <a:lnTo>
                    <a:pt x="5862" y="4830"/>
                  </a:lnTo>
                  <a:lnTo>
                    <a:pt x="5862" y="4990"/>
                  </a:lnTo>
                  <a:close/>
                  <a:moveTo>
                    <a:pt x="5862" y="4818"/>
                  </a:moveTo>
                  <a:lnTo>
                    <a:pt x="5702" y="4818"/>
                  </a:lnTo>
                  <a:lnTo>
                    <a:pt x="5702" y="4656"/>
                  </a:lnTo>
                  <a:lnTo>
                    <a:pt x="5862" y="4656"/>
                  </a:lnTo>
                  <a:lnTo>
                    <a:pt x="5862" y="4818"/>
                  </a:lnTo>
                  <a:close/>
                  <a:moveTo>
                    <a:pt x="5862" y="4644"/>
                  </a:moveTo>
                  <a:lnTo>
                    <a:pt x="5702" y="4644"/>
                  </a:lnTo>
                  <a:lnTo>
                    <a:pt x="5702" y="4484"/>
                  </a:lnTo>
                  <a:lnTo>
                    <a:pt x="5862" y="4484"/>
                  </a:lnTo>
                  <a:lnTo>
                    <a:pt x="5862" y="4644"/>
                  </a:lnTo>
                  <a:close/>
                  <a:moveTo>
                    <a:pt x="5862" y="4472"/>
                  </a:moveTo>
                  <a:lnTo>
                    <a:pt x="5702" y="4472"/>
                  </a:lnTo>
                  <a:lnTo>
                    <a:pt x="5702" y="4310"/>
                  </a:lnTo>
                  <a:lnTo>
                    <a:pt x="5862" y="4310"/>
                  </a:lnTo>
                  <a:lnTo>
                    <a:pt x="5862" y="4472"/>
                  </a:lnTo>
                  <a:close/>
                  <a:moveTo>
                    <a:pt x="5862" y="4298"/>
                  </a:moveTo>
                  <a:lnTo>
                    <a:pt x="5702" y="4298"/>
                  </a:lnTo>
                  <a:lnTo>
                    <a:pt x="5702" y="4138"/>
                  </a:lnTo>
                  <a:lnTo>
                    <a:pt x="5862" y="4138"/>
                  </a:lnTo>
                  <a:lnTo>
                    <a:pt x="5862" y="4298"/>
                  </a:lnTo>
                  <a:close/>
                  <a:moveTo>
                    <a:pt x="5862" y="4126"/>
                  </a:moveTo>
                  <a:lnTo>
                    <a:pt x="5702" y="4126"/>
                  </a:lnTo>
                  <a:lnTo>
                    <a:pt x="5702" y="3966"/>
                  </a:lnTo>
                  <a:lnTo>
                    <a:pt x="5862" y="3966"/>
                  </a:lnTo>
                  <a:lnTo>
                    <a:pt x="5862" y="4126"/>
                  </a:lnTo>
                  <a:close/>
                  <a:moveTo>
                    <a:pt x="5862" y="3954"/>
                  </a:moveTo>
                  <a:lnTo>
                    <a:pt x="5702" y="3954"/>
                  </a:lnTo>
                  <a:lnTo>
                    <a:pt x="5702" y="3792"/>
                  </a:lnTo>
                  <a:lnTo>
                    <a:pt x="5862" y="3792"/>
                  </a:lnTo>
                  <a:lnTo>
                    <a:pt x="5862" y="3954"/>
                  </a:lnTo>
                  <a:close/>
                  <a:moveTo>
                    <a:pt x="5862" y="3780"/>
                  </a:moveTo>
                  <a:lnTo>
                    <a:pt x="5702" y="3780"/>
                  </a:lnTo>
                  <a:lnTo>
                    <a:pt x="5702" y="3620"/>
                  </a:lnTo>
                  <a:lnTo>
                    <a:pt x="5862" y="3620"/>
                  </a:lnTo>
                  <a:lnTo>
                    <a:pt x="5862" y="3780"/>
                  </a:lnTo>
                  <a:close/>
                  <a:moveTo>
                    <a:pt x="5862" y="3608"/>
                  </a:moveTo>
                  <a:lnTo>
                    <a:pt x="5702" y="3608"/>
                  </a:lnTo>
                  <a:lnTo>
                    <a:pt x="5702" y="3274"/>
                  </a:lnTo>
                  <a:lnTo>
                    <a:pt x="5862" y="3274"/>
                  </a:lnTo>
                  <a:lnTo>
                    <a:pt x="5862" y="3608"/>
                  </a:lnTo>
                  <a:close/>
                  <a:moveTo>
                    <a:pt x="5862" y="3262"/>
                  </a:moveTo>
                  <a:lnTo>
                    <a:pt x="5702" y="3262"/>
                  </a:lnTo>
                  <a:lnTo>
                    <a:pt x="5702" y="3102"/>
                  </a:lnTo>
                  <a:lnTo>
                    <a:pt x="5862" y="3102"/>
                  </a:lnTo>
                  <a:lnTo>
                    <a:pt x="5862" y="3262"/>
                  </a:lnTo>
                  <a:close/>
                  <a:moveTo>
                    <a:pt x="5862" y="3090"/>
                  </a:moveTo>
                  <a:lnTo>
                    <a:pt x="5702" y="3090"/>
                  </a:lnTo>
                  <a:lnTo>
                    <a:pt x="5702" y="2928"/>
                  </a:lnTo>
                  <a:lnTo>
                    <a:pt x="5862" y="2928"/>
                  </a:lnTo>
                  <a:lnTo>
                    <a:pt x="5862" y="3090"/>
                  </a:lnTo>
                  <a:close/>
                  <a:moveTo>
                    <a:pt x="5862" y="2916"/>
                  </a:moveTo>
                  <a:lnTo>
                    <a:pt x="5702" y="2916"/>
                  </a:lnTo>
                  <a:lnTo>
                    <a:pt x="5702" y="2756"/>
                  </a:lnTo>
                  <a:lnTo>
                    <a:pt x="5862" y="2756"/>
                  </a:lnTo>
                  <a:lnTo>
                    <a:pt x="5862" y="2916"/>
                  </a:lnTo>
                  <a:close/>
                  <a:moveTo>
                    <a:pt x="5862" y="2744"/>
                  </a:moveTo>
                  <a:lnTo>
                    <a:pt x="5702" y="2744"/>
                  </a:lnTo>
                  <a:lnTo>
                    <a:pt x="5702" y="2582"/>
                  </a:lnTo>
                  <a:lnTo>
                    <a:pt x="5862" y="2582"/>
                  </a:lnTo>
                  <a:lnTo>
                    <a:pt x="5862" y="2744"/>
                  </a:lnTo>
                  <a:close/>
                  <a:moveTo>
                    <a:pt x="5862" y="2570"/>
                  </a:moveTo>
                  <a:lnTo>
                    <a:pt x="5702" y="2570"/>
                  </a:lnTo>
                  <a:lnTo>
                    <a:pt x="5702" y="2410"/>
                  </a:lnTo>
                  <a:lnTo>
                    <a:pt x="5862" y="2410"/>
                  </a:lnTo>
                  <a:lnTo>
                    <a:pt x="5862" y="2570"/>
                  </a:lnTo>
                  <a:close/>
                  <a:moveTo>
                    <a:pt x="5862" y="2398"/>
                  </a:moveTo>
                  <a:lnTo>
                    <a:pt x="5702" y="2398"/>
                  </a:lnTo>
                  <a:lnTo>
                    <a:pt x="5702" y="2238"/>
                  </a:lnTo>
                  <a:lnTo>
                    <a:pt x="5862" y="2238"/>
                  </a:lnTo>
                  <a:lnTo>
                    <a:pt x="5862" y="2398"/>
                  </a:lnTo>
                  <a:close/>
                  <a:moveTo>
                    <a:pt x="5862" y="2226"/>
                  </a:moveTo>
                  <a:lnTo>
                    <a:pt x="5702" y="2226"/>
                  </a:lnTo>
                  <a:lnTo>
                    <a:pt x="5702" y="2064"/>
                  </a:lnTo>
                  <a:lnTo>
                    <a:pt x="5862" y="2064"/>
                  </a:lnTo>
                  <a:lnTo>
                    <a:pt x="5862" y="2226"/>
                  </a:lnTo>
                  <a:close/>
                  <a:moveTo>
                    <a:pt x="5862" y="2052"/>
                  </a:moveTo>
                  <a:lnTo>
                    <a:pt x="5702" y="2052"/>
                  </a:lnTo>
                  <a:lnTo>
                    <a:pt x="5702" y="1892"/>
                  </a:lnTo>
                  <a:lnTo>
                    <a:pt x="5862" y="1892"/>
                  </a:lnTo>
                  <a:lnTo>
                    <a:pt x="5862" y="2052"/>
                  </a:lnTo>
                  <a:close/>
                  <a:moveTo>
                    <a:pt x="5862" y="1880"/>
                  </a:moveTo>
                  <a:lnTo>
                    <a:pt x="5702" y="1880"/>
                  </a:lnTo>
                  <a:lnTo>
                    <a:pt x="5702" y="1546"/>
                  </a:lnTo>
                  <a:lnTo>
                    <a:pt x="5862" y="1546"/>
                  </a:lnTo>
                  <a:lnTo>
                    <a:pt x="5862" y="1880"/>
                  </a:lnTo>
                  <a:close/>
                  <a:moveTo>
                    <a:pt x="5862" y="1534"/>
                  </a:moveTo>
                  <a:lnTo>
                    <a:pt x="5702" y="1534"/>
                  </a:lnTo>
                  <a:lnTo>
                    <a:pt x="5702" y="1372"/>
                  </a:lnTo>
                  <a:lnTo>
                    <a:pt x="5862" y="1372"/>
                  </a:lnTo>
                  <a:lnTo>
                    <a:pt x="5862" y="1534"/>
                  </a:lnTo>
                  <a:close/>
                  <a:moveTo>
                    <a:pt x="5862" y="1360"/>
                  </a:moveTo>
                  <a:lnTo>
                    <a:pt x="5702" y="1360"/>
                  </a:lnTo>
                  <a:lnTo>
                    <a:pt x="5702" y="1200"/>
                  </a:lnTo>
                  <a:lnTo>
                    <a:pt x="5862" y="1200"/>
                  </a:lnTo>
                  <a:lnTo>
                    <a:pt x="5862" y="1360"/>
                  </a:lnTo>
                  <a:close/>
                  <a:moveTo>
                    <a:pt x="5862" y="1188"/>
                  </a:moveTo>
                  <a:lnTo>
                    <a:pt x="5702" y="1188"/>
                  </a:lnTo>
                  <a:lnTo>
                    <a:pt x="5702" y="1028"/>
                  </a:lnTo>
                  <a:lnTo>
                    <a:pt x="5862" y="1028"/>
                  </a:lnTo>
                  <a:lnTo>
                    <a:pt x="5862" y="1188"/>
                  </a:lnTo>
                  <a:close/>
                  <a:moveTo>
                    <a:pt x="5862" y="1016"/>
                  </a:moveTo>
                  <a:lnTo>
                    <a:pt x="5702" y="1016"/>
                  </a:lnTo>
                  <a:lnTo>
                    <a:pt x="5702" y="854"/>
                  </a:lnTo>
                  <a:lnTo>
                    <a:pt x="5862" y="854"/>
                  </a:lnTo>
                  <a:lnTo>
                    <a:pt x="5862" y="1016"/>
                  </a:lnTo>
                  <a:close/>
                  <a:moveTo>
                    <a:pt x="5862" y="842"/>
                  </a:moveTo>
                  <a:lnTo>
                    <a:pt x="5702" y="842"/>
                  </a:lnTo>
                  <a:lnTo>
                    <a:pt x="5702" y="682"/>
                  </a:lnTo>
                  <a:lnTo>
                    <a:pt x="5862" y="682"/>
                  </a:lnTo>
                  <a:lnTo>
                    <a:pt x="5862" y="842"/>
                  </a:lnTo>
                  <a:close/>
                  <a:moveTo>
                    <a:pt x="5862" y="670"/>
                  </a:moveTo>
                  <a:lnTo>
                    <a:pt x="5702" y="670"/>
                  </a:lnTo>
                  <a:lnTo>
                    <a:pt x="5702" y="508"/>
                  </a:lnTo>
                  <a:lnTo>
                    <a:pt x="5862" y="508"/>
                  </a:lnTo>
                  <a:lnTo>
                    <a:pt x="5862" y="670"/>
                  </a:lnTo>
                  <a:close/>
                  <a:moveTo>
                    <a:pt x="5862" y="496"/>
                  </a:moveTo>
                  <a:lnTo>
                    <a:pt x="5702" y="496"/>
                  </a:lnTo>
                  <a:lnTo>
                    <a:pt x="5702" y="336"/>
                  </a:lnTo>
                  <a:lnTo>
                    <a:pt x="5862" y="336"/>
                  </a:lnTo>
                  <a:lnTo>
                    <a:pt x="5862" y="496"/>
                  </a:lnTo>
                  <a:close/>
                  <a:moveTo>
                    <a:pt x="5862" y="324"/>
                  </a:moveTo>
                  <a:lnTo>
                    <a:pt x="5702" y="324"/>
                  </a:lnTo>
                  <a:lnTo>
                    <a:pt x="5702" y="164"/>
                  </a:lnTo>
                  <a:lnTo>
                    <a:pt x="5862" y="164"/>
                  </a:lnTo>
                  <a:lnTo>
                    <a:pt x="5862" y="324"/>
                  </a:lnTo>
                  <a:close/>
                  <a:moveTo>
                    <a:pt x="6036" y="4990"/>
                  </a:moveTo>
                  <a:lnTo>
                    <a:pt x="5874" y="4990"/>
                  </a:lnTo>
                  <a:lnTo>
                    <a:pt x="5874" y="4830"/>
                  </a:lnTo>
                  <a:lnTo>
                    <a:pt x="6036" y="4830"/>
                  </a:lnTo>
                  <a:lnTo>
                    <a:pt x="6036" y="4990"/>
                  </a:lnTo>
                  <a:close/>
                  <a:moveTo>
                    <a:pt x="6036" y="4818"/>
                  </a:moveTo>
                  <a:lnTo>
                    <a:pt x="5874" y="4818"/>
                  </a:lnTo>
                  <a:lnTo>
                    <a:pt x="5874" y="4656"/>
                  </a:lnTo>
                  <a:lnTo>
                    <a:pt x="6036" y="4656"/>
                  </a:lnTo>
                  <a:lnTo>
                    <a:pt x="6036" y="4818"/>
                  </a:lnTo>
                  <a:close/>
                  <a:moveTo>
                    <a:pt x="6036" y="4644"/>
                  </a:moveTo>
                  <a:lnTo>
                    <a:pt x="5874" y="4644"/>
                  </a:lnTo>
                  <a:lnTo>
                    <a:pt x="5874" y="4484"/>
                  </a:lnTo>
                  <a:lnTo>
                    <a:pt x="6036" y="4484"/>
                  </a:lnTo>
                  <a:lnTo>
                    <a:pt x="6036" y="4644"/>
                  </a:lnTo>
                  <a:close/>
                  <a:moveTo>
                    <a:pt x="6036" y="4472"/>
                  </a:moveTo>
                  <a:lnTo>
                    <a:pt x="5874" y="4472"/>
                  </a:lnTo>
                  <a:lnTo>
                    <a:pt x="5874" y="4310"/>
                  </a:lnTo>
                  <a:lnTo>
                    <a:pt x="6036" y="4310"/>
                  </a:lnTo>
                  <a:lnTo>
                    <a:pt x="6036" y="4472"/>
                  </a:lnTo>
                  <a:close/>
                  <a:moveTo>
                    <a:pt x="6036" y="4298"/>
                  </a:moveTo>
                  <a:lnTo>
                    <a:pt x="5874" y="4298"/>
                  </a:lnTo>
                  <a:lnTo>
                    <a:pt x="5874" y="4138"/>
                  </a:lnTo>
                  <a:lnTo>
                    <a:pt x="6036" y="4138"/>
                  </a:lnTo>
                  <a:lnTo>
                    <a:pt x="6036" y="4298"/>
                  </a:lnTo>
                  <a:close/>
                  <a:moveTo>
                    <a:pt x="6036" y="4126"/>
                  </a:moveTo>
                  <a:lnTo>
                    <a:pt x="5874" y="4126"/>
                  </a:lnTo>
                  <a:lnTo>
                    <a:pt x="5874" y="3966"/>
                  </a:lnTo>
                  <a:lnTo>
                    <a:pt x="6036" y="3966"/>
                  </a:lnTo>
                  <a:lnTo>
                    <a:pt x="6036" y="4126"/>
                  </a:lnTo>
                  <a:close/>
                  <a:moveTo>
                    <a:pt x="6036" y="3954"/>
                  </a:moveTo>
                  <a:lnTo>
                    <a:pt x="5874" y="3954"/>
                  </a:lnTo>
                  <a:lnTo>
                    <a:pt x="5874" y="3792"/>
                  </a:lnTo>
                  <a:lnTo>
                    <a:pt x="6036" y="3792"/>
                  </a:lnTo>
                  <a:lnTo>
                    <a:pt x="6036" y="3954"/>
                  </a:lnTo>
                  <a:close/>
                  <a:moveTo>
                    <a:pt x="6036" y="3780"/>
                  </a:moveTo>
                  <a:lnTo>
                    <a:pt x="5874" y="3780"/>
                  </a:lnTo>
                  <a:lnTo>
                    <a:pt x="5874" y="3620"/>
                  </a:lnTo>
                  <a:lnTo>
                    <a:pt x="6036" y="3620"/>
                  </a:lnTo>
                  <a:lnTo>
                    <a:pt x="6036" y="3780"/>
                  </a:lnTo>
                  <a:close/>
                  <a:moveTo>
                    <a:pt x="6036" y="3608"/>
                  </a:moveTo>
                  <a:lnTo>
                    <a:pt x="5874" y="3608"/>
                  </a:lnTo>
                  <a:lnTo>
                    <a:pt x="5874" y="3274"/>
                  </a:lnTo>
                  <a:lnTo>
                    <a:pt x="6036" y="3274"/>
                  </a:lnTo>
                  <a:lnTo>
                    <a:pt x="6036" y="3608"/>
                  </a:lnTo>
                  <a:close/>
                  <a:moveTo>
                    <a:pt x="6036" y="3262"/>
                  </a:moveTo>
                  <a:lnTo>
                    <a:pt x="5874" y="3262"/>
                  </a:lnTo>
                  <a:lnTo>
                    <a:pt x="5874" y="3102"/>
                  </a:lnTo>
                  <a:lnTo>
                    <a:pt x="6036" y="3102"/>
                  </a:lnTo>
                  <a:lnTo>
                    <a:pt x="6036" y="3262"/>
                  </a:lnTo>
                  <a:close/>
                  <a:moveTo>
                    <a:pt x="6036" y="3090"/>
                  </a:moveTo>
                  <a:lnTo>
                    <a:pt x="5874" y="3090"/>
                  </a:lnTo>
                  <a:lnTo>
                    <a:pt x="5874" y="2928"/>
                  </a:lnTo>
                  <a:lnTo>
                    <a:pt x="6036" y="2928"/>
                  </a:lnTo>
                  <a:lnTo>
                    <a:pt x="6036" y="3090"/>
                  </a:lnTo>
                  <a:close/>
                  <a:moveTo>
                    <a:pt x="6036" y="2916"/>
                  </a:moveTo>
                  <a:lnTo>
                    <a:pt x="5874" y="2916"/>
                  </a:lnTo>
                  <a:lnTo>
                    <a:pt x="5874" y="2756"/>
                  </a:lnTo>
                  <a:lnTo>
                    <a:pt x="6036" y="2756"/>
                  </a:lnTo>
                  <a:lnTo>
                    <a:pt x="6036" y="2916"/>
                  </a:lnTo>
                  <a:close/>
                  <a:moveTo>
                    <a:pt x="6036" y="2744"/>
                  </a:moveTo>
                  <a:lnTo>
                    <a:pt x="5874" y="2744"/>
                  </a:lnTo>
                  <a:lnTo>
                    <a:pt x="5874" y="2582"/>
                  </a:lnTo>
                  <a:lnTo>
                    <a:pt x="6036" y="2582"/>
                  </a:lnTo>
                  <a:lnTo>
                    <a:pt x="6036" y="2744"/>
                  </a:lnTo>
                  <a:close/>
                  <a:moveTo>
                    <a:pt x="6036" y="2570"/>
                  </a:moveTo>
                  <a:lnTo>
                    <a:pt x="5874" y="2570"/>
                  </a:lnTo>
                  <a:lnTo>
                    <a:pt x="5874" y="2410"/>
                  </a:lnTo>
                  <a:lnTo>
                    <a:pt x="6036" y="2410"/>
                  </a:lnTo>
                  <a:lnTo>
                    <a:pt x="6036" y="2570"/>
                  </a:lnTo>
                  <a:close/>
                  <a:moveTo>
                    <a:pt x="6036" y="2398"/>
                  </a:moveTo>
                  <a:lnTo>
                    <a:pt x="5874" y="2398"/>
                  </a:lnTo>
                  <a:lnTo>
                    <a:pt x="5874" y="2238"/>
                  </a:lnTo>
                  <a:lnTo>
                    <a:pt x="6036" y="2238"/>
                  </a:lnTo>
                  <a:lnTo>
                    <a:pt x="6036" y="2398"/>
                  </a:lnTo>
                  <a:close/>
                  <a:moveTo>
                    <a:pt x="6036" y="2226"/>
                  </a:moveTo>
                  <a:lnTo>
                    <a:pt x="5874" y="2226"/>
                  </a:lnTo>
                  <a:lnTo>
                    <a:pt x="5874" y="2064"/>
                  </a:lnTo>
                  <a:lnTo>
                    <a:pt x="6036" y="2064"/>
                  </a:lnTo>
                  <a:lnTo>
                    <a:pt x="6036" y="2226"/>
                  </a:lnTo>
                  <a:close/>
                  <a:moveTo>
                    <a:pt x="6036" y="2052"/>
                  </a:moveTo>
                  <a:lnTo>
                    <a:pt x="5874" y="2052"/>
                  </a:lnTo>
                  <a:lnTo>
                    <a:pt x="5874" y="1892"/>
                  </a:lnTo>
                  <a:lnTo>
                    <a:pt x="6036" y="1892"/>
                  </a:lnTo>
                  <a:lnTo>
                    <a:pt x="6036" y="2052"/>
                  </a:lnTo>
                  <a:close/>
                  <a:moveTo>
                    <a:pt x="6036" y="1880"/>
                  </a:moveTo>
                  <a:lnTo>
                    <a:pt x="5874" y="1880"/>
                  </a:lnTo>
                  <a:lnTo>
                    <a:pt x="5874" y="1546"/>
                  </a:lnTo>
                  <a:lnTo>
                    <a:pt x="6036" y="1546"/>
                  </a:lnTo>
                  <a:lnTo>
                    <a:pt x="6036" y="1880"/>
                  </a:lnTo>
                  <a:close/>
                  <a:moveTo>
                    <a:pt x="6036" y="1534"/>
                  </a:moveTo>
                  <a:lnTo>
                    <a:pt x="5874" y="1534"/>
                  </a:lnTo>
                  <a:lnTo>
                    <a:pt x="5874" y="1372"/>
                  </a:lnTo>
                  <a:lnTo>
                    <a:pt x="6036" y="1372"/>
                  </a:lnTo>
                  <a:lnTo>
                    <a:pt x="6036" y="1534"/>
                  </a:lnTo>
                  <a:close/>
                  <a:moveTo>
                    <a:pt x="6036" y="1360"/>
                  </a:moveTo>
                  <a:lnTo>
                    <a:pt x="5874" y="1360"/>
                  </a:lnTo>
                  <a:lnTo>
                    <a:pt x="5874" y="1200"/>
                  </a:lnTo>
                  <a:lnTo>
                    <a:pt x="6036" y="1200"/>
                  </a:lnTo>
                  <a:lnTo>
                    <a:pt x="6036" y="1360"/>
                  </a:lnTo>
                  <a:close/>
                  <a:moveTo>
                    <a:pt x="6036" y="1188"/>
                  </a:moveTo>
                  <a:lnTo>
                    <a:pt x="5874" y="1188"/>
                  </a:lnTo>
                  <a:lnTo>
                    <a:pt x="5874" y="1028"/>
                  </a:lnTo>
                  <a:lnTo>
                    <a:pt x="6036" y="1028"/>
                  </a:lnTo>
                  <a:lnTo>
                    <a:pt x="6036" y="1188"/>
                  </a:lnTo>
                  <a:close/>
                  <a:moveTo>
                    <a:pt x="6036" y="1016"/>
                  </a:moveTo>
                  <a:lnTo>
                    <a:pt x="5874" y="1016"/>
                  </a:lnTo>
                  <a:lnTo>
                    <a:pt x="5874" y="854"/>
                  </a:lnTo>
                  <a:lnTo>
                    <a:pt x="6036" y="854"/>
                  </a:lnTo>
                  <a:lnTo>
                    <a:pt x="6036" y="1016"/>
                  </a:lnTo>
                  <a:close/>
                  <a:moveTo>
                    <a:pt x="6036" y="842"/>
                  </a:moveTo>
                  <a:lnTo>
                    <a:pt x="5874" y="842"/>
                  </a:lnTo>
                  <a:lnTo>
                    <a:pt x="5874" y="682"/>
                  </a:lnTo>
                  <a:lnTo>
                    <a:pt x="6036" y="682"/>
                  </a:lnTo>
                  <a:lnTo>
                    <a:pt x="6036" y="842"/>
                  </a:lnTo>
                  <a:close/>
                  <a:moveTo>
                    <a:pt x="6036" y="670"/>
                  </a:moveTo>
                  <a:lnTo>
                    <a:pt x="5874" y="670"/>
                  </a:lnTo>
                  <a:lnTo>
                    <a:pt x="5874" y="508"/>
                  </a:lnTo>
                  <a:lnTo>
                    <a:pt x="6036" y="508"/>
                  </a:lnTo>
                  <a:lnTo>
                    <a:pt x="6036" y="670"/>
                  </a:lnTo>
                  <a:close/>
                  <a:moveTo>
                    <a:pt x="6036" y="496"/>
                  </a:moveTo>
                  <a:lnTo>
                    <a:pt x="5874" y="496"/>
                  </a:lnTo>
                  <a:lnTo>
                    <a:pt x="5874" y="336"/>
                  </a:lnTo>
                  <a:lnTo>
                    <a:pt x="6036" y="336"/>
                  </a:lnTo>
                  <a:lnTo>
                    <a:pt x="6036" y="496"/>
                  </a:lnTo>
                  <a:close/>
                  <a:moveTo>
                    <a:pt x="6036" y="324"/>
                  </a:moveTo>
                  <a:lnTo>
                    <a:pt x="5874" y="324"/>
                  </a:lnTo>
                  <a:lnTo>
                    <a:pt x="5874" y="164"/>
                  </a:lnTo>
                  <a:lnTo>
                    <a:pt x="6036" y="164"/>
                  </a:lnTo>
                  <a:lnTo>
                    <a:pt x="6036" y="324"/>
                  </a:lnTo>
                  <a:close/>
                  <a:moveTo>
                    <a:pt x="6209" y="4990"/>
                  </a:moveTo>
                  <a:lnTo>
                    <a:pt x="6049" y="4990"/>
                  </a:lnTo>
                  <a:lnTo>
                    <a:pt x="6049" y="4830"/>
                  </a:lnTo>
                  <a:lnTo>
                    <a:pt x="6209" y="4830"/>
                  </a:lnTo>
                  <a:lnTo>
                    <a:pt x="6209" y="4990"/>
                  </a:lnTo>
                  <a:close/>
                  <a:moveTo>
                    <a:pt x="6209" y="4818"/>
                  </a:moveTo>
                  <a:lnTo>
                    <a:pt x="6049" y="4818"/>
                  </a:lnTo>
                  <a:lnTo>
                    <a:pt x="6049" y="4656"/>
                  </a:lnTo>
                  <a:lnTo>
                    <a:pt x="6209" y="4656"/>
                  </a:lnTo>
                  <a:lnTo>
                    <a:pt x="6209" y="4818"/>
                  </a:lnTo>
                  <a:close/>
                  <a:moveTo>
                    <a:pt x="6209" y="4644"/>
                  </a:moveTo>
                  <a:lnTo>
                    <a:pt x="6049" y="4644"/>
                  </a:lnTo>
                  <a:lnTo>
                    <a:pt x="6049" y="4484"/>
                  </a:lnTo>
                  <a:lnTo>
                    <a:pt x="6209" y="4484"/>
                  </a:lnTo>
                  <a:lnTo>
                    <a:pt x="6209" y="4644"/>
                  </a:lnTo>
                  <a:close/>
                  <a:moveTo>
                    <a:pt x="6209" y="4472"/>
                  </a:moveTo>
                  <a:lnTo>
                    <a:pt x="6049" y="4472"/>
                  </a:lnTo>
                  <a:lnTo>
                    <a:pt x="6049" y="4310"/>
                  </a:lnTo>
                  <a:lnTo>
                    <a:pt x="6209" y="4310"/>
                  </a:lnTo>
                  <a:lnTo>
                    <a:pt x="6209" y="4472"/>
                  </a:lnTo>
                  <a:close/>
                  <a:moveTo>
                    <a:pt x="6209" y="4298"/>
                  </a:moveTo>
                  <a:lnTo>
                    <a:pt x="6049" y="4298"/>
                  </a:lnTo>
                  <a:lnTo>
                    <a:pt x="6049" y="4138"/>
                  </a:lnTo>
                  <a:lnTo>
                    <a:pt x="6209" y="4138"/>
                  </a:lnTo>
                  <a:lnTo>
                    <a:pt x="6209" y="4298"/>
                  </a:lnTo>
                  <a:close/>
                  <a:moveTo>
                    <a:pt x="6209" y="4126"/>
                  </a:moveTo>
                  <a:lnTo>
                    <a:pt x="6049" y="4126"/>
                  </a:lnTo>
                  <a:lnTo>
                    <a:pt x="6049" y="3966"/>
                  </a:lnTo>
                  <a:lnTo>
                    <a:pt x="6209" y="3966"/>
                  </a:lnTo>
                  <a:lnTo>
                    <a:pt x="6209" y="4126"/>
                  </a:lnTo>
                  <a:close/>
                  <a:moveTo>
                    <a:pt x="6209" y="3954"/>
                  </a:moveTo>
                  <a:lnTo>
                    <a:pt x="6049" y="3954"/>
                  </a:lnTo>
                  <a:lnTo>
                    <a:pt x="6049" y="3792"/>
                  </a:lnTo>
                  <a:lnTo>
                    <a:pt x="6209" y="3792"/>
                  </a:lnTo>
                  <a:lnTo>
                    <a:pt x="6209" y="3954"/>
                  </a:lnTo>
                  <a:close/>
                  <a:moveTo>
                    <a:pt x="6209" y="3780"/>
                  </a:moveTo>
                  <a:lnTo>
                    <a:pt x="6049" y="3780"/>
                  </a:lnTo>
                  <a:lnTo>
                    <a:pt x="6049" y="3620"/>
                  </a:lnTo>
                  <a:lnTo>
                    <a:pt x="6209" y="3620"/>
                  </a:lnTo>
                  <a:lnTo>
                    <a:pt x="6209" y="3780"/>
                  </a:lnTo>
                  <a:close/>
                  <a:moveTo>
                    <a:pt x="6209" y="3608"/>
                  </a:moveTo>
                  <a:lnTo>
                    <a:pt x="6049" y="3608"/>
                  </a:lnTo>
                  <a:lnTo>
                    <a:pt x="6049" y="3274"/>
                  </a:lnTo>
                  <a:lnTo>
                    <a:pt x="6209" y="3274"/>
                  </a:lnTo>
                  <a:lnTo>
                    <a:pt x="6209" y="3608"/>
                  </a:lnTo>
                  <a:close/>
                  <a:moveTo>
                    <a:pt x="6209" y="3262"/>
                  </a:moveTo>
                  <a:lnTo>
                    <a:pt x="6049" y="3262"/>
                  </a:lnTo>
                  <a:lnTo>
                    <a:pt x="6049" y="3102"/>
                  </a:lnTo>
                  <a:lnTo>
                    <a:pt x="6209" y="3102"/>
                  </a:lnTo>
                  <a:lnTo>
                    <a:pt x="6209" y="3262"/>
                  </a:lnTo>
                  <a:close/>
                  <a:moveTo>
                    <a:pt x="6209" y="3090"/>
                  </a:moveTo>
                  <a:lnTo>
                    <a:pt x="6049" y="3090"/>
                  </a:lnTo>
                  <a:lnTo>
                    <a:pt x="6049" y="2928"/>
                  </a:lnTo>
                  <a:lnTo>
                    <a:pt x="6209" y="2928"/>
                  </a:lnTo>
                  <a:lnTo>
                    <a:pt x="6209" y="3090"/>
                  </a:lnTo>
                  <a:close/>
                  <a:moveTo>
                    <a:pt x="6209" y="2916"/>
                  </a:moveTo>
                  <a:lnTo>
                    <a:pt x="6049" y="2916"/>
                  </a:lnTo>
                  <a:lnTo>
                    <a:pt x="6049" y="2756"/>
                  </a:lnTo>
                  <a:lnTo>
                    <a:pt x="6209" y="2756"/>
                  </a:lnTo>
                  <a:lnTo>
                    <a:pt x="6209" y="2916"/>
                  </a:lnTo>
                  <a:close/>
                  <a:moveTo>
                    <a:pt x="6209" y="2744"/>
                  </a:moveTo>
                  <a:lnTo>
                    <a:pt x="6049" y="2744"/>
                  </a:lnTo>
                  <a:lnTo>
                    <a:pt x="6049" y="2582"/>
                  </a:lnTo>
                  <a:lnTo>
                    <a:pt x="6209" y="2582"/>
                  </a:lnTo>
                  <a:lnTo>
                    <a:pt x="6209" y="2744"/>
                  </a:lnTo>
                  <a:close/>
                  <a:moveTo>
                    <a:pt x="6209" y="2570"/>
                  </a:moveTo>
                  <a:lnTo>
                    <a:pt x="6049" y="2570"/>
                  </a:lnTo>
                  <a:lnTo>
                    <a:pt x="6049" y="2410"/>
                  </a:lnTo>
                  <a:lnTo>
                    <a:pt x="6209" y="2410"/>
                  </a:lnTo>
                  <a:lnTo>
                    <a:pt x="6209" y="2570"/>
                  </a:lnTo>
                  <a:close/>
                  <a:moveTo>
                    <a:pt x="6209" y="2398"/>
                  </a:moveTo>
                  <a:lnTo>
                    <a:pt x="6049" y="2398"/>
                  </a:lnTo>
                  <a:lnTo>
                    <a:pt x="6049" y="2238"/>
                  </a:lnTo>
                  <a:lnTo>
                    <a:pt x="6209" y="2238"/>
                  </a:lnTo>
                  <a:lnTo>
                    <a:pt x="6209" y="2398"/>
                  </a:lnTo>
                  <a:close/>
                  <a:moveTo>
                    <a:pt x="6209" y="2226"/>
                  </a:moveTo>
                  <a:lnTo>
                    <a:pt x="6049" y="2226"/>
                  </a:lnTo>
                  <a:lnTo>
                    <a:pt x="6049" y="2064"/>
                  </a:lnTo>
                  <a:lnTo>
                    <a:pt x="6209" y="2064"/>
                  </a:lnTo>
                  <a:lnTo>
                    <a:pt x="6209" y="2226"/>
                  </a:lnTo>
                  <a:close/>
                  <a:moveTo>
                    <a:pt x="6209" y="2052"/>
                  </a:moveTo>
                  <a:lnTo>
                    <a:pt x="6049" y="2052"/>
                  </a:lnTo>
                  <a:lnTo>
                    <a:pt x="6049" y="1892"/>
                  </a:lnTo>
                  <a:lnTo>
                    <a:pt x="6209" y="1892"/>
                  </a:lnTo>
                  <a:lnTo>
                    <a:pt x="6209" y="2052"/>
                  </a:lnTo>
                  <a:close/>
                  <a:moveTo>
                    <a:pt x="6209" y="1880"/>
                  </a:moveTo>
                  <a:lnTo>
                    <a:pt x="6049" y="1880"/>
                  </a:lnTo>
                  <a:lnTo>
                    <a:pt x="6049" y="1546"/>
                  </a:lnTo>
                  <a:lnTo>
                    <a:pt x="6209" y="1546"/>
                  </a:lnTo>
                  <a:lnTo>
                    <a:pt x="6209" y="1880"/>
                  </a:lnTo>
                  <a:close/>
                  <a:moveTo>
                    <a:pt x="6209" y="1534"/>
                  </a:moveTo>
                  <a:lnTo>
                    <a:pt x="6049" y="1534"/>
                  </a:lnTo>
                  <a:lnTo>
                    <a:pt x="6049" y="1372"/>
                  </a:lnTo>
                  <a:lnTo>
                    <a:pt x="6209" y="1372"/>
                  </a:lnTo>
                  <a:lnTo>
                    <a:pt x="6209" y="1534"/>
                  </a:lnTo>
                  <a:close/>
                  <a:moveTo>
                    <a:pt x="6209" y="1360"/>
                  </a:moveTo>
                  <a:lnTo>
                    <a:pt x="6049" y="1360"/>
                  </a:lnTo>
                  <a:lnTo>
                    <a:pt x="6049" y="1200"/>
                  </a:lnTo>
                  <a:lnTo>
                    <a:pt x="6209" y="1200"/>
                  </a:lnTo>
                  <a:lnTo>
                    <a:pt x="6209" y="1360"/>
                  </a:lnTo>
                  <a:close/>
                  <a:moveTo>
                    <a:pt x="6209" y="1188"/>
                  </a:moveTo>
                  <a:lnTo>
                    <a:pt x="6049" y="1188"/>
                  </a:lnTo>
                  <a:lnTo>
                    <a:pt x="6049" y="1028"/>
                  </a:lnTo>
                  <a:lnTo>
                    <a:pt x="6209" y="1028"/>
                  </a:lnTo>
                  <a:lnTo>
                    <a:pt x="6209" y="1188"/>
                  </a:lnTo>
                  <a:close/>
                  <a:moveTo>
                    <a:pt x="6209" y="1016"/>
                  </a:moveTo>
                  <a:lnTo>
                    <a:pt x="6049" y="1016"/>
                  </a:lnTo>
                  <a:lnTo>
                    <a:pt x="6049" y="854"/>
                  </a:lnTo>
                  <a:lnTo>
                    <a:pt x="6209" y="854"/>
                  </a:lnTo>
                  <a:lnTo>
                    <a:pt x="6209" y="1016"/>
                  </a:lnTo>
                  <a:close/>
                  <a:moveTo>
                    <a:pt x="6209" y="842"/>
                  </a:moveTo>
                  <a:lnTo>
                    <a:pt x="6049" y="842"/>
                  </a:lnTo>
                  <a:lnTo>
                    <a:pt x="6049" y="682"/>
                  </a:lnTo>
                  <a:lnTo>
                    <a:pt x="6209" y="682"/>
                  </a:lnTo>
                  <a:lnTo>
                    <a:pt x="6209" y="842"/>
                  </a:lnTo>
                  <a:close/>
                  <a:moveTo>
                    <a:pt x="6209" y="670"/>
                  </a:moveTo>
                  <a:lnTo>
                    <a:pt x="6049" y="670"/>
                  </a:lnTo>
                  <a:lnTo>
                    <a:pt x="6049" y="508"/>
                  </a:lnTo>
                  <a:lnTo>
                    <a:pt x="6209" y="508"/>
                  </a:lnTo>
                  <a:lnTo>
                    <a:pt x="6209" y="670"/>
                  </a:lnTo>
                  <a:close/>
                  <a:moveTo>
                    <a:pt x="6209" y="496"/>
                  </a:moveTo>
                  <a:lnTo>
                    <a:pt x="6049" y="496"/>
                  </a:lnTo>
                  <a:lnTo>
                    <a:pt x="6049" y="336"/>
                  </a:lnTo>
                  <a:lnTo>
                    <a:pt x="6209" y="336"/>
                  </a:lnTo>
                  <a:lnTo>
                    <a:pt x="6209" y="496"/>
                  </a:lnTo>
                  <a:close/>
                  <a:moveTo>
                    <a:pt x="6209" y="324"/>
                  </a:moveTo>
                  <a:lnTo>
                    <a:pt x="6049" y="324"/>
                  </a:lnTo>
                  <a:lnTo>
                    <a:pt x="6049" y="164"/>
                  </a:lnTo>
                  <a:lnTo>
                    <a:pt x="6209" y="164"/>
                  </a:lnTo>
                  <a:lnTo>
                    <a:pt x="6209" y="324"/>
                  </a:lnTo>
                  <a:close/>
                  <a:moveTo>
                    <a:pt x="6381" y="4990"/>
                  </a:moveTo>
                  <a:lnTo>
                    <a:pt x="6221" y="4990"/>
                  </a:lnTo>
                  <a:lnTo>
                    <a:pt x="6221" y="4830"/>
                  </a:lnTo>
                  <a:lnTo>
                    <a:pt x="6381" y="4830"/>
                  </a:lnTo>
                  <a:lnTo>
                    <a:pt x="6381" y="4990"/>
                  </a:lnTo>
                  <a:close/>
                  <a:moveTo>
                    <a:pt x="6381" y="4818"/>
                  </a:moveTo>
                  <a:lnTo>
                    <a:pt x="6221" y="4818"/>
                  </a:lnTo>
                  <a:lnTo>
                    <a:pt x="6221" y="4656"/>
                  </a:lnTo>
                  <a:lnTo>
                    <a:pt x="6381" y="4656"/>
                  </a:lnTo>
                  <a:lnTo>
                    <a:pt x="6381" y="4818"/>
                  </a:lnTo>
                  <a:close/>
                  <a:moveTo>
                    <a:pt x="6381" y="4644"/>
                  </a:moveTo>
                  <a:lnTo>
                    <a:pt x="6221" y="4644"/>
                  </a:lnTo>
                  <a:lnTo>
                    <a:pt x="6221" y="4484"/>
                  </a:lnTo>
                  <a:lnTo>
                    <a:pt x="6381" y="4484"/>
                  </a:lnTo>
                  <a:lnTo>
                    <a:pt x="6381" y="4644"/>
                  </a:lnTo>
                  <a:close/>
                  <a:moveTo>
                    <a:pt x="6381" y="4472"/>
                  </a:moveTo>
                  <a:lnTo>
                    <a:pt x="6221" y="4472"/>
                  </a:lnTo>
                  <a:lnTo>
                    <a:pt x="6221" y="4310"/>
                  </a:lnTo>
                  <a:lnTo>
                    <a:pt x="6381" y="4310"/>
                  </a:lnTo>
                  <a:lnTo>
                    <a:pt x="6381" y="4472"/>
                  </a:lnTo>
                  <a:close/>
                  <a:moveTo>
                    <a:pt x="6381" y="4298"/>
                  </a:moveTo>
                  <a:lnTo>
                    <a:pt x="6221" y="4298"/>
                  </a:lnTo>
                  <a:lnTo>
                    <a:pt x="6221" y="4138"/>
                  </a:lnTo>
                  <a:lnTo>
                    <a:pt x="6381" y="4138"/>
                  </a:lnTo>
                  <a:lnTo>
                    <a:pt x="6381" y="4298"/>
                  </a:lnTo>
                  <a:close/>
                  <a:moveTo>
                    <a:pt x="6381" y="4126"/>
                  </a:moveTo>
                  <a:lnTo>
                    <a:pt x="6221" y="4126"/>
                  </a:lnTo>
                  <a:lnTo>
                    <a:pt x="6221" y="3966"/>
                  </a:lnTo>
                  <a:lnTo>
                    <a:pt x="6381" y="3966"/>
                  </a:lnTo>
                  <a:lnTo>
                    <a:pt x="6381" y="4126"/>
                  </a:lnTo>
                  <a:close/>
                  <a:moveTo>
                    <a:pt x="6381" y="3954"/>
                  </a:moveTo>
                  <a:lnTo>
                    <a:pt x="6221" y="3954"/>
                  </a:lnTo>
                  <a:lnTo>
                    <a:pt x="6221" y="3792"/>
                  </a:lnTo>
                  <a:lnTo>
                    <a:pt x="6381" y="3792"/>
                  </a:lnTo>
                  <a:lnTo>
                    <a:pt x="6381" y="3954"/>
                  </a:lnTo>
                  <a:close/>
                  <a:moveTo>
                    <a:pt x="6381" y="3780"/>
                  </a:moveTo>
                  <a:lnTo>
                    <a:pt x="6221" y="3780"/>
                  </a:lnTo>
                  <a:lnTo>
                    <a:pt x="6221" y="3620"/>
                  </a:lnTo>
                  <a:lnTo>
                    <a:pt x="6381" y="3620"/>
                  </a:lnTo>
                  <a:lnTo>
                    <a:pt x="6381" y="3780"/>
                  </a:lnTo>
                  <a:close/>
                  <a:moveTo>
                    <a:pt x="6381" y="3608"/>
                  </a:moveTo>
                  <a:lnTo>
                    <a:pt x="6221" y="3608"/>
                  </a:lnTo>
                  <a:lnTo>
                    <a:pt x="6221" y="3274"/>
                  </a:lnTo>
                  <a:lnTo>
                    <a:pt x="6381" y="3274"/>
                  </a:lnTo>
                  <a:lnTo>
                    <a:pt x="6381" y="3608"/>
                  </a:lnTo>
                  <a:close/>
                  <a:moveTo>
                    <a:pt x="6381" y="3262"/>
                  </a:moveTo>
                  <a:lnTo>
                    <a:pt x="6221" y="3262"/>
                  </a:lnTo>
                  <a:lnTo>
                    <a:pt x="6221" y="3102"/>
                  </a:lnTo>
                  <a:lnTo>
                    <a:pt x="6381" y="3102"/>
                  </a:lnTo>
                  <a:lnTo>
                    <a:pt x="6381" y="3262"/>
                  </a:lnTo>
                  <a:close/>
                  <a:moveTo>
                    <a:pt x="6381" y="3090"/>
                  </a:moveTo>
                  <a:lnTo>
                    <a:pt x="6221" y="3090"/>
                  </a:lnTo>
                  <a:lnTo>
                    <a:pt x="6221" y="2928"/>
                  </a:lnTo>
                  <a:lnTo>
                    <a:pt x="6381" y="2928"/>
                  </a:lnTo>
                  <a:lnTo>
                    <a:pt x="6381" y="3090"/>
                  </a:lnTo>
                  <a:close/>
                  <a:moveTo>
                    <a:pt x="6381" y="2916"/>
                  </a:moveTo>
                  <a:lnTo>
                    <a:pt x="6221" y="2916"/>
                  </a:lnTo>
                  <a:lnTo>
                    <a:pt x="6221" y="2756"/>
                  </a:lnTo>
                  <a:lnTo>
                    <a:pt x="6381" y="2756"/>
                  </a:lnTo>
                  <a:lnTo>
                    <a:pt x="6381" y="2916"/>
                  </a:lnTo>
                  <a:close/>
                  <a:moveTo>
                    <a:pt x="6381" y="2744"/>
                  </a:moveTo>
                  <a:lnTo>
                    <a:pt x="6221" y="2744"/>
                  </a:lnTo>
                  <a:lnTo>
                    <a:pt x="6221" y="2582"/>
                  </a:lnTo>
                  <a:lnTo>
                    <a:pt x="6381" y="2582"/>
                  </a:lnTo>
                  <a:lnTo>
                    <a:pt x="6381" y="2744"/>
                  </a:lnTo>
                  <a:close/>
                  <a:moveTo>
                    <a:pt x="6381" y="2570"/>
                  </a:moveTo>
                  <a:lnTo>
                    <a:pt x="6221" y="2570"/>
                  </a:lnTo>
                  <a:lnTo>
                    <a:pt x="6221" y="2410"/>
                  </a:lnTo>
                  <a:lnTo>
                    <a:pt x="6381" y="2410"/>
                  </a:lnTo>
                  <a:lnTo>
                    <a:pt x="6381" y="2570"/>
                  </a:lnTo>
                  <a:close/>
                  <a:moveTo>
                    <a:pt x="6381" y="2398"/>
                  </a:moveTo>
                  <a:lnTo>
                    <a:pt x="6221" y="2398"/>
                  </a:lnTo>
                  <a:lnTo>
                    <a:pt x="6221" y="2238"/>
                  </a:lnTo>
                  <a:lnTo>
                    <a:pt x="6381" y="2238"/>
                  </a:lnTo>
                  <a:lnTo>
                    <a:pt x="6381" y="2398"/>
                  </a:lnTo>
                  <a:close/>
                  <a:moveTo>
                    <a:pt x="6381" y="2226"/>
                  </a:moveTo>
                  <a:lnTo>
                    <a:pt x="6221" y="2226"/>
                  </a:lnTo>
                  <a:lnTo>
                    <a:pt x="6221" y="2064"/>
                  </a:lnTo>
                  <a:lnTo>
                    <a:pt x="6381" y="2064"/>
                  </a:lnTo>
                  <a:lnTo>
                    <a:pt x="6381" y="2226"/>
                  </a:lnTo>
                  <a:close/>
                  <a:moveTo>
                    <a:pt x="6381" y="2052"/>
                  </a:moveTo>
                  <a:lnTo>
                    <a:pt x="6221" y="2052"/>
                  </a:lnTo>
                  <a:lnTo>
                    <a:pt x="6221" y="1892"/>
                  </a:lnTo>
                  <a:lnTo>
                    <a:pt x="6381" y="1892"/>
                  </a:lnTo>
                  <a:lnTo>
                    <a:pt x="6381" y="2052"/>
                  </a:lnTo>
                  <a:close/>
                  <a:moveTo>
                    <a:pt x="6381" y="1880"/>
                  </a:moveTo>
                  <a:lnTo>
                    <a:pt x="6221" y="1880"/>
                  </a:lnTo>
                  <a:lnTo>
                    <a:pt x="6221" y="1546"/>
                  </a:lnTo>
                  <a:lnTo>
                    <a:pt x="6381" y="1546"/>
                  </a:lnTo>
                  <a:lnTo>
                    <a:pt x="6381" y="1880"/>
                  </a:lnTo>
                  <a:close/>
                  <a:moveTo>
                    <a:pt x="6381" y="1534"/>
                  </a:moveTo>
                  <a:lnTo>
                    <a:pt x="6221" y="1534"/>
                  </a:lnTo>
                  <a:lnTo>
                    <a:pt x="6221" y="1372"/>
                  </a:lnTo>
                  <a:lnTo>
                    <a:pt x="6381" y="1372"/>
                  </a:lnTo>
                  <a:lnTo>
                    <a:pt x="6381" y="1534"/>
                  </a:lnTo>
                  <a:close/>
                  <a:moveTo>
                    <a:pt x="6381" y="1360"/>
                  </a:moveTo>
                  <a:lnTo>
                    <a:pt x="6221" y="1360"/>
                  </a:lnTo>
                  <a:lnTo>
                    <a:pt x="6221" y="1200"/>
                  </a:lnTo>
                  <a:lnTo>
                    <a:pt x="6381" y="1200"/>
                  </a:lnTo>
                  <a:lnTo>
                    <a:pt x="6381" y="1360"/>
                  </a:lnTo>
                  <a:close/>
                  <a:moveTo>
                    <a:pt x="6381" y="1188"/>
                  </a:moveTo>
                  <a:lnTo>
                    <a:pt x="6221" y="1188"/>
                  </a:lnTo>
                  <a:lnTo>
                    <a:pt x="6221" y="1028"/>
                  </a:lnTo>
                  <a:lnTo>
                    <a:pt x="6381" y="1028"/>
                  </a:lnTo>
                  <a:lnTo>
                    <a:pt x="6381" y="1188"/>
                  </a:lnTo>
                  <a:close/>
                  <a:moveTo>
                    <a:pt x="6381" y="1016"/>
                  </a:moveTo>
                  <a:lnTo>
                    <a:pt x="6221" y="1016"/>
                  </a:lnTo>
                  <a:lnTo>
                    <a:pt x="6221" y="854"/>
                  </a:lnTo>
                  <a:lnTo>
                    <a:pt x="6381" y="854"/>
                  </a:lnTo>
                  <a:lnTo>
                    <a:pt x="6381" y="1016"/>
                  </a:lnTo>
                  <a:close/>
                  <a:moveTo>
                    <a:pt x="6381" y="842"/>
                  </a:moveTo>
                  <a:lnTo>
                    <a:pt x="6221" y="842"/>
                  </a:lnTo>
                  <a:lnTo>
                    <a:pt x="6221" y="682"/>
                  </a:lnTo>
                  <a:lnTo>
                    <a:pt x="6381" y="682"/>
                  </a:lnTo>
                  <a:lnTo>
                    <a:pt x="6381" y="842"/>
                  </a:lnTo>
                  <a:close/>
                  <a:moveTo>
                    <a:pt x="6381" y="670"/>
                  </a:moveTo>
                  <a:lnTo>
                    <a:pt x="6221" y="670"/>
                  </a:lnTo>
                  <a:lnTo>
                    <a:pt x="6221" y="508"/>
                  </a:lnTo>
                  <a:lnTo>
                    <a:pt x="6381" y="508"/>
                  </a:lnTo>
                  <a:lnTo>
                    <a:pt x="6381" y="670"/>
                  </a:lnTo>
                  <a:close/>
                  <a:moveTo>
                    <a:pt x="6381" y="496"/>
                  </a:moveTo>
                  <a:lnTo>
                    <a:pt x="6221" y="496"/>
                  </a:lnTo>
                  <a:lnTo>
                    <a:pt x="6221" y="336"/>
                  </a:lnTo>
                  <a:lnTo>
                    <a:pt x="6381" y="336"/>
                  </a:lnTo>
                  <a:lnTo>
                    <a:pt x="6381" y="496"/>
                  </a:lnTo>
                  <a:close/>
                  <a:moveTo>
                    <a:pt x="6381" y="324"/>
                  </a:moveTo>
                  <a:lnTo>
                    <a:pt x="6221" y="324"/>
                  </a:lnTo>
                  <a:lnTo>
                    <a:pt x="6221" y="164"/>
                  </a:lnTo>
                  <a:lnTo>
                    <a:pt x="6381" y="164"/>
                  </a:lnTo>
                  <a:lnTo>
                    <a:pt x="6381" y="324"/>
                  </a:lnTo>
                  <a:close/>
                  <a:moveTo>
                    <a:pt x="6555" y="4990"/>
                  </a:moveTo>
                  <a:lnTo>
                    <a:pt x="6393" y="4990"/>
                  </a:lnTo>
                  <a:lnTo>
                    <a:pt x="6393" y="4830"/>
                  </a:lnTo>
                  <a:lnTo>
                    <a:pt x="6555" y="4830"/>
                  </a:lnTo>
                  <a:lnTo>
                    <a:pt x="6555" y="4990"/>
                  </a:lnTo>
                  <a:close/>
                  <a:moveTo>
                    <a:pt x="6555" y="4818"/>
                  </a:moveTo>
                  <a:lnTo>
                    <a:pt x="6393" y="4818"/>
                  </a:lnTo>
                  <a:lnTo>
                    <a:pt x="6393" y="4656"/>
                  </a:lnTo>
                  <a:lnTo>
                    <a:pt x="6555" y="4656"/>
                  </a:lnTo>
                  <a:lnTo>
                    <a:pt x="6555" y="4818"/>
                  </a:lnTo>
                  <a:close/>
                  <a:moveTo>
                    <a:pt x="6555" y="4644"/>
                  </a:moveTo>
                  <a:lnTo>
                    <a:pt x="6393" y="4644"/>
                  </a:lnTo>
                  <a:lnTo>
                    <a:pt x="6393" y="4484"/>
                  </a:lnTo>
                  <a:lnTo>
                    <a:pt x="6555" y="4484"/>
                  </a:lnTo>
                  <a:lnTo>
                    <a:pt x="6555" y="4644"/>
                  </a:lnTo>
                  <a:close/>
                  <a:moveTo>
                    <a:pt x="6555" y="4472"/>
                  </a:moveTo>
                  <a:lnTo>
                    <a:pt x="6393" y="4472"/>
                  </a:lnTo>
                  <a:lnTo>
                    <a:pt x="6393" y="4310"/>
                  </a:lnTo>
                  <a:lnTo>
                    <a:pt x="6555" y="4310"/>
                  </a:lnTo>
                  <a:lnTo>
                    <a:pt x="6555" y="4472"/>
                  </a:lnTo>
                  <a:close/>
                  <a:moveTo>
                    <a:pt x="6555" y="4298"/>
                  </a:moveTo>
                  <a:lnTo>
                    <a:pt x="6393" y="4298"/>
                  </a:lnTo>
                  <a:lnTo>
                    <a:pt x="6393" y="4138"/>
                  </a:lnTo>
                  <a:lnTo>
                    <a:pt x="6555" y="4138"/>
                  </a:lnTo>
                  <a:lnTo>
                    <a:pt x="6555" y="4298"/>
                  </a:lnTo>
                  <a:close/>
                  <a:moveTo>
                    <a:pt x="6555" y="4126"/>
                  </a:moveTo>
                  <a:lnTo>
                    <a:pt x="6393" y="4126"/>
                  </a:lnTo>
                  <a:lnTo>
                    <a:pt x="6393" y="3966"/>
                  </a:lnTo>
                  <a:lnTo>
                    <a:pt x="6555" y="3966"/>
                  </a:lnTo>
                  <a:lnTo>
                    <a:pt x="6555" y="4126"/>
                  </a:lnTo>
                  <a:close/>
                  <a:moveTo>
                    <a:pt x="6555" y="3954"/>
                  </a:moveTo>
                  <a:lnTo>
                    <a:pt x="6393" y="3954"/>
                  </a:lnTo>
                  <a:lnTo>
                    <a:pt x="6393" y="3792"/>
                  </a:lnTo>
                  <a:lnTo>
                    <a:pt x="6555" y="3792"/>
                  </a:lnTo>
                  <a:lnTo>
                    <a:pt x="6555" y="3954"/>
                  </a:lnTo>
                  <a:close/>
                  <a:moveTo>
                    <a:pt x="6555" y="3780"/>
                  </a:moveTo>
                  <a:lnTo>
                    <a:pt x="6393" y="3780"/>
                  </a:lnTo>
                  <a:lnTo>
                    <a:pt x="6393" y="3620"/>
                  </a:lnTo>
                  <a:lnTo>
                    <a:pt x="6555" y="3620"/>
                  </a:lnTo>
                  <a:lnTo>
                    <a:pt x="6555" y="3780"/>
                  </a:lnTo>
                  <a:close/>
                  <a:moveTo>
                    <a:pt x="6555" y="3608"/>
                  </a:moveTo>
                  <a:lnTo>
                    <a:pt x="6393" y="3608"/>
                  </a:lnTo>
                  <a:lnTo>
                    <a:pt x="6393" y="3274"/>
                  </a:lnTo>
                  <a:lnTo>
                    <a:pt x="6555" y="3274"/>
                  </a:lnTo>
                  <a:lnTo>
                    <a:pt x="6555" y="3608"/>
                  </a:lnTo>
                  <a:close/>
                  <a:moveTo>
                    <a:pt x="6555" y="3262"/>
                  </a:moveTo>
                  <a:lnTo>
                    <a:pt x="6393" y="3262"/>
                  </a:lnTo>
                  <a:lnTo>
                    <a:pt x="6393" y="3102"/>
                  </a:lnTo>
                  <a:lnTo>
                    <a:pt x="6555" y="3102"/>
                  </a:lnTo>
                  <a:lnTo>
                    <a:pt x="6555" y="3262"/>
                  </a:lnTo>
                  <a:close/>
                  <a:moveTo>
                    <a:pt x="6555" y="3090"/>
                  </a:moveTo>
                  <a:lnTo>
                    <a:pt x="6393" y="3090"/>
                  </a:lnTo>
                  <a:lnTo>
                    <a:pt x="6393" y="2928"/>
                  </a:lnTo>
                  <a:lnTo>
                    <a:pt x="6555" y="2928"/>
                  </a:lnTo>
                  <a:lnTo>
                    <a:pt x="6555" y="3090"/>
                  </a:lnTo>
                  <a:close/>
                  <a:moveTo>
                    <a:pt x="6555" y="2916"/>
                  </a:moveTo>
                  <a:lnTo>
                    <a:pt x="6393" y="2916"/>
                  </a:lnTo>
                  <a:lnTo>
                    <a:pt x="6393" y="2756"/>
                  </a:lnTo>
                  <a:lnTo>
                    <a:pt x="6555" y="2756"/>
                  </a:lnTo>
                  <a:lnTo>
                    <a:pt x="6555" y="2916"/>
                  </a:lnTo>
                  <a:close/>
                  <a:moveTo>
                    <a:pt x="6555" y="2744"/>
                  </a:moveTo>
                  <a:lnTo>
                    <a:pt x="6393" y="2744"/>
                  </a:lnTo>
                  <a:lnTo>
                    <a:pt x="6393" y="2582"/>
                  </a:lnTo>
                  <a:lnTo>
                    <a:pt x="6555" y="2582"/>
                  </a:lnTo>
                  <a:lnTo>
                    <a:pt x="6555" y="2744"/>
                  </a:lnTo>
                  <a:close/>
                  <a:moveTo>
                    <a:pt x="6555" y="2570"/>
                  </a:moveTo>
                  <a:lnTo>
                    <a:pt x="6393" y="2570"/>
                  </a:lnTo>
                  <a:lnTo>
                    <a:pt x="6393" y="2410"/>
                  </a:lnTo>
                  <a:lnTo>
                    <a:pt x="6555" y="2410"/>
                  </a:lnTo>
                  <a:lnTo>
                    <a:pt x="6555" y="2570"/>
                  </a:lnTo>
                  <a:close/>
                  <a:moveTo>
                    <a:pt x="6555" y="2398"/>
                  </a:moveTo>
                  <a:lnTo>
                    <a:pt x="6393" y="2398"/>
                  </a:lnTo>
                  <a:lnTo>
                    <a:pt x="6393" y="2238"/>
                  </a:lnTo>
                  <a:lnTo>
                    <a:pt x="6555" y="2238"/>
                  </a:lnTo>
                  <a:lnTo>
                    <a:pt x="6555" y="2398"/>
                  </a:lnTo>
                  <a:close/>
                  <a:moveTo>
                    <a:pt x="6555" y="2226"/>
                  </a:moveTo>
                  <a:lnTo>
                    <a:pt x="6393" y="2226"/>
                  </a:lnTo>
                  <a:lnTo>
                    <a:pt x="6393" y="2064"/>
                  </a:lnTo>
                  <a:lnTo>
                    <a:pt x="6555" y="2064"/>
                  </a:lnTo>
                  <a:lnTo>
                    <a:pt x="6555" y="2226"/>
                  </a:lnTo>
                  <a:close/>
                  <a:moveTo>
                    <a:pt x="6555" y="2052"/>
                  </a:moveTo>
                  <a:lnTo>
                    <a:pt x="6393" y="2052"/>
                  </a:lnTo>
                  <a:lnTo>
                    <a:pt x="6393" y="1892"/>
                  </a:lnTo>
                  <a:lnTo>
                    <a:pt x="6555" y="1892"/>
                  </a:lnTo>
                  <a:lnTo>
                    <a:pt x="6555" y="2052"/>
                  </a:lnTo>
                  <a:close/>
                  <a:moveTo>
                    <a:pt x="6555" y="1880"/>
                  </a:moveTo>
                  <a:lnTo>
                    <a:pt x="6393" y="1880"/>
                  </a:lnTo>
                  <a:lnTo>
                    <a:pt x="6393" y="1546"/>
                  </a:lnTo>
                  <a:lnTo>
                    <a:pt x="6555" y="1546"/>
                  </a:lnTo>
                  <a:lnTo>
                    <a:pt x="6555" y="1880"/>
                  </a:lnTo>
                  <a:close/>
                  <a:moveTo>
                    <a:pt x="6555" y="1534"/>
                  </a:moveTo>
                  <a:lnTo>
                    <a:pt x="6393" y="1534"/>
                  </a:lnTo>
                  <a:lnTo>
                    <a:pt x="6393" y="1372"/>
                  </a:lnTo>
                  <a:lnTo>
                    <a:pt x="6555" y="1372"/>
                  </a:lnTo>
                  <a:lnTo>
                    <a:pt x="6555" y="1534"/>
                  </a:lnTo>
                  <a:close/>
                  <a:moveTo>
                    <a:pt x="6555" y="1360"/>
                  </a:moveTo>
                  <a:lnTo>
                    <a:pt x="6393" y="1360"/>
                  </a:lnTo>
                  <a:lnTo>
                    <a:pt x="6393" y="1200"/>
                  </a:lnTo>
                  <a:lnTo>
                    <a:pt x="6555" y="1200"/>
                  </a:lnTo>
                  <a:lnTo>
                    <a:pt x="6555" y="1360"/>
                  </a:lnTo>
                  <a:close/>
                  <a:moveTo>
                    <a:pt x="6555" y="1188"/>
                  </a:moveTo>
                  <a:lnTo>
                    <a:pt x="6393" y="1188"/>
                  </a:lnTo>
                  <a:lnTo>
                    <a:pt x="6393" y="1028"/>
                  </a:lnTo>
                  <a:lnTo>
                    <a:pt x="6555" y="1028"/>
                  </a:lnTo>
                  <a:lnTo>
                    <a:pt x="6555" y="1188"/>
                  </a:lnTo>
                  <a:close/>
                  <a:moveTo>
                    <a:pt x="6555" y="1016"/>
                  </a:moveTo>
                  <a:lnTo>
                    <a:pt x="6393" y="1016"/>
                  </a:lnTo>
                  <a:lnTo>
                    <a:pt x="6393" y="854"/>
                  </a:lnTo>
                  <a:lnTo>
                    <a:pt x="6555" y="854"/>
                  </a:lnTo>
                  <a:lnTo>
                    <a:pt x="6555" y="1016"/>
                  </a:lnTo>
                  <a:close/>
                  <a:moveTo>
                    <a:pt x="6555" y="842"/>
                  </a:moveTo>
                  <a:lnTo>
                    <a:pt x="6393" y="842"/>
                  </a:lnTo>
                  <a:lnTo>
                    <a:pt x="6393" y="682"/>
                  </a:lnTo>
                  <a:lnTo>
                    <a:pt x="6555" y="682"/>
                  </a:lnTo>
                  <a:lnTo>
                    <a:pt x="6555" y="842"/>
                  </a:lnTo>
                  <a:close/>
                  <a:moveTo>
                    <a:pt x="6555" y="670"/>
                  </a:moveTo>
                  <a:lnTo>
                    <a:pt x="6393" y="670"/>
                  </a:lnTo>
                  <a:lnTo>
                    <a:pt x="6393" y="508"/>
                  </a:lnTo>
                  <a:lnTo>
                    <a:pt x="6555" y="508"/>
                  </a:lnTo>
                  <a:lnTo>
                    <a:pt x="6555" y="670"/>
                  </a:lnTo>
                  <a:close/>
                  <a:moveTo>
                    <a:pt x="6555" y="496"/>
                  </a:moveTo>
                  <a:lnTo>
                    <a:pt x="6393" y="496"/>
                  </a:lnTo>
                  <a:lnTo>
                    <a:pt x="6393" y="336"/>
                  </a:lnTo>
                  <a:lnTo>
                    <a:pt x="6555" y="336"/>
                  </a:lnTo>
                  <a:lnTo>
                    <a:pt x="6555" y="496"/>
                  </a:lnTo>
                  <a:close/>
                  <a:moveTo>
                    <a:pt x="6555" y="324"/>
                  </a:moveTo>
                  <a:lnTo>
                    <a:pt x="6393" y="324"/>
                  </a:lnTo>
                  <a:lnTo>
                    <a:pt x="6393" y="164"/>
                  </a:lnTo>
                  <a:lnTo>
                    <a:pt x="6555" y="164"/>
                  </a:lnTo>
                  <a:lnTo>
                    <a:pt x="6555" y="324"/>
                  </a:lnTo>
                  <a:close/>
                  <a:moveTo>
                    <a:pt x="6728" y="4990"/>
                  </a:moveTo>
                  <a:lnTo>
                    <a:pt x="6567" y="4990"/>
                  </a:lnTo>
                  <a:lnTo>
                    <a:pt x="6567" y="4830"/>
                  </a:lnTo>
                  <a:lnTo>
                    <a:pt x="6728" y="4830"/>
                  </a:lnTo>
                  <a:lnTo>
                    <a:pt x="6728" y="4990"/>
                  </a:lnTo>
                  <a:close/>
                  <a:moveTo>
                    <a:pt x="6728" y="4818"/>
                  </a:moveTo>
                  <a:lnTo>
                    <a:pt x="6567" y="4818"/>
                  </a:lnTo>
                  <a:lnTo>
                    <a:pt x="6567" y="4656"/>
                  </a:lnTo>
                  <a:lnTo>
                    <a:pt x="6728" y="4656"/>
                  </a:lnTo>
                  <a:lnTo>
                    <a:pt x="6728" y="4818"/>
                  </a:lnTo>
                  <a:close/>
                  <a:moveTo>
                    <a:pt x="6728" y="4644"/>
                  </a:moveTo>
                  <a:lnTo>
                    <a:pt x="6567" y="4644"/>
                  </a:lnTo>
                  <a:lnTo>
                    <a:pt x="6567" y="4484"/>
                  </a:lnTo>
                  <a:lnTo>
                    <a:pt x="6728" y="4484"/>
                  </a:lnTo>
                  <a:lnTo>
                    <a:pt x="6728" y="4644"/>
                  </a:lnTo>
                  <a:close/>
                  <a:moveTo>
                    <a:pt x="6728" y="4472"/>
                  </a:moveTo>
                  <a:lnTo>
                    <a:pt x="6567" y="4472"/>
                  </a:lnTo>
                  <a:lnTo>
                    <a:pt x="6567" y="4310"/>
                  </a:lnTo>
                  <a:lnTo>
                    <a:pt x="6728" y="4310"/>
                  </a:lnTo>
                  <a:lnTo>
                    <a:pt x="6728" y="4472"/>
                  </a:lnTo>
                  <a:close/>
                  <a:moveTo>
                    <a:pt x="6728" y="4298"/>
                  </a:moveTo>
                  <a:lnTo>
                    <a:pt x="6567" y="4298"/>
                  </a:lnTo>
                  <a:lnTo>
                    <a:pt x="6567" y="4138"/>
                  </a:lnTo>
                  <a:lnTo>
                    <a:pt x="6728" y="4138"/>
                  </a:lnTo>
                  <a:lnTo>
                    <a:pt x="6728" y="4298"/>
                  </a:lnTo>
                  <a:close/>
                  <a:moveTo>
                    <a:pt x="6728" y="4126"/>
                  </a:moveTo>
                  <a:lnTo>
                    <a:pt x="6567" y="4126"/>
                  </a:lnTo>
                  <a:lnTo>
                    <a:pt x="6567" y="3966"/>
                  </a:lnTo>
                  <a:lnTo>
                    <a:pt x="6728" y="3966"/>
                  </a:lnTo>
                  <a:lnTo>
                    <a:pt x="6728" y="4126"/>
                  </a:lnTo>
                  <a:close/>
                  <a:moveTo>
                    <a:pt x="6728" y="3954"/>
                  </a:moveTo>
                  <a:lnTo>
                    <a:pt x="6567" y="3954"/>
                  </a:lnTo>
                  <a:lnTo>
                    <a:pt x="6567" y="3792"/>
                  </a:lnTo>
                  <a:lnTo>
                    <a:pt x="6728" y="3792"/>
                  </a:lnTo>
                  <a:lnTo>
                    <a:pt x="6728" y="3954"/>
                  </a:lnTo>
                  <a:close/>
                  <a:moveTo>
                    <a:pt x="6728" y="3780"/>
                  </a:moveTo>
                  <a:lnTo>
                    <a:pt x="6567" y="3780"/>
                  </a:lnTo>
                  <a:lnTo>
                    <a:pt x="6567" y="3620"/>
                  </a:lnTo>
                  <a:lnTo>
                    <a:pt x="6728" y="3620"/>
                  </a:lnTo>
                  <a:lnTo>
                    <a:pt x="6728" y="3780"/>
                  </a:lnTo>
                  <a:close/>
                  <a:moveTo>
                    <a:pt x="6728" y="3608"/>
                  </a:moveTo>
                  <a:lnTo>
                    <a:pt x="6567" y="3608"/>
                  </a:lnTo>
                  <a:lnTo>
                    <a:pt x="6567" y="3274"/>
                  </a:lnTo>
                  <a:lnTo>
                    <a:pt x="6728" y="3274"/>
                  </a:lnTo>
                  <a:lnTo>
                    <a:pt x="6728" y="3608"/>
                  </a:lnTo>
                  <a:close/>
                  <a:moveTo>
                    <a:pt x="6728" y="3262"/>
                  </a:moveTo>
                  <a:lnTo>
                    <a:pt x="6567" y="3262"/>
                  </a:lnTo>
                  <a:lnTo>
                    <a:pt x="6567" y="3102"/>
                  </a:lnTo>
                  <a:lnTo>
                    <a:pt x="6728" y="3102"/>
                  </a:lnTo>
                  <a:lnTo>
                    <a:pt x="6728" y="3262"/>
                  </a:lnTo>
                  <a:close/>
                  <a:moveTo>
                    <a:pt x="6728" y="3090"/>
                  </a:moveTo>
                  <a:lnTo>
                    <a:pt x="6567" y="3090"/>
                  </a:lnTo>
                  <a:lnTo>
                    <a:pt x="6567" y="2928"/>
                  </a:lnTo>
                  <a:lnTo>
                    <a:pt x="6728" y="2928"/>
                  </a:lnTo>
                  <a:lnTo>
                    <a:pt x="6728" y="3090"/>
                  </a:lnTo>
                  <a:close/>
                  <a:moveTo>
                    <a:pt x="6728" y="2916"/>
                  </a:moveTo>
                  <a:lnTo>
                    <a:pt x="6567" y="2916"/>
                  </a:lnTo>
                  <a:lnTo>
                    <a:pt x="6567" y="2756"/>
                  </a:lnTo>
                  <a:lnTo>
                    <a:pt x="6728" y="2756"/>
                  </a:lnTo>
                  <a:lnTo>
                    <a:pt x="6728" y="2916"/>
                  </a:lnTo>
                  <a:close/>
                  <a:moveTo>
                    <a:pt x="6728" y="2744"/>
                  </a:moveTo>
                  <a:lnTo>
                    <a:pt x="6567" y="2744"/>
                  </a:lnTo>
                  <a:lnTo>
                    <a:pt x="6567" y="2582"/>
                  </a:lnTo>
                  <a:lnTo>
                    <a:pt x="6728" y="2582"/>
                  </a:lnTo>
                  <a:lnTo>
                    <a:pt x="6728" y="2744"/>
                  </a:lnTo>
                  <a:close/>
                  <a:moveTo>
                    <a:pt x="6728" y="2570"/>
                  </a:moveTo>
                  <a:lnTo>
                    <a:pt x="6567" y="2570"/>
                  </a:lnTo>
                  <a:lnTo>
                    <a:pt x="6567" y="2410"/>
                  </a:lnTo>
                  <a:lnTo>
                    <a:pt x="6728" y="2410"/>
                  </a:lnTo>
                  <a:lnTo>
                    <a:pt x="6728" y="2570"/>
                  </a:lnTo>
                  <a:close/>
                  <a:moveTo>
                    <a:pt x="6728" y="2398"/>
                  </a:moveTo>
                  <a:lnTo>
                    <a:pt x="6567" y="2398"/>
                  </a:lnTo>
                  <a:lnTo>
                    <a:pt x="6567" y="2238"/>
                  </a:lnTo>
                  <a:lnTo>
                    <a:pt x="6728" y="2238"/>
                  </a:lnTo>
                  <a:lnTo>
                    <a:pt x="6728" y="2398"/>
                  </a:lnTo>
                  <a:close/>
                  <a:moveTo>
                    <a:pt x="6728" y="2226"/>
                  </a:moveTo>
                  <a:lnTo>
                    <a:pt x="6567" y="2226"/>
                  </a:lnTo>
                  <a:lnTo>
                    <a:pt x="6567" y="2064"/>
                  </a:lnTo>
                  <a:lnTo>
                    <a:pt x="6728" y="2064"/>
                  </a:lnTo>
                  <a:lnTo>
                    <a:pt x="6728" y="2226"/>
                  </a:lnTo>
                  <a:close/>
                  <a:moveTo>
                    <a:pt x="6728" y="2052"/>
                  </a:moveTo>
                  <a:lnTo>
                    <a:pt x="6567" y="2052"/>
                  </a:lnTo>
                  <a:lnTo>
                    <a:pt x="6567" y="1892"/>
                  </a:lnTo>
                  <a:lnTo>
                    <a:pt x="6728" y="1892"/>
                  </a:lnTo>
                  <a:lnTo>
                    <a:pt x="6728" y="2052"/>
                  </a:lnTo>
                  <a:close/>
                  <a:moveTo>
                    <a:pt x="6728" y="1880"/>
                  </a:moveTo>
                  <a:lnTo>
                    <a:pt x="6567" y="1880"/>
                  </a:lnTo>
                  <a:lnTo>
                    <a:pt x="6567" y="1546"/>
                  </a:lnTo>
                  <a:lnTo>
                    <a:pt x="6728" y="1546"/>
                  </a:lnTo>
                  <a:lnTo>
                    <a:pt x="6728" y="1880"/>
                  </a:lnTo>
                  <a:close/>
                  <a:moveTo>
                    <a:pt x="6728" y="1534"/>
                  </a:moveTo>
                  <a:lnTo>
                    <a:pt x="6567" y="1534"/>
                  </a:lnTo>
                  <a:lnTo>
                    <a:pt x="6567" y="1372"/>
                  </a:lnTo>
                  <a:lnTo>
                    <a:pt x="6728" y="1372"/>
                  </a:lnTo>
                  <a:lnTo>
                    <a:pt x="6728" y="1534"/>
                  </a:lnTo>
                  <a:close/>
                  <a:moveTo>
                    <a:pt x="6728" y="1360"/>
                  </a:moveTo>
                  <a:lnTo>
                    <a:pt x="6567" y="1360"/>
                  </a:lnTo>
                  <a:lnTo>
                    <a:pt x="6567" y="1200"/>
                  </a:lnTo>
                  <a:lnTo>
                    <a:pt x="6728" y="1200"/>
                  </a:lnTo>
                  <a:lnTo>
                    <a:pt x="6728" y="1360"/>
                  </a:lnTo>
                  <a:close/>
                  <a:moveTo>
                    <a:pt x="6728" y="1188"/>
                  </a:moveTo>
                  <a:lnTo>
                    <a:pt x="6567" y="1188"/>
                  </a:lnTo>
                  <a:lnTo>
                    <a:pt x="6567" y="1028"/>
                  </a:lnTo>
                  <a:lnTo>
                    <a:pt x="6728" y="1028"/>
                  </a:lnTo>
                  <a:lnTo>
                    <a:pt x="6728" y="1188"/>
                  </a:lnTo>
                  <a:close/>
                  <a:moveTo>
                    <a:pt x="6728" y="1016"/>
                  </a:moveTo>
                  <a:lnTo>
                    <a:pt x="6567" y="1016"/>
                  </a:lnTo>
                  <a:lnTo>
                    <a:pt x="6567" y="854"/>
                  </a:lnTo>
                  <a:lnTo>
                    <a:pt x="6728" y="854"/>
                  </a:lnTo>
                  <a:lnTo>
                    <a:pt x="6728" y="1016"/>
                  </a:lnTo>
                  <a:close/>
                  <a:moveTo>
                    <a:pt x="6728" y="842"/>
                  </a:moveTo>
                  <a:lnTo>
                    <a:pt x="6567" y="842"/>
                  </a:lnTo>
                  <a:lnTo>
                    <a:pt x="6567" y="682"/>
                  </a:lnTo>
                  <a:lnTo>
                    <a:pt x="6728" y="682"/>
                  </a:lnTo>
                  <a:lnTo>
                    <a:pt x="6728" y="842"/>
                  </a:lnTo>
                  <a:close/>
                  <a:moveTo>
                    <a:pt x="6728" y="670"/>
                  </a:moveTo>
                  <a:lnTo>
                    <a:pt x="6567" y="670"/>
                  </a:lnTo>
                  <a:lnTo>
                    <a:pt x="6567" y="508"/>
                  </a:lnTo>
                  <a:lnTo>
                    <a:pt x="6728" y="508"/>
                  </a:lnTo>
                  <a:lnTo>
                    <a:pt x="6728" y="670"/>
                  </a:lnTo>
                  <a:close/>
                  <a:moveTo>
                    <a:pt x="6728" y="496"/>
                  </a:moveTo>
                  <a:lnTo>
                    <a:pt x="6567" y="496"/>
                  </a:lnTo>
                  <a:lnTo>
                    <a:pt x="6567" y="336"/>
                  </a:lnTo>
                  <a:lnTo>
                    <a:pt x="6728" y="336"/>
                  </a:lnTo>
                  <a:lnTo>
                    <a:pt x="6728" y="496"/>
                  </a:lnTo>
                  <a:close/>
                  <a:moveTo>
                    <a:pt x="6728" y="324"/>
                  </a:moveTo>
                  <a:lnTo>
                    <a:pt x="6567" y="324"/>
                  </a:lnTo>
                  <a:lnTo>
                    <a:pt x="6567" y="164"/>
                  </a:lnTo>
                  <a:lnTo>
                    <a:pt x="6728" y="164"/>
                  </a:lnTo>
                  <a:lnTo>
                    <a:pt x="6728" y="324"/>
                  </a:lnTo>
                  <a:close/>
                </a:path>
              </a:pathLst>
            </a:custGeom>
            <a:gradFill rotWithShape="1">
              <a:gsLst>
                <a:gs pos="0">
                  <a:srgbClr val="192719">
                    <a:alpha val="6000"/>
                  </a:srgbClr>
                </a:gs>
                <a:gs pos="100000">
                  <a:srgbClr val="365436">
                    <a:alpha val="17998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5255" name="Rectangle 7">
            <a:extLst>
              <a:ext uri="{FF2B5EF4-FFF2-40B4-BE49-F238E27FC236}">
                <a16:creationId xmlns:a16="http://schemas.microsoft.com/office/drawing/2014/main" id="{02A8916E-5E00-CA0D-537C-ACBE0F86088E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107950"/>
            <a:ext cx="9144000" cy="47625"/>
          </a:xfrm>
          <a:prstGeom prst="rect">
            <a:avLst/>
          </a:prstGeom>
          <a:gradFill rotWithShape="1">
            <a:gsLst>
              <a:gs pos="0">
                <a:schemeClr val="tx1">
                  <a:alpha val="61000"/>
                </a:schemeClr>
              </a:gs>
              <a:gs pos="100000">
                <a:schemeClr val="tx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A5EFF118-8C66-4A5A-E16F-5D72710AD9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8588" y="993775"/>
            <a:ext cx="8926512" cy="52768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Click to edit Master text styles</a:t>
            </a:r>
          </a:p>
        </p:txBody>
      </p:sp>
      <p:sp>
        <p:nvSpPr>
          <p:cNvPr id="565257" name="Rectangle 9">
            <a:extLst>
              <a:ext uri="{FF2B5EF4-FFF2-40B4-BE49-F238E27FC236}">
                <a16:creationId xmlns:a16="http://schemas.microsoft.com/office/drawing/2014/main" id="{4786AFE8-2A01-D838-C247-4967F44FF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3988"/>
            <a:ext cx="9144000" cy="354012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>
                  <a:alpha val="97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grpSp>
        <p:nvGrpSpPr>
          <p:cNvPr id="1032" name="Group 10">
            <a:extLst>
              <a:ext uri="{FF2B5EF4-FFF2-40B4-BE49-F238E27FC236}">
                <a16:creationId xmlns:a16="http://schemas.microsoft.com/office/drawing/2014/main" id="{7E31D921-9D92-D687-0442-202EAC45E0B4}"/>
              </a:ext>
            </a:extLst>
          </p:cNvPr>
          <p:cNvGrpSpPr>
            <a:grpSpLocks/>
          </p:cNvGrpSpPr>
          <p:nvPr/>
        </p:nvGrpSpPr>
        <p:grpSpPr bwMode="auto">
          <a:xfrm>
            <a:off x="0" y="149225"/>
            <a:ext cx="9144000" cy="709613"/>
            <a:chOff x="0" y="1752"/>
            <a:chExt cx="5760" cy="415"/>
          </a:xfrm>
        </p:grpSpPr>
        <p:sp>
          <p:nvSpPr>
            <p:cNvPr id="565259" name="Rectangle 11">
              <a:extLst>
                <a:ext uri="{FF2B5EF4-FFF2-40B4-BE49-F238E27FC236}">
                  <a16:creationId xmlns:a16="http://schemas.microsoft.com/office/drawing/2014/main" id="{2E3F9D4B-E178-3251-6AE4-02515205B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752"/>
              <a:ext cx="5760" cy="47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  <a:alpha val="0"/>
                  </a:schemeClr>
                </a:gs>
                <a:gs pos="50000">
                  <a:schemeClr val="bg1">
                    <a:alpha val="62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075" name="Group 12">
              <a:extLst>
                <a:ext uri="{FF2B5EF4-FFF2-40B4-BE49-F238E27FC236}">
                  <a16:creationId xmlns:a16="http://schemas.microsoft.com/office/drawing/2014/main" id="{588D00BB-AD04-5DA2-5E75-D855C98CA8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754"/>
              <a:ext cx="5760" cy="413"/>
              <a:chOff x="0" y="1754"/>
              <a:chExt cx="5760" cy="413"/>
            </a:xfrm>
          </p:grpSpPr>
          <p:sp>
            <p:nvSpPr>
              <p:cNvPr id="565261" name="Rectangle 13">
                <a:extLst>
                  <a:ext uri="{FF2B5EF4-FFF2-40B4-BE49-F238E27FC236}">
                    <a16:creationId xmlns:a16="http://schemas.microsoft.com/office/drawing/2014/main" id="{E8DC8B83-437B-1B3A-356C-6B91800CA5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1754"/>
                <a:ext cx="5760" cy="413"/>
              </a:xfrm>
              <a:prstGeom prst="rect">
                <a:avLst/>
              </a:prstGeom>
              <a:gradFill rotWithShape="1">
                <a:gsLst>
                  <a:gs pos="0">
                    <a:schemeClr val="tx1">
                      <a:gamma/>
                      <a:tint val="83922"/>
                      <a:invGamma/>
                    </a:schemeClr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65262" name="Rectangle 14">
                <a:extLst>
                  <a:ext uri="{FF2B5EF4-FFF2-40B4-BE49-F238E27FC236}">
                    <a16:creationId xmlns:a16="http://schemas.microsoft.com/office/drawing/2014/main" id="{F0D878F9-5B9A-6921-5417-CCA7BFEB6B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2132"/>
                <a:ext cx="5760" cy="35"/>
              </a:xfrm>
              <a:prstGeom prst="rect">
                <a:avLst/>
              </a:prstGeom>
              <a:gradFill rotWithShape="1">
                <a:gsLst>
                  <a:gs pos="0">
                    <a:schemeClr val="tx1">
                      <a:gamma/>
                      <a:shade val="46275"/>
                      <a:invGamma/>
                      <a:alpha val="0"/>
                    </a:schemeClr>
                  </a:gs>
                  <a:gs pos="100000">
                    <a:schemeClr val="tx1">
                      <a:alpha val="4500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565263" name="Rectangle 15">
              <a:extLst>
                <a:ext uri="{FF2B5EF4-FFF2-40B4-BE49-F238E27FC236}">
                  <a16:creationId xmlns:a16="http://schemas.microsoft.com/office/drawing/2014/main" id="{8CD9D58B-E78A-0D32-02F7-06C71CB2C84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0" y="1754"/>
              <a:ext cx="5760" cy="35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shade val="46275"/>
                    <a:invGamma/>
                    <a:alpha val="0"/>
                  </a:schemeClr>
                </a:gs>
                <a:gs pos="100000">
                  <a:schemeClr val="tx1">
                    <a:alpha val="45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5" name="Group 16">
            <a:extLst>
              <a:ext uri="{FF2B5EF4-FFF2-40B4-BE49-F238E27FC236}">
                <a16:creationId xmlns:a16="http://schemas.microsoft.com/office/drawing/2014/main" id="{D15A0972-9606-E512-5B85-8099D5FBF6C7}"/>
              </a:ext>
            </a:extLst>
          </p:cNvPr>
          <p:cNvGrpSpPr>
            <a:grpSpLocks/>
          </p:cNvGrpSpPr>
          <p:nvPr/>
        </p:nvGrpSpPr>
        <p:grpSpPr bwMode="auto">
          <a:xfrm>
            <a:off x="-552450" y="387350"/>
            <a:ext cx="542925" cy="361950"/>
            <a:chOff x="1746" y="663"/>
            <a:chExt cx="408" cy="272"/>
          </a:xfrm>
        </p:grpSpPr>
        <p:sp>
          <p:nvSpPr>
            <p:cNvPr id="1067" name="Oval 17">
              <a:extLst>
                <a:ext uri="{FF2B5EF4-FFF2-40B4-BE49-F238E27FC236}">
                  <a16:creationId xmlns:a16="http://schemas.microsoft.com/office/drawing/2014/main" id="{65568BB9-F403-729B-2273-E4CFF740F9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6" y="731"/>
              <a:ext cx="344" cy="136"/>
            </a:xfrm>
            <a:prstGeom prst="ellipse">
              <a:avLst/>
            </a:prstGeom>
            <a:gradFill rotWithShape="1">
              <a:gsLst>
                <a:gs pos="0">
                  <a:srgbClr val="8AFF65">
                    <a:alpha val="70000"/>
                  </a:srgbClr>
                </a:gs>
                <a:gs pos="100000">
                  <a:srgbClr val="40762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5266" name="Oval 18">
              <a:extLst>
                <a:ext uri="{FF2B5EF4-FFF2-40B4-BE49-F238E27FC236}">
                  <a16:creationId xmlns:a16="http://schemas.microsoft.com/office/drawing/2014/main" id="{DABF9315-4B5C-58A6-F683-5E00A154E9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2" y="766"/>
              <a:ext cx="172" cy="68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7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069" name="Group 19">
              <a:extLst>
                <a:ext uri="{FF2B5EF4-FFF2-40B4-BE49-F238E27FC236}">
                  <a16:creationId xmlns:a16="http://schemas.microsoft.com/office/drawing/2014/main" id="{DA4B2422-21AB-3B74-E527-4988DB0334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2" y="663"/>
              <a:ext cx="272" cy="272"/>
              <a:chOff x="1610" y="482"/>
              <a:chExt cx="680" cy="680"/>
            </a:xfrm>
          </p:grpSpPr>
          <p:sp>
            <p:nvSpPr>
              <p:cNvPr id="1070" name="Oval 20">
                <a:extLst>
                  <a:ext uri="{FF2B5EF4-FFF2-40B4-BE49-F238E27FC236}">
                    <a16:creationId xmlns:a16="http://schemas.microsoft.com/office/drawing/2014/main" id="{D6045D06-EF0F-4B75-A240-C1BBDAF983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0" y="482"/>
                <a:ext cx="680" cy="680"/>
              </a:xfrm>
              <a:prstGeom prst="ellipse">
                <a:avLst/>
              </a:prstGeom>
              <a:gradFill rotWithShape="1">
                <a:gsLst>
                  <a:gs pos="0">
                    <a:srgbClr val="8AFF65"/>
                  </a:gs>
                  <a:gs pos="100000">
                    <a:srgbClr val="40762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071" name="Group 21">
                <a:extLst>
                  <a:ext uri="{FF2B5EF4-FFF2-40B4-BE49-F238E27FC236}">
                    <a16:creationId xmlns:a16="http://schemas.microsoft.com/office/drawing/2014/main" id="{AB3AF72A-5578-1824-50EE-5AC073D8B27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4" y="656"/>
                <a:ext cx="332" cy="330"/>
                <a:chOff x="1784" y="656"/>
                <a:chExt cx="332" cy="330"/>
              </a:xfrm>
            </p:grpSpPr>
            <p:sp>
              <p:nvSpPr>
                <p:cNvPr id="565270" name="Rectangle 22">
                  <a:extLst>
                    <a:ext uri="{FF2B5EF4-FFF2-40B4-BE49-F238E27FC236}">
                      <a16:creationId xmlns:a16="http://schemas.microsoft.com/office/drawing/2014/main" id="{8095FDDB-0A6F-57B4-DC1B-1D63F9F7F1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3" y="655"/>
                  <a:ext cx="334" cy="331"/>
                </a:xfrm>
                <a:prstGeom prst="rect">
                  <a:avLst/>
                </a:prstGeom>
                <a:gradFill rotWithShape="1">
                  <a:gsLst>
                    <a:gs pos="0">
                      <a:schemeClr val="bg1">
                        <a:alpha val="74001"/>
                      </a:schemeClr>
                    </a:gs>
                    <a:gs pos="100000">
                      <a:schemeClr val="bg1">
                        <a:gamma/>
                        <a:shade val="46275"/>
                        <a:invGamma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565271" name="Rectangle 23">
                  <a:extLst>
                    <a:ext uri="{FF2B5EF4-FFF2-40B4-BE49-F238E27FC236}">
                      <a16:creationId xmlns:a16="http://schemas.microsoft.com/office/drawing/2014/main" id="{DC730601-9D52-389E-543A-397FF566E06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700000">
                  <a:off x="1783" y="652"/>
                  <a:ext cx="334" cy="334"/>
                </a:xfrm>
                <a:prstGeom prst="rect">
                  <a:avLst/>
                </a:prstGeom>
                <a:gradFill rotWithShape="1">
                  <a:gsLst>
                    <a:gs pos="0">
                      <a:schemeClr val="bg1">
                        <a:alpha val="74001"/>
                      </a:schemeClr>
                    </a:gs>
                    <a:gs pos="100000">
                      <a:schemeClr val="bg1">
                        <a:gamma/>
                        <a:shade val="46275"/>
                        <a:invGamma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8" name="Group 24">
            <a:extLst>
              <a:ext uri="{FF2B5EF4-FFF2-40B4-BE49-F238E27FC236}">
                <a16:creationId xmlns:a16="http://schemas.microsoft.com/office/drawing/2014/main" id="{94CC931F-B3A9-873C-307A-B3CB10882247}"/>
              </a:ext>
            </a:extLst>
          </p:cNvPr>
          <p:cNvGrpSpPr>
            <a:grpSpLocks/>
          </p:cNvGrpSpPr>
          <p:nvPr/>
        </p:nvGrpSpPr>
        <p:grpSpPr bwMode="auto">
          <a:xfrm>
            <a:off x="-271463" y="95250"/>
            <a:ext cx="9799638" cy="850900"/>
            <a:chOff x="113" y="-1281"/>
            <a:chExt cx="6173" cy="536"/>
          </a:xfrm>
        </p:grpSpPr>
        <p:sp>
          <p:nvSpPr>
            <p:cNvPr id="1065" name="Rectangle 25">
              <a:extLst>
                <a:ext uri="{FF2B5EF4-FFF2-40B4-BE49-F238E27FC236}">
                  <a16:creationId xmlns:a16="http://schemas.microsoft.com/office/drawing/2014/main" id="{D74638B3-435F-ADE6-7B05-564E1010E9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-1151"/>
              <a:ext cx="6173" cy="2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pic>
          <p:nvPicPr>
            <p:cNvPr id="1066" name="Picture 26" descr="heart rate">
              <a:extLst>
                <a:ext uri="{FF2B5EF4-FFF2-40B4-BE49-F238E27FC236}">
                  <a16:creationId xmlns:a16="http://schemas.microsoft.com/office/drawing/2014/main" id="{CBF13D14-3FFA-4B11-86F0-A2032240DC8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" y="-1281"/>
              <a:ext cx="5833" cy="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5" name="Rectangle 27">
            <a:extLst>
              <a:ext uri="{FF2B5EF4-FFF2-40B4-BE49-F238E27FC236}">
                <a16:creationId xmlns:a16="http://schemas.microsoft.com/office/drawing/2014/main" id="{B1FA9066-1CE9-8BBC-820C-573ACF40A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0" y="0"/>
            <a:ext cx="8021638" cy="6985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65276" name="Rectangle 28">
            <a:extLst>
              <a:ext uri="{FF2B5EF4-FFF2-40B4-BE49-F238E27FC236}">
                <a16:creationId xmlns:a16="http://schemas.microsoft.com/office/drawing/2014/main" id="{9E3F03AB-DEE8-0F38-BE58-002A571E7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765300" y="238125"/>
            <a:ext cx="1757362" cy="536575"/>
          </a:xfrm>
          <a:prstGeom prst="rect">
            <a:avLst/>
          </a:prstGeom>
          <a:gradFill rotWithShape="1">
            <a:gsLst>
              <a:gs pos="0">
                <a:srgbClr val="252525"/>
              </a:gs>
              <a:gs pos="100000">
                <a:srgbClr val="FFFFFF">
                  <a:alpha val="0"/>
                </a:srgbClr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65277" name="Rectangle 29">
            <a:extLst>
              <a:ext uri="{FF2B5EF4-FFF2-40B4-BE49-F238E27FC236}">
                <a16:creationId xmlns:a16="http://schemas.microsoft.com/office/drawing/2014/main" id="{975EFBC8-FE20-846F-AC9A-0B40CB73A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029575" y="238125"/>
            <a:ext cx="6269037" cy="536575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65278" name="Rectangle 30">
            <a:extLst>
              <a:ext uri="{FF2B5EF4-FFF2-40B4-BE49-F238E27FC236}">
                <a16:creationId xmlns:a16="http://schemas.microsoft.com/office/drawing/2014/main" id="{EE4746DF-2031-A033-EF11-DD1E4DECE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9225"/>
            <a:ext cx="9144000" cy="709613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tint val="83922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grpSp>
        <p:nvGrpSpPr>
          <p:cNvPr id="1039" name="Group 31">
            <a:extLst>
              <a:ext uri="{FF2B5EF4-FFF2-40B4-BE49-F238E27FC236}">
                <a16:creationId xmlns:a16="http://schemas.microsoft.com/office/drawing/2014/main" id="{57333C02-5BD8-7EF8-8C18-10384E5B9FA4}"/>
              </a:ext>
            </a:extLst>
          </p:cNvPr>
          <p:cNvGrpSpPr>
            <a:grpSpLocks/>
          </p:cNvGrpSpPr>
          <p:nvPr/>
        </p:nvGrpSpPr>
        <p:grpSpPr bwMode="auto">
          <a:xfrm>
            <a:off x="0" y="766763"/>
            <a:ext cx="9144000" cy="92075"/>
            <a:chOff x="0" y="4226"/>
            <a:chExt cx="5760" cy="94"/>
          </a:xfrm>
        </p:grpSpPr>
        <p:sp>
          <p:nvSpPr>
            <p:cNvPr id="1061" name="Rectangle 32">
              <a:extLst>
                <a:ext uri="{FF2B5EF4-FFF2-40B4-BE49-F238E27FC236}">
                  <a16:creationId xmlns:a16="http://schemas.microsoft.com/office/drawing/2014/main" id="{4EDACF35-B113-9501-17B3-BB4927DDDD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228"/>
              <a:ext cx="5760" cy="92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808080"/>
                </a:gs>
              </a:gsLst>
              <a:lin ang="540000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5281" name="Rectangle 33">
              <a:extLst>
                <a:ext uri="{FF2B5EF4-FFF2-40B4-BE49-F238E27FC236}">
                  <a16:creationId xmlns:a16="http://schemas.microsoft.com/office/drawing/2014/main" id="{B25BB66F-90B1-3D60-90F7-380210D632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226"/>
              <a:ext cx="5760" cy="47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  <a:alpha val="0"/>
                  </a:schemeClr>
                </a:gs>
                <a:gs pos="50000">
                  <a:schemeClr val="bg1">
                    <a:alpha val="62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565282" name="Rectangle 34">
              <a:extLst>
                <a:ext uri="{FF2B5EF4-FFF2-40B4-BE49-F238E27FC236}">
                  <a16:creationId xmlns:a16="http://schemas.microsoft.com/office/drawing/2014/main" id="{BD15D501-E37F-C5D7-A66A-702A21FA2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284"/>
              <a:ext cx="5760" cy="36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shade val="46275"/>
                    <a:invGamma/>
                    <a:alpha val="0"/>
                  </a:schemeClr>
                </a:gs>
                <a:gs pos="100000">
                  <a:schemeClr val="tx1">
                    <a:alpha val="45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565283" name="Rectangle 35">
              <a:extLst>
                <a:ext uri="{FF2B5EF4-FFF2-40B4-BE49-F238E27FC236}">
                  <a16:creationId xmlns:a16="http://schemas.microsoft.com/office/drawing/2014/main" id="{3518BF5E-DC54-C746-C3A8-A1C2A3DA982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0" y="4228"/>
              <a:ext cx="5760" cy="36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shade val="46275"/>
                    <a:invGamma/>
                    <a:alpha val="0"/>
                  </a:schemeClr>
                </a:gs>
                <a:gs pos="100000">
                  <a:schemeClr val="tx1">
                    <a:alpha val="45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040" name="Group 36">
            <a:extLst>
              <a:ext uri="{FF2B5EF4-FFF2-40B4-BE49-F238E27FC236}">
                <a16:creationId xmlns:a16="http://schemas.microsoft.com/office/drawing/2014/main" id="{7E6EED3B-6418-EAE3-75A7-9796620D991F}"/>
              </a:ext>
            </a:extLst>
          </p:cNvPr>
          <p:cNvGrpSpPr>
            <a:grpSpLocks/>
          </p:cNvGrpSpPr>
          <p:nvPr/>
        </p:nvGrpSpPr>
        <p:grpSpPr bwMode="auto">
          <a:xfrm>
            <a:off x="0" y="149225"/>
            <a:ext cx="9144000" cy="92075"/>
            <a:chOff x="0" y="4226"/>
            <a:chExt cx="5760" cy="94"/>
          </a:xfrm>
        </p:grpSpPr>
        <p:sp>
          <p:nvSpPr>
            <p:cNvPr id="1057" name="Rectangle 37">
              <a:extLst>
                <a:ext uri="{FF2B5EF4-FFF2-40B4-BE49-F238E27FC236}">
                  <a16:creationId xmlns:a16="http://schemas.microsoft.com/office/drawing/2014/main" id="{3AB8BFC4-987A-E0DD-4A7F-000EB63ABA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228"/>
              <a:ext cx="5760" cy="92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808080"/>
                </a:gs>
              </a:gsLst>
              <a:lin ang="540000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65286" name="Rectangle 38">
              <a:extLst>
                <a:ext uri="{FF2B5EF4-FFF2-40B4-BE49-F238E27FC236}">
                  <a16:creationId xmlns:a16="http://schemas.microsoft.com/office/drawing/2014/main" id="{487B752C-DF1F-15C3-6912-7366E8C8BA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226"/>
              <a:ext cx="5760" cy="47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  <a:alpha val="0"/>
                  </a:schemeClr>
                </a:gs>
                <a:gs pos="50000">
                  <a:schemeClr val="bg1">
                    <a:alpha val="62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565287" name="Rectangle 39">
              <a:extLst>
                <a:ext uri="{FF2B5EF4-FFF2-40B4-BE49-F238E27FC236}">
                  <a16:creationId xmlns:a16="http://schemas.microsoft.com/office/drawing/2014/main" id="{6248A16D-CCB7-E810-9F90-572EF580E0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284"/>
              <a:ext cx="5760" cy="36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shade val="46275"/>
                    <a:invGamma/>
                    <a:alpha val="0"/>
                  </a:schemeClr>
                </a:gs>
                <a:gs pos="100000">
                  <a:schemeClr val="tx1">
                    <a:alpha val="45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565288" name="Rectangle 40">
              <a:extLst>
                <a:ext uri="{FF2B5EF4-FFF2-40B4-BE49-F238E27FC236}">
                  <a16:creationId xmlns:a16="http://schemas.microsoft.com/office/drawing/2014/main" id="{9816EA4A-C240-60E2-8D12-97360F904DD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0" y="4228"/>
              <a:ext cx="5760" cy="36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shade val="46275"/>
                    <a:invGamma/>
                    <a:alpha val="0"/>
                  </a:schemeClr>
                </a:gs>
                <a:gs pos="100000">
                  <a:schemeClr val="tx1">
                    <a:alpha val="45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sp>
        <p:nvSpPr>
          <p:cNvPr id="565289" name="Rectangle 41">
            <a:extLst>
              <a:ext uri="{FF2B5EF4-FFF2-40B4-BE49-F238E27FC236}">
                <a16:creationId xmlns:a16="http://schemas.microsoft.com/office/drawing/2014/main" id="{7F7289B5-7E62-15E0-154E-DAE0376D55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149225"/>
            <a:ext cx="3348037" cy="709613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042" name="Rectangle 42">
            <a:extLst>
              <a:ext uri="{FF2B5EF4-FFF2-40B4-BE49-F238E27FC236}">
                <a16:creationId xmlns:a16="http://schemas.microsoft.com/office/drawing/2014/main" id="{87682623-C1E5-3CAA-A550-0AC12C611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893175" y="-892175"/>
            <a:ext cx="8821737" cy="6858000"/>
          </a:xfrm>
          <a:prstGeom prst="rect">
            <a:avLst/>
          </a:prstGeom>
          <a:solidFill>
            <a:srgbClr val="9099AE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43" name="Freeform 43">
            <a:extLst>
              <a:ext uri="{FF2B5EF4-FFF2-40B4-BE49-F238E27FC236}">
                <a16:creationId xmlns:a16="http://schemas.microsoft.com/office/drawing/2014/main" id="{6F61EE72-6587-4C80-E32C-F1D90004D399}"/>
              </a:ext>
            </a:extLst>
          </p:cNvPr>
          <p:cNvSpPr>
            <a:spLocks noEditPoints="1"/>
          </p:cNvSpPr>
          <p:nvPr/>
        </p:nvSpPr>
        <p:spPr bwMode="auto">
          <a:xfrm>
            <a:off x="1588" y="241300"/>
            <a:ext cx="4379912" cy="528638"/>
          </a:xfrm>
          <a:custGeom>
            <a:avLst/>
            <a:gdLst>
              <a:gd name="T0" fmla="*/ 2147483646 w 1476"/>
              <a:gd name="T1" fmla="*/ 0 h 178"/>
              <a:gd name="T2" fmla="*/ 2147483646 w 1476"/>
              <a:gd name="T3" fmla="*/ 2147483646 h 178"/>
              <a:gd name="T4" fmla="*/ 2147483646 w 1476"/>
              <a:gd name="T5" fmla="*/ 2147483646 h 178"/>
              <a:gd name="T6" fmla="*/ 2147483646 w 1476"/>
              <a:gd name="T7" fmla="*/ 0 h 178"/>
              <a:gd name="T8" fmla="*/ 2147483646 w 1476"/>
              <a:gd name="T9" fmla="*/ 0 h 178"/>
              <a:gd name="T10" fmla="*/ 2147483646 w 1476"/>
              <a:gd name="T11" fmla="*/ 2147483646 h 178"/>
              <a:gd name="T12" fmla="*/ 2147483646 w 1476"/>
              <a:gd name="T13" fmla="*/ 2147483646 h 178"/>
              <a:gd name="T14" fmla="*/ 2147483646 w 1476"/>
              <a:gd name="T15" fmla="*/ 0 h 178"/>
              <a:gd name="T16" fmla="*/ 2147483646 w 1476"/>
              <a:gd name="T17" fmla="*/ 0 h 178"/>
              <a:gd name="T18" fmla="*/ 2147483646 w 1476"/>
              <a:gd name="T19" fmla="*/ 2147483646 h 178"/>
              <a:gd name="T20" fmla="*/ 2147483646 w 1476"/>
              <a:gd name="T21" fmla="*/ 2147483646 h 178"/>
              <a:gd name="T22" fmla="*/ 2147483646 w 1476"/>
              <a:gd name="T23" fmla="*/ 0 h 178"/>
              <a:gd name="T24" fmla="*/ 2147483646 w 1476"/>
              <a:gd name="T25" fmla="*/ 0 h 178"/>
              <a:gd name="T26" fmla="*/ 0 w 1476"/>
              <a:gd name="T27" fmla="*/ 2147483646 h 178"/>
              <a:gd name="T28" fmla="*/ 2147483646 w 1476"/>
              <a:gd name="T29" fmla="*/ 2147483646 h 178"/>
              <a:gd name="T30" fmla="*/ 2147483646 w 1476"/>
              <a:gd name="T31" fmla="*/ 2147483646 h 178"/>
              <a:gd name="T32" fmla="*/ 2147483646 w 1476"/>
              <a:gd name="T33" fmla="*/ 2147483646 h 178"/>
              <a:gd name="T34" fmla="*/ 2147483646 w 1476"/>
              <a:gd name="T35" fmla="*/ 2147483646 h 178"/>
              <a:gd name="T36" fmla="*/ 2147483646 w 1476"/>
              <a:gd name="T37" fmla="*/ 2147483646 h 178"/>
              <a:gd name="T38" fmla="*/ 2147483646 w 1476"/>
              <a:gd name="T39" fmla="*/ 2147483646 h 178"/>
              <a:gd name="T40" fmla="*/ 2147483646 w 1476"/>
              <a:gd name="T41" fmla="*/ 2147483646 h 178"/>
              <a:gd name="T42" fmla="*/ 2147483646 w 1476"/>
              <a:gd name="T43" fmla="*/ 2147483646 h 178"/>
              <a:gd name="T44" fmla="*/ 2147483646 w 1476"/>
              <a:gd name="T45" fmla="*/ 2147483646 h 178"/>
              <a:gd name="T46" fmla="*/ 2147483646 w 1476"/>
              <a:gd name="T47" fmla="*/ 2147483646 h 178"/>
              <a:gd name="T48" fmla="*/ 2147483646 w 1476"/>
              <a:gd name="T49" fmla="*/ 2147483646 h 178"/>
              <a:gd name="T50" fmla="*/ 2147483646 w 1476"/>
              <a:gd name="T51" fmla="*/ 2147483646 h 178"/>
              <a:gd name="T52" fmla="*/ 2147483646 w 1476"/>
              <a:gd name="T53" fmla="*/ 2147483646 h 178"/>
              <a:gd name="T54" fmla="*/ 2147483646 w 1476"/>
              <a:gd name="T55" fmla="*/ 0 h 178"/>
              <a:gd name="T56" fmla="*/ 2147483646 w 1476"/>
              <a:gd name="T57" fmla="*/ 2147483646 h 178"/>
              <a:gd name="T58" fmla="*/ 2147483646 w 1476"/>
              <a:gd name="T59" fmla="*/ 2147483646 h 178"/>
              <a:gd name="T60" fmla="*/ 2147483646 w 1476"/>
              <a:gd name="T61" fmla="*/ 2147483646 h 178"/>
              <a:gd name="T62" fmla="*/ 2147483646 w 1476"/>
              <a:gd name="T63" fmla="*/ 2147483646 h 178"/>
              <a:gd name="T64" fmla="*/ 2147483646 w 1476"/>
              <a:gd name="T65" fmla="*/ 2147483646 h 178"/>
              <a:gd name="T66" fmla="*/ 2147483646 w 1476"/>
              <a:gd name="T67" fmla="*/ 2147483646 h 178"/>
              <a:gd name="T68" fmla="*/ 2147483646 w 1476"/>
              <a:gd name="T69" fmla="*/ 2147483646 h 178"/>
              <a:gd name="T70" fmla="*/ 2147483646 w 1476"/>
              <a:gd name="T71" fmla="*/ 2147483646 h 178"/>
              <a:gd name="T72" fmla="*/ 2147483646 w 1476"/>
              <a:gd name="T73" fmla="*/ 2147483646 h 178"/>
              <a:gd name="T74" fmla="*/ 2147483646 w 1476"/>
              <a:gd name="T75" fmla="*/ 2147483646 h 178"/>
              <a:gd name="T76" fmla="*/ 2147483646 w 1476"/>
              <a:gd name="T77" fmla="*/ 2147483646 h 178"/>
              <a:gd name="T78" fmla="*/ 2147483646 w 1476"/>
              <a:gd name="T79" fmla="*/ 2147483646 h 178"/>
              <a:gd name="T80" fmla="*/ 2147483646 w 1476"/>
              <a:gd name="T81" fmla="*/ 2147483646 h 178"/>
              <a:gd name="T82" fmla="*/ 2147483646 w 1476"/>
              <a:gd name="T83" fmla="*/ 2147483646 h 178"/>
              <a:gd name="T84" fmla="*/ 2147483646 w 1476"/>
              <a:gd name="T85" fmla="*/ 2147483646 h 178"/>
              <a:gd name="T86" fmla="*/ 2147483646 w 1476"/>
              <a:gd name="T87" fmla="*/ 2147483646 h 178"/>
              <a:gd name="T88" fmla="*/ 2147483646 w 1476"/>
              <a:gd name="T89" fmla="*/ 2147483646 h 178"/>
              <a:gd name="T90" fmla="*/ 2147483646 w 1476"/>
              <a:gd name="T91" fmla="*/ 2147483646 h 178"/>
              <a:gd name="T92" fmla="*/ 2147483646 w 1476"/>
              <a:gd name="T93" fmla="*/ 2147483646 h 178"/>
              <a:gd name="T94" fmla="*/ 2147483646 w 1476"/>
              <a:gd name="T95" fmla="*/ 2147483646 h 178"/>
              <a:gd name="T96" fmla="*/ 2147483646 w 1476"/>
              <a:gd name="T97" fmla="*/ 2147483646 h 178"/>
              <a:gd name="T98" fmla="*/ 2147483646 w 1476"/>
              <a:gd name="T99" fmla="*/ 2147483646 h 178"/>
              <a:gd name="T100" fmla="*/ 2147483646 w 1476"/>
              <a:gd name="T101" fmla="*/ 2147483646 h 178"/>
              <a:gd name="T102" fmla="*/ 2147483646 w 1476"/>
              <a:gd name="T103" fmla="*/ 2147483646 h 178"/>
              <a:gd name="T104" fmla="*/ 2147483646 w 1476"/>
              <a:gd name="T105" fmla="*/ 2147483646 h 178"/>
              <a:gd name="T106" fmla="*/ 2147483646 w 1476"/>
              <a:gd name="T107" fmla="*/ 2147483646 h 178"/>
              <a:gd name="T108" fmla="*/ 2147483646 w 1476"/>
              <a:gd name="T109" fmla="*/ 2147483646 h 178"/>
              <a:gd name="T110" fmla="*/ 2147483646 w 1476"/>
              <a:gd name="T111" fmla="*/ 2147483646 h 178"/>
              <a:gd name="T112" fmla="*/ 2147483646 w 1476"/>
              <a:gd name="T113" fmla="*/ 2147483646 h 178"/>
              <a:gd name="T114" fmla="*/ 2147483646 w 1476"/>
              <a:gd name="T115" fmla="*/ 2147483646 h 178"/>
              <a:gd name="T116" fmla="*/ 2147483646 w 1476"/>
              <a:gd name="T117" fmla="*/ 2147483646 h 178"/>
              <a:gd name="T118" fmla="*/ 2147483646 w 1476"/>
              <a:gd name="T119" fmla="*/ 2147483646 h 178"/>
              <a:gd name="T120" fmla="*/ 2147483646 w 1476"/>
              <a:gd name="T121" fmla="*/ 2147483646 h 178"/>
              <a:gd name="T122" fmla="*/ 2147483646 w 1476"/>
              <a:gd name="T123" fmla="*/ 2147483646 h 178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1476" h="178">
                <a:moveTo>
                  <a:pt x="1472" y="0"/>
                </a:moveTo>
                <a:cubicBezTo>
                  <a:pt x="1472" y="36"/>
                  <a:pt x="1472" y="37"/>
                  <a:pt x="1472" y="37"/>
                </a:cubicBezTo>
                <a:cubicBezTo>
                  <a:pt x="1428" y="37"/>
                  <a:pt x="1428" y="37"/>
                  <a:pt x="1428" y="37"/>
                </a:cubicBezTo>
                <a:cubicBezTo>
                  <a:pt x="1428" y="0"/>
                  <a:pt x="1428" y="0"/>
                  <a:pt x="1428" y="0"/>
                </a:cubicBezTo>
                <a:cubicBezTo>
                  <a:pt x="1425" y="0"/>
                  <a:pt x="1425" y="0"/>
                  <a:pt x="1425" y="0"/>
                </a:cubicBezTo>
                <a:cubicBezTo>
                  <a:pt x="1425" y="36"/>
                  <a:pt x="1425" y="37"/>
                  <a:pt x="1425" y="37"/>
                </a:cubicBezTo>
                <a:cubicBezTo>
                  <a:pt x="1381" y="37"/>
                  <a:pt x="1381" y="37"/>
                  <a:pt x="1381" y="37"/>
                </a:cubicBezTo>
                <a:cubicBezTo>
                  <a:pt x="1381" y="0"/>
                  <a:pt x="1381" y="0"/>
                  <a:pt x="1381" y="0"/>
                </a:cubicBezTo>
                <a:cubicBezTo>
                  <a:pt x="1377" y="0"/>
                  <a:pt x="1377" y="0"/>
                  <a:pt x="1377" y="0"/>
                </a:cubicBezTo>
                <a:cubicBezTo>
                  <a:pt x="1377" y="36"/>
                  <a:pt x="1377" y="37"/>
                  <a:pt x="1377" y="37"/>
                </a:cubicBezTo>
                <a:cubicBezTo>
                  <a:pt x="1333" y="37"/>
                  <a:pt x="1333" y="37"/>
                  <a:pt x="1333" y="37"/>
                </a:cubicBezTo>
                <a:cubicBezTo>
                  <a:pt x="1333" y="0"/>
                  <a:pt x="1333" y="0"/>
                  <a:pt x="1333" y="0"/>
                </a:cubicBezTo>
                <a:cubicBezTo>
                  <a:pt x="1330" y="0"/>
                  <a:pt x="1330" y="0"/>
                  <a:pt x="1330" y="0"/>
                </a:cubicBezTo>
                <a:cubicBezTo>
                  <a:pt x="1330" y="36"/>
                  <a:pt x="1330" y="37"/>
                  <a:pt x="1330" y="37"/>
                </a:cubicBezTo>
                <a:cubicBezTo>
                  <a:pt x="1286" y="37"/>
                  <a:pt x="1286" y="37"/>
                  <a:pt x="1286" y="37"/>
                </a:cubicBezTo>
                <a:cubicBezTo>
                  <a:pt x="1286" y="0"/>
                  <a:pt x="1286" y="0"/>
                  <a:pt x="1286" y="0"/>
                </a:cubicBezTo>
                <a:cubicBezTo>
                  <a:pt x="1282" y="0"/>
                  <a:pt x="1282" y="0"/>
                  <a:pt x="1282" y="0"/>
                </a:cubicBezTo>
                <a:cubicBezTo>
                  <a:pt x="1282" y="36"/>
                  <a:pt x="1282" y="37"/>
                  <a:pt x="1282" y="37"/>
                </a:cubicBezTo>
                <a:cubicBezTo>
                  <a:pt x="1238" y="37"/>
                  <a:pt x="1238" y="37"/>
                  <a:pt x="1238" y="37"/>
                </a:cubicBezTo>
                <a:cubicBezTo>
                  <a:pt x="1238" y="0"/>
                  <a:pt x="1238" y="0"/>
                  <a:pt x="1238" y="0"/>
                </a:cubicBezTo>
                <a:cubicBezTo>
                  <a:pt x="1235" y="0"/>
                  <a:pt x="1235" y="0"/>
                  <a:pt x="1235" y="0"/>
                </a:cubicBezTo>
                <a:cubicBezTo>
                  <a:pt x="1235" y="36"/>
                  <a:pt x="1235" y="37"/>
                  <a:pt x="1235" y="37"/>
                </a:cubicBezTo>
                <a:cubicBezTo>
                  <a:pt x="1191" y="37"/>
                  <a:pt x="1191" y="37"/>
                  <a:pt x="1191" y="37"/>
                </a:cubicBezTo>
                <a:cubicBezTo>
                  <a:pt x="1191" y="0"/>
                  <a:pt x="1191" y="0"/>
                  <a:pt x="1191" y="0"/>
                </a:cubicBezTo>
                <a:cubicBezTo>
                  <a:pt x="1187" y="0"/>
                  <a:pt x="1187" y="0"/>
                  <a:pt x="1187" y="0"/>
                </a:cubicBezTo>
                <a:cubicBezTo>
                  <a:pt x="1187" y="36"/>
                  <a:pt x="1187" y="37"/>
                  <a:pt x="1187" y="37"/>
                </a:cubicBezTo>
                <a:cubicBezTo>
                  <a:pt x="1143" y="37"/>
                  <a:pt x="1143" y="37"/>
                  <a:pt x="1143" y="37"/>
                </a:cubicBezTo>
                <a:cubicBezTo>
                  <a:pt x="1143" y="0"/>
                  <a:pt x="1143" y="0"/>
                  <a:pt x="1143" y="0"/>
                </a:cubicBezTo>
                <a:cubicBezTo>
                  <a:pt x="1140" y="0"/>
                  <a:pt x="1140" y="0"/>
                  <a:pt x="1140" y="0"/>
                </a:cubicBezTo>
                <a:cubicBezTo>
                  <a:pt x="1140" y="36"/>
                  <a:pt x="1140" y="37"/>
                  <a:pt x="1140" y="37"/>
                </a:cubicBezTo>
                <a:cubicBezTo>
                  <a:pt x="1096" y="37"/>
                  <a:pt x="1096" y="37"/>
                  <a:pt x="1096" y="37"/>
                </a:cubicBezTo>
                <a:cubicBezTo>
                  <a:pt x="1096" y="0"/>
                  <a:pt x="1096" y="0"/>
                  <a:pt x="1096" y="0"/>
                </a:cubicBezTo>
                <a:cubicBezTo>
                  <a:pt x="1092" y="0"/>
                  <a:pt x="1092" y="0"/>
                  <a:pt x="1092" y="0"/>
                </a:cubicBezTo>
                <a:cubicBezTo>
                  <a:pt x="1092" y="36"/>
                  <a:pt x="1092" y="37"/>
                  <a:pt x="1092" y="37"/>
                </a:cubicBezTo>
                <a:cubicBezTo>
                  <a:pt x="1048" y="37"/>
                  <a:pt x="1048" y="37"/>
                  <a:pt x="1048" y="37"/>
                </a:cubicBezTo>
                <a:cubicBezTo>
                  <a:pt x="1048" y="0"/>
                  <a:pt x="1048" y="0"/>
                  <a:pt x="1048" y="0"/>
                </a:cubicBezTo>
                <a:cubicBezTo>
                  <a:pt x="1045" y="0"/>
                  <a:pt x="1045" y="0"/>
                  <a:pt x="1045" y="0"/>
                </a:cubicBezTo>
                <a:cubicBezTo>
                  <a:pt x="1045" y="36"/>
                  <a:pt x="1045" y="37"/>
                  <a:pt x="1045" y="37"/>
                </a:cubicBezTo>
                <a:cubicBezTo>
                  <a:pt x="1001" y="37"/>
                  <a:pt x="1001" y="37"/>
                  <a:pt x="1001" y="37"/>
                </a:cubicBezTo>
                <a:cubicBezTo>
                  <a:pt x="1001" y="0"/>
                  <a:pt x="1001" y="0"/>
                  <a:pt x="1001" y="0"/>
                </a:cubicBezTo>
                <a:cubicBezTo>
                  <a:pt x="997" y="0"/>
                  <a:pt x="997" y="0"/>
                  <a:pt x="997" y="0"/>
                </a:cubicBezTo>
                <a:cubicBezTo>
                  <a:pt x="997" y="36"/>
                  <a:pt x="997" y="37"/>
                  <a:pt x="997" y="37"/>
                </a:cubicBezTo>
                <a:cubicBezTo>
                  <a:pt x="953" y="37"/>
                  <a:pt x="953" y="37"/>
                  <a:pt x="953" y="37"/>
                </a:cubicBezTo>
                <a:cubicBezTo>
                  <a:pt x="953" y="0"/>
                  <a:pt x="953" y="0"/>
                  <a:pt x="953" y="0"/>
                </a:cubicBezTo>
                <a:cubicBezTo>
                  <a:pt x="950" y="0"/>
                  <a:pt x="950" y="0"/>
                  <a:pt x="950" y="0"/>
                </a:cubicBezTo>
                <a:cubicBezTo>
                  <a:pt x="950" y="36"/>
                  <a:pt x="950" y="37"/>
                  <a:pt x="950" y="37"/>
                </a:cubicBezTo>
                <a:cubicBezTo>
                  <a:pt x="906" y="37"/>
                  <a:pt x="906" y="37"/>
                  <a:pt x="906" y="37"/>
                </a:cubicBezTo>
                <a:cubicBezTo>
                  <a:pt x="906" y="0"/>
                  <a:pt x="906" y="0"/>
                  <a:pt x="906" y="0"/>
                </a:cubicBezTo>
                <a:cubicBezTo>
                  <a:pt x="902" y="0"/>
                  <a:pt x="902" y="0"/>
                  <a:pt x="902" y="0"/>
                </a:cubicBezTo>
                <a:cubicBezTo>
                  <a:pt x="902" y="36"/>
                  <a:pt x="902" y="37"/>
                  <a:pt x="902" y="37"/>
                </a:cubicBezTo>
                <a:cubicBezTo>
                  <a:pt x="858" y="37"/>
                  <a:pt x="858" y="37"/>
                  <a:pt x="858" y="37"/>
                </a:cubicBezTo>
                <a:cubicBezTo>
                  <a:pt x="858" y="0"/>
                  <a:pt x="858" y="0"/>
                  <a:pt x="858" y="0"/>
                </a:cubicBezTo>
                <a:cubicBezTo>
                  <a:pt x="855" y="0"/>
                  <a:pt x="855" y="0"/>
                  <a:pt x="855" y="0"/>
                </a:cubicBezTo>
                <a:cubicBezTo>
                  <a:pt x="855" y="36"/>
                  <a:pt x="855" y="37"/>
                  <a:pt x="855" y="37"/>
                </a:cubicBezTo>
                <a:cubicBezTo>
                  <a:pt x="811" y="37"/>
                  <a:pt x="811" y="37"/>
                  <a:pt x="811" y="37"/>
                </a:cubicBezTo>
                <a:cubicBezTo>
                  <a:pt x="811" y="0"/>
                  <a:pt x="811" y="0"/>
                  <a:pt x="811" y="0"/>
                </a:cubicBezTo>
                <a:cubicBezTo>
                  <a:pt x="807" y="0"/>
                  <a:pt x="807" y="0"/>
                  <a:pt x="807" y="0"/>
                </a:cubicBezTo>
                <a:cubicBezTo>
                  <a:pt x="807" y="36"/>
                  <a:pt x="807" y="37"/>
                  <a:pt x="807" y="37"/>
                </a:cubicBezTo>
                <a:cubicBezTo>
                  <a:pt x="763" y="37"/>
                  <a:pt x="763" y="37"/>
                  <a:pt x="763" y="37"/>
                </a:cubicBezTo>
                <a:cubicBezTo>
                  <a:pt x="763" y="0"/>
                  <a:pt x="763" y="0"/>
                  <a:pt x="763" y="0"/>
                </a:cubicBezTo>
                <a:cubicBezTo>
                  <a:pt x="760" y="0"/>
                  <a:pt x="760" y="0"/>
                  <a:pt x="760" y="0"/>
                </a:cubicBezTo>
                <a:cubicBezTo>
                  <a:pt x="760" y="36"/>
                  <a:pt x="760" y="37"/>
                  <a:pt x="760" y="37"/>
                </a:cubicBezTo>
                <a:cubicBezTo>
                  <a:pt x="716" y="37"/>
                  <a:pt x="716" y="37"/>
                  <a:pt x="716" y="37"/>
                </a:cubicBezTo>
                <a:cubicBezTo>
                  <a:pt x="716" y="0"/>
                  <a:pt x="716" y="0"/>
                  <a:pt x="716" y="0"/>
                </a:cubicBezTo>
                <a:cubicBezTo>
                  <a:pt x="712" y="0"/>
                  <a:pt x="712" y="0"/>
                  <a:pt x="712" y="0"/>
                </a:cubicBezTo>
                <a:cubicBezTo>
                  <a:pt x="712" y="36"/>
                  <a:pt x="712" y="37"/>
                  <a:pt x="712" y="37"/>
                </a:cubicBezTo>
                <a:cubicBezTo>
                  <a:pt x="668" y="37"/>
                  <a:pt x="668" y="37"/>
                  <a:pt x="668" y="37"/>
                </a:cubicBezTo>
                <a:cubicBezTo>
                  <a:pt x="668" y="0"/>
                  <a:pt x="668" y="0"/>
                  <a:pt x="668" y="0"/>
                </a:cubicBezTo>
                <a:cubicBezTo>
                  <a:pt x="665" y="0"/>
                  <a:pt x="665" y="0"/>
                  <a:pt x="665" y="0"/>
                </a:cubicBezTo>
                <a:cubicBezTo>
                  <a:pt x="665" y="36"/>
                  <a:pt x="665" y="37"/>
                  <a:pt x="665" y="37"/>
                </a:cubicBezTo>
                <a:cubicBezTo>
                  <a:pt x="621" y="37"/>
                  <a:pt x="621" y="37"/>
                  <a:pt x="621" y="37"/>
                </a:cubicBezTo>
                <a:cubicBezTo>
                  <a:pt x="621" y="0"/>
                  <a:pt x="621" y="0"/>
                  <a:pt x="621" y="0"/>
                </a:cubicBezTo>
                <a:cubicBezTo>
                  <a:pt x="617" y="0"/>
                  <a:pt x="617" y="0"/>
                  <a:pt x="617" y="0"/>
                </a:cubicBezTo>
                <a:cubicBezTo>
                  <a:pt x="617" y="36"/>
                  <a:pt x="617" y="37"/>
                  <a:pt x="617" y="37"/>
                </a:cubicBezTo>
                <a:cubicBezTo>
                  <a:pt x="573" y="37"/>
                  <a:pt x="573" y="37"/>
                  <a:pt x="573" y="37"/>
                </a:cubicBezTo>
                <a:cubicBezTo>
                  <a:pt x="573" y="0"/>
                  <a:pt x="573" y="0"/>
                  <a:pt x="573" y="0"/>
                </a:cubicBezTo>
                <a:cubicBezTo>
                  <a:pt x="570" y="0"/>
                  <a:pt x="570" y="0"/>
                  <a:pt x="570" y="0"/>
                </a:cubicBezTo>
                <a:cubicBezTo>
                  <a:pt x="570" y="36"/>
                  <a:pt x="570" y="37"/>
                  <a:pt x="570" y="37"/>
                </a:cubicBezTo>
                <a:cubicBezTo>
                  <a:pt x="526" y="37"/>
                  <a:pt x="526" y="37"/>
                  <a:pt x="526" y="37"/>
                </a:cubicBezTo>
                <a:cubicBezTo>
                  <a:pt x="526" y="0"/>
                  <a:pt x="526" y="0"/>
                  <a:pt x="526" y="0"/>
                </a:cubicBezTo>
                <a:cubicBezTo>
                  <a:pt x="522" y="0"/>
                  <a:pt x="522" y="0"/>
                  <a:pt x="522" y="0"/>
                </a:cubicBezTo>
                <a:cubicBezTo>
                  <a:pt x="522" y="36"/>
                  <a:pt x="522" y="37"/>
                  <a:pt x="522" y="37"/>
                </a:cubicBezTo>
                <a:cubicBezTo>
                  <a:pt x="478" y="37"/>
                  <a:pt x="478" y="37"/>
                  <a:pt x="478" y="37"/>
                </a:cubicBezTo>
                <a:cubicBezTo>
                  <a:pt x="478" y="0"/>
                  <a:pt x="478" y="0"/>
                  <a:pt x="478" y="0"/>
                </a:cubicBezTo>
                <a:cubicBezTo>
                  <a:pt x="475" y="0"/>
                  <a:pt x="475" y="0"/>
                  <a:pt x="475" y="0"/>
                </a:cubicBezTo>
                <a:cubicBezTo>
                  <a:pt x="475" y="36"/>
                  <a:pt x="475" y="37"/>
                  <a:pt x="475" y="37"/>
                </a:cubicBezTo>
                <a:cubicBezTo>
                  <a:pt x="431" y="37"/>
                  <a:pt x="431" y="37"/>
                  <a:pt x="431" y="37"/>
                </a:cubicBezTo>
                <a:cubicBezTo>
                  <a:pt x="431" y="0"/>
                  <a:pt x="431" y="0"/>
                  <a:pt x="431" y="0"/>
                </a:cubicBezTo>
                <a:cubicBezTo>
                  <a:pt x="427" y="0"/>
                  <a:pt x="427" y="0"/>
                  <a:pt x="427" y="0"/>
                </a:cubicBezTo>
                <a:cubicBezTo>
                  <a:pt x="427" y="36"/>
                  <a:pt x="427" y="37"/>
                  <a:pt x="427" y="37"/>
                </a:cubicBezTo>
                <a:cubicBezTo>
                  <a:pt x="383" y="37"/>
                  <a:pt x="383" y="37"/>
                  <a:pt x="383" y="37"/>
                </a:cubicBezTo>
                <a:cubicBezTo>
                  <a:pt x="383" y="0"/>
                  <a:pt x="383" y="0"/>
                  <a:pt x="383" y="0"/>
                </a:cubicBezTo>
                <a:cubicBezTo>
                  <a:pt x="380" y="0"/>
                  <a:pt x="380" y="0"/>
                  <a:pt x="380" y="0"/>
                </a:cubicBezTo>
                <a:cubicBezTo>
                  <a:pt x="380" y="36"/>
                  <a:pt x="380" y="37"/>
                  <a:pt x="380" y="37"/>
                </a:cubicBezTo>
                <a:cubicBezTo>
                  <a:pt x="336" y="37"/>
                  <a:pt x="336" y="37"/>
                  <a:pt x="336" y="37"/>
                </a:cubicBezTo>
                <a:cubicBezTo>
                  <a:pt x="336" y="0"/>
                  <a:pt x="336" y="0"/>
                  <a:pt x="336" y="0"/>
                </a:cubicBezTo>
                <a:cubicBezTo>
                  <a:pt x="332" y="0"/>
                  <a:pt x="332" y="0"/>
                  <a:pt x="332" y="0"/>
                </a:cubicBezTo>
                <a:cubicBezTo>
                  <a:pt x="332" y="36"/>
                  <a:pt x="332" y="37"/>
                  <a:pt x="332" y="37"/>
                </a:cubicBezTo>
                <a:cubicBezTo>
                  <a:pt x="288" y="37"/>
                  <a:pt x="288" y="37"/>
                  <a:pt x="288" y="37"/>
                </a:cubicBezTo>
                <a:cubicBezTo>
                  <a:pt x="288" y="0"/>
                  <a:pt x="288" y="0"/>
                  <a:pt x="288" y="0"/>
                </a:cubicBezTo>
                <a:cubicBezTo>
                  <a:pt x="285" y="0"/>
                  <a:pt x="285" y="0"/>
                  <a:pt x="285" y="0"/>
                </a:cubicBezTo>
                <a:cubicBezTo>
                  <a:pt x="285" y="36"/>
                  <a:pt x="285" y="37"/>
                  <a:pt x="285" y="37"/>
                </a:cubicBezTo>
                <a:cubicBezTo>
                  <a:pt x="241" y="37"/>
                  <a:pt x="241" y="37"/>
                  <a:pt x="241" y="37"/>
                </a:cubicBezTo>
                <a:cubicBezTo>
                  <a:pt x="241" y="0"/>
                  <a:pt x="241" y="0"/>
                  <a:pt x="241" y="0"/>
                </a:cubicBezTo>
                <a:cubicBezTo>
                  <a:pt x="237" y="0"/>
                  <a:pt x="237" y="0"/>
                  <a:pt x="237" y="0"/>
                </a:cubicBezTo>
                <a:cubicBezTo>
                  <a:pt x="237" y="36"/>
                  <a:pt x="237" y="37"/>
                  <a:pt x="237" y="37"/>
                </a:cubicBezTo>
                <a:cubicBezTo>
                  <a:pt x="193" y="37"/>
                  <a:pt x="193" y="37"/>
                  <a:pt x="193" y="37"/>
                </a:cubicBezTo>
                <a:cubicBezTo>
                  <a:pt x="193" y="0"/>
                  <a:pt x="193" y="0"/>
                  <a:pt x="193" y="0"/>
                </a:cubicBezTo>
                <a:cubicBezTo>
                  <a:pt x="190" y="0"/>
                  <a:pt x="190" y="0"/>
                  <a:pt x="190" y="0"/>
                </a:cubicBezTo>
                <a:cubicBezTo>
                  <a:pt x="190" y="36"/>
                  <a:pt x="190" y="37"/>
                  <a:pt x="190" y="37"/>
                </a:cubicBezTo>
                <a:cubicBezTo>
                  <a:pt x="146" y="37"/>
                  <a:pt x="146" y="37"/>
                  <a:pt x="146" y="37"/>
                </a:cubicBezTo>
                <a:cubicBezTo>
                  <a:pt x="146" y="0"/>
                  <a:pt x="146" y="0"/>
                  <a:pt x="146" y="0"/>
                </a:cubicBezTo>
                <a:cubicBezTo>
                  <a:pt x="142" y="0"/>
                  <a:pt x="142" y="0"/>
                  <a:pt x="142" y="0"/>
                </a:cubicBezTo>
                <a:cubicBezTo>
                  <a:pt x="142" y="36"/>
                  <a:pt x="142" y="37"/>
                  <a:pt x="142" y="37"/>
                </a:cubicBezTo>
                <a:cubicBezTo>
                  <a:pt x="98" y="37"/>
                  <a:pt x="98" y="37"/>
                  <a:pt x="98" y="37"/>
                </a:cubicBezTo>
                <a:cubicBezTo>
                  <a:pt x="98" y="0"/>
                  <a:pt x="98" y="0"/>
                  <a:pt x="98" y="0"/>
                </a:cubicBezTo>
                <a:cubicBezTo>
                  <a:pt x="95" y="0"/>
                  <a:pt x="95" y="0"/>
                  <a:pt x="95" y="0"/>
                </a:cubicBezTo>
                <a:cubicBezTo>
                  <a:pt x="95" y="36"/>
                  <a:pt x="95" y="37"/>
                  <a:pt x="95" y="37"/>
                </a:cubicBezTo>
                <a:cubicBezTo>
                  <a:pt x="51" y="37"/>
                  <a:pt x="51" y="37"/>
                  <a:pt x="51" y="37"/>
                </a:cubicBezTo>
                <a:cubicBezTo>
                  <a:pt x="51" y="17"/>
                  <a:pt x="51" y="6"/>
                  <a:pt x="51" y="0"/>
                </a:cubicBezTo>
                <a:cubicBezTo>
                  <a:pt x="47" y="0"/>
                  <a:pt x="47" y="0"/>
                  <a:pt x="47" y="0"/>
                </a:cubicBezTo>
                <a:cubicBezTo>
                  <a:pt x="47" y="36"/>
                  <a:pt x="47" y="37"/>
                  <a:pt x="47" y="37"/>
                </a:cubicBezTo>
                <a:cubicBezTo>
                  <a:pt x="3" y="37"/>
                  <a:pt x="3" y="37"/>
                  <a:pt x="3" y="37"/>
                </a:cubicBezTo>
                <a:cubicBezTo>
                  <a:pt x="3" y="17"/>
                  <a:pt x="3" y="6"/>
                  <a:pt x="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31"/>
                  <a:pt x="0" y="168"/>
                  <a:pt x="0" y="178"/>
                </a:cubicBezTo>
                <a:cubicBezTo>
                  <a:pt x="3" y="178"/>
                  <a:pt x="3" y="178"/>
                  <a:pt x="3" y="178"/>
                </a:cubicBezTo>
                <a:cubicBezTo>
                  <a:pt x="3" y="135"/>
                  <a:pt x="3" y="135"/>
                  <a:pt x="3" y="135"/>
                </a:cubicBezTo>
                <a:cubicBezTo>
                  <a:pt x="47" y="135"/>
                  <a:pt x="47" y="135"/>
                  <a:pt x="47" y="135"/>
                </a:cubicBezTo>
                <a:cubicBezTo>
                  <a:pt x="47" y="172"/>
                  <a:pt x="47" y="177"/>
                  <a:pt x="47" y="178"/>
                </a:cubicBezTo>
                <a:cubicBezTo>
                  <a:pt x="51" y="178"/>
                  <a:pt x="51" y="178"/>
                  <a:pt x="51" y="178"/>
                </a:cubicBezTo>
                <a:cubicBezTo>
                  <a:pt x="51" y="135"/>
                  <a:pt x="51" y="135"/>
                  <a:pt x="51" y="135"/>
                </a:cubicBezTo>
                <a:cubicBezTo>
                  <a:pt x="95" y="135"/>
                  <a:pt x="95" y="135"/>
                  <a:pt x="95" y="135"/>
                </a:cubicBezTo>
                <a:cubicBezTo>
                  <a:pt x="95" y="172"/>
                  <a:pt x="95" y="177"/>
                  <a:pt x="95" y="178"/>
                </a:cubicBezTo>
                <a:cubicBezTo>
                  <a:pt x="98" y="178"/>
                  <a:pt x="98" y="178"/>
                  <a:pt x="98" y="178"/>
                </a:cubicBezTo>
                <a:cubicBezTo>
                  <a:pt x="98" y="135"/>
                  <a:pt x="98" y="135"/>
                  <a:pt x="98" y="135"/>
                </a:cubicBezTo>
                <a:cubicBezTo>
                  <a:pt x="142" y="135"/>
                  <a:pt x="142" y="135"/>
                  <a:pt x="142" y="135"/>
                </a:cubicBezTo>
                <a:cubicBezTo>
                  <a:pt x="142" y="172"/>
                  <a:pt x="142" y="177"/>
                  <a:pt x="142" y="178"/>
                </a:cubicBezTo>
                <a:cubicBezTo>
                  <a:pt x="146" y="178"/>
                  <a:pt x="146" y="178"/>
                  <a:pt x="146" y="178"/>
                </a:cubicBezTo>
                <a:cubicBezTo>
                  <a:pt x="146" y="135"/>
                  <a:pt x="146" y="135"/>
                  <a:pt x="146" y="135"/>
                </a:cubicBezTo>
                <a:cubicBezTo>
                  <a:pt x="190" y="135"/>
                  <a:pt x="190" y="135"/>
                  <a:pt x="190" y="135"/>
                </a:cubicBezTo>
                <a:cubicBezTo>
                  <a:pt x="190" y="172"/>
                  <a:pt x="190" y="177"/>
                  <a:pt x="190" y="178"/>
                </a:cubicBezTo>
                <a:cubicBezTo>
                  <a:pt x="193" y="178"/>
                  <a:pt x="193" y="178"/>
                  <a:pt x="193" y="178"/>
                </a:cubicBezTo>
                <a:cubicBezTo>
                  <a:pt x="193" y="135"/>
                  <a:pt x="193" y="135"/>
                  <a:pt x="193" y="135"/>
                </a:cubicBezTo>
                <a:cubicBezTo>
                  <a:pt x="237" y="135"/>
                  <a:pt x="237" y="135"/>
                  <a:pt x="237" y="135"/>
                </a:cubicBezTo>
                <a:cubicBezTo>
                  <a:pt x="237" y="172"/>
                  <a:pt x="237" y="177"/>
                  <a:pt x="237" y="178"/>
                </a:cubicBezTo>
                <a:cubicBezTo>
                  <a:pt x="241" y="178"/>
                  <a:pt x="241" y="178"/>
                  <a:pt x="241" y="178"/>
                </a:cubicBezTo>
                <a:cubicBezTo>
                  <a:pt x="241" y="135"/>
                  <a:pt x="241" y="135"/>
                  <a:pt x="241" y="135"/>
                </a:cubicBezTo>
                <a:cubicBezTo>
                  <a:pt x="285" y="135"/>
                  <a:pt x="285" y="135"/>
                  <a:pt x="285" y="135"/>
                </a:cubicBezTo>
                <a:cubicBezTo>
                  <a:pt x="285" y="172"/>
                  <a:pt x="285" y="177"/>
                  <a:pt x="285" y="178"/>
                </a:cubicBezTo>
                <a:cubicBezTo>
                  <a:pt x="288" y="178"/>
                  <a:pt x="288" y="178"/>
                  <a:pt x="288" y="178"/>
                </a:cubicBezTo>
                <a:cubicBezTo>
                  <a:pt x="288" y="135"/>
                  <a:pt x="288" y="135"/>
                  <a:pt x="288" y="135"/>
                </a:cubicBezTo>
                <a:cubicBezTo>
                  <a:pt x="332" y="135"/>
                  <a:pt x="332" y="135"/>
                  <a:pt x="332" y="135"/>
                </a:cubicBezTo>
                <a:cubicBezTo>
                  <a:pt x="332" y="172"/>
                  <a:pt x="332" y="177"/>
                  <a:pt x="332" y="178"/>
                </a:cubicBezTo>
                <a:cubicBezTo>
                  <a:pt x="336" y="178"/>
                  <a:pt x="336" y="178"/>
                  <a:pt x="336" y="178"/>
                </a:cubicBezTo>
                <a:cubicBezTo>
                  <a:pt x="336" y="135"/>
                  <a:pt x="336" y="135"/>
                  <a:pt x="336" y="135"/>
                </a:cubicBezTo>
                <a:cubicBezTo>
                  <a:pt x="380" y="135"/>
                  <a:pt x="380" y="135"/>
                  <a:pt x="380" y="135"/>
                </a:cubicBezTo>
                <a:cubicBezTo>
                  <a:pt x="380" y="172"/>
                  <a:pt x="380" y="177"/>
                  <a:pt x="380" y="178"/>
                </a:cubicBezTo>
                <a:cubicBezTo>
                  <a:pt x="383" y="178"/>
                  <a:pt x="383" y="178"/>
                  <a:pt x="383" y="178"/>
                </a:cubicBezTo>
                <a:cubicBezTo>
                  <a:pt x="383" y="135"/>
                  <a:pt x="383" y="135"/>
                  <a:pt x="383" y="135"/>
                </a:cubicBezTo>
                <a:cubicBezTo>
                  <a:pt x="427" y="135"/>
                  <a:pt x="427" y="135"/>
                  <a:pt x="427" y="135"/>
                </a:cubicBezTo>
                <a:cubicBezTo>
                  <a:pt x="427" y="172"/>
                  <a:pt x="427" y="177"/>
                  <a:pt x="427" y="178"/>
                </a:cubicBezTo>
                <a:cubicBezTo>
                  <a:pt x="431" y="178"/>
                  <a:pt x="431" y="178"/>
                  <a:pt x="431" y="178"/>
                </a:cubicBezTo>
                <a:cubicBezTo>
                  <a:pt x="431" y="135"/>
                  <a:pt x="431" y="135"/>
                  <a:pt x="431" y="135"/>
                </a:cubicBezTo>
                <a:cubicBezTo>
                  <a:pt x="475" y="135"/>
                  <a:pt x="475" y="135"/>
                  <a:pt x="475" y="135"/>
                </a:cubicBezTo>
                <a:cubicBezTo>
                  <a:pt x="475" y="172"/>
                  <a:pt x="475" y="177"/>
                  <a:pt x="475" y="178"/>
                </a:cubicBezTo>
                <a:cubicBezTo>
                  <a:pt x="478" y="178"/>
                  <a:pt x="478" y="178"/>
                  <a:pt x="478" y="178"/>
                </a:cubicBezTo>
                <a:cubicBezTo>
                  <a:pt x="478" y="135"/>
                  <a:pt x="478" y="135"/>
                  <a:pt x="478" y="135"/>
                </a:cubicBezTo>
                <a:cubicBezTo>
                  <a:pt x="522" y="135"/>
                  <a:pt x="522" y="135"/>
                  <a:pt x="522" y="135"/>
                </a:cubicBezTo>
                <a:cubicBezTo>
                  <a:pt x="522" y="172"/>
                  <a:pt x="522" y="177"/>
                  <a:pt x="522" y="178"/>
                </a:cubicBezTo>
                <a:cubicBezTo>
                  <a:pt x="526" y="178"/>
                  <a:pt x="526" y="178"/>
                  <a:pt x="526" y="178"/>
                </a:cubicBezTo>
                <a:cubicBezTo>
                  <a:pt x="526" y="135"/>
                  <a:pt x="526" y="135"/>
                  <a:pt x="526" y="135"/>
                </a:cubicBezTo>
                <a:cubicBezTo>
                  <a:pt x="570" y="135"/>
                  <a:pt x="570" y="135"/>
                  <a:pt x="570" y="135"/>
                </a:cubicBezTo>
                <a:cubicBezTo>
                  <a:pt x="570" y="172"/>
                  <a:pt x="570" y="177"/>
                  <a:pt x="570" y="178"/>
                </a:cubicBezTo>
                <a:cubicBezTo>
                  <a:pt x="573" y="178"/>
                  <a:pt x="573" y="178"/>
                  <a:pt x="573" y="178"/>
                </a:cubicBezTo>
                <a:cubicBezTo>
                  <a:pt x="573" y="135"/>
                  <a:pt x="573" y="135"/>
                  <a:pt x="573" y="135"/>
                </a:cubicBezTo>
                <a:cubicBezTo>
                  <a:pt x="617" y="135"/>
                  <a:pt x="617" y="135"/>
                  <a:pt x="617" y="135"/>
                </a:cubicBezTo>
                <a:cubicBezTo>
                  <a:pt x="617" y="172"/>
                  <a:pt x="617" y="177"/>
                  <a:pt x="617" y="178"/>
                </a:cubicBezTo>
                <a:cubicBezTo>
                  <a:pt x="621" y="178"/>
                  <a:pt x="621" y="178"/>
                  <a:pt x="621" y="178"/>
                </a:cubicBezTo>
                <a:cubicBezTo>
                  <a:pt x="621" y="135"/>
                  <a:pt x="621" y="135"/>
                  <a:pt x="621" y="135"/>
                </a:cubicBezTo>
                <a:cubicBezTo>
                  <a:pt x="665" y="135"/>
                  <a:pt x="665" y="135"/>
                  <a:pt x="665" y="135"/>
                </a:cubicBezTo>
                <a:cubicBezTo>
                  <a:pt x="665" y="172"/>
                  <a:pt x="665" y="177"/>
                  <a:pt x="665" y="178"/>
                </a:cubicBezTo>
                <a:cubicBezTo>
                  <a:pt x="668" y="178"/>
                  <a:pt x="668" y="178"/>
                  <a:pt x="668" y="178"/>
                </a:cubicBezTo>
                <a:cubicBezTo>
                  <a:pt x="668" y="135"/>
                  <a:pt x="668" y="135"/>
                  <a:pt x="668" y="135"/>
                </a:cubicBezTo>
                <a:cubicBezTo>
                  <a:pt x="712" y="135"/>
                  <a:pt x="712" y="135"/>
                  <a:pt x="712" y="135"/>
                </a:cubicBezTo>
                <a:cubicBezTo>
                  <a:pt x="712" y="172"/>
                  <a:pt x="712" y="177"/>
                  <a:pt x="712" y="178"/>
                </a:cubicBezTo>
                <a:cubicBezTo>
                  <a:pt x="716" y="178"/>
                  <a:pt x="716" y="178"/>
                  <a:pt x="716" y="178"/>
                </a:cubicBezTo>
                <a:cubicBezTo>
                  <a:pt x="716" y="135"/>
                  <a:pt x="716" y="135"/>
                  <a:pt x="716" y="135"/>
                </a:cubicBezTo>
                <a:cubicBezTo>
                  <a:pt x="760" y="135"/>
                  <a:pt x="760" y="135"/>
                  <a:pt x="760" y="135"/>
                </a:cubicBezTo>
                <a:cubicBezTo>
                  <a:pt x="760" y="172"/>
                  <a:pt x="760" y="177"/>
                  <a:pt x="760" y="178"/>
                </a:cubicBezTo>
                <a:cubicBezTo>
                  <a:pt x="763" y="178"/>
                  <a:pt x="763" y="178"/>
                  <a:pt x="763" y="178"/>
                </a:cubicBezTo>
                <a:cubicBezTo>
                  <a:pt x="763" y="135"/>
                  <a:pt x="763" y="135"/>
                  <a:pt x="763" y="135"/>
                </a:cubicBezTo>
                <a:cubicBezTo>
                  <a:pt x="807" y="135"/>
                  <a:pt x="807" y="135"/>
                  <a:pt x="807" y="135"/>
                </a:cubicBezTo>
                <a:cubicBezTo>
                  <a:pt x="807" y="172"/>
                  <a:pt x="807" y="177"/>
                  <a:pt x="807" y="178"/>
                </a:cubicBezTo>
                <a:cubicBezTo>
                  <a:pt x="811" y="178"/>
                  <a:pt x="811" y="178"/>
                  <a:pt x="811" y="178"/>
                </a:cubicBezTo>
                <a:cubicBezTo>
                  <a:pt x="811" y="135"/>
                  <a:pt x="811" y="135"/>
                  <a:pt x="811" y="135"/>
                </a:cubicBezTo>
                <a:cubicBezTo>
                  <a:pt x="855" y="135"/>
                  <a:pt x="855" y="135"/>
                  <a:pt x="855" y="135"/>
                </a:cubicBezTo>
                <a:cubicBezTo>
                  <a:pt x="855" y="172"/>
                  <a:pt x="855" y="177"/>
                  <a:pt x="855" y="178"/>
                </a:cubicBezTo>
                <a:cubicBezTo>
                  <a:pt x="858" y="178"/>
                  <a:pt x="858" y="178"/>
                  <a:pt x="858" y="178"/>
                </a:cubicBezTo>
                <a:cubicBezTo>
                  <a:pt x="858" y="135"/>
                  <a:pt x="858" y="135"/>
                  <a:pt x="858" y="135"/>
                </a:cubicBezTo>
                <a:cubicBezTo>
                  <a:pt x="902" y="135"/>
                  <a:pt x="902" y="135"/>
                  <a:pt x="902" y="135"/>
                </a:cubicBezTo>
                <a:cubicBezTo>
                  <a:pt x="902" y="172"/>
                  <a:pt x="902" y="177"/>
                  <a:pt x="902" y="178"/>
                </a:cubicBezTo>
                <a:cubicBezTo>
                  <a:pt x="906" y="178"/>
                  <a:pt x="906" y="178"/>
                  <a:pt x="906" y="178"/>
                </a:cubicBezTo>
                <a:cubicBezTo>
                  <a:pt x="906" y="135"/>
                  <a:pt x="906" y="135"/>
                  <a:pt x="906" y="135"/>
                </a:cubicBezTo>
                <a:cubicBezTo>
                  <a:pt x="950" y="135"/>
                  <a:pt x="950" y="135"/>
                  <a:pt x="950" y="135"/>
                </a:cubicBezTo>
                <a:cubicBezTo>
                  <a:pt x="950" y="172"/>
                  <a:pt x="950" y="177"/>
                  <a:pt x="950" y="178"/>
                </a:cubicBezTo>
                <a:cubicBezTo>
                  <a:pt x="953" y="178"/>
                  <a:pt x="953" y="178"/>
                  <a:pt x="953" y="178"/>
                </a:cubicBezTo>
                <a:cubicBezTo>
                  <a:pt x="953" y="135"/>
                  <a:pt x="953" y="135"/>
                  <a:pt x="953" y="135"/>
                </a:cubicBezTo>
                <a:cubicBezTo>
                  <a:pt x="997" y="135"/>
                  <a:pt x="997" y="135"/>
                  <a:pt x="997" y="135"/>
                </a:cubicBezTo>
                <a:cubicBezTo>
                  <a:pt x="997" y="172"/>
                  <a:pt x="997" y="177"/>
                  <a:pt x="997" y="178"/>
                </a:cubicBezTo>
                <a:cubicBezTo>
                  <a:pt x="1001" y="178"/>
                  <a:pt x="1001" y="178"/>
                  <a:pt x="1001" y="178"/>
                </a:cubicBezTo>
                <a:cubicBezTo>
                  <a:pt x="1001" y="135"/>
                  <a:pt x="1001" y="135"/>
                  <a:pt x="1001" y="135"/>
                </a:cubicBezTo>
                <a:cubicBezTo>
                  <a:pt x="1045" y="135"/>
                  <a:pt x="1045" y="135"/>
                  <a:pt x="1045" y="135"/>
                </a:cubicBezTo>
                <a:cubicBezTo>
                  <a:pt x="1045" y="172"/>
                  <a:pt x="1045" y="177"/>
                  <a:pt x="1045" y="178"/>
                </a:cubicBezTo>
                <a:cubicBezTo>
                  <a:pt x="1048" y="178"/>
                  <a:pt x="1048" y="178"/>
                  <a:pt x="1048" y="178"/>
                </a:cubicBezTo>
                <a:cubicBezTo>
                  <a:pt x="1048" y="135"/>
                  <a:pt x="1048" y="135"/>
                  <a:pt x="1048" y="135"/>
                </a:cubicBezTo>
                <a:cubicBezTo>
                  <a:pt x="1092" y="135"/>
                  <a:pt x="1092" y="135"/>
                  <a:pt x="1092" y="135"/>
                </a:cubicBezTo>
                <a:cubicBezTo>
                  <a:pt x="1092" y="172"/>
                  <a:pt x="1092" y="177"/>
                  <a:pt x="1092" y="178"/>
                </a:cubicBezTo>
                <a:cubicBezTo>
                  <a:pt x="1096" y="178"/>
                  <a:pt x="1096" y="178"/>
                  <a:pt x="1096" y="178"/>
                </a:cubicBezTo>
                <a:cubicBezTo>
                  <a:pt x="1096" y="135"/>
                  <a:pt x="1096" y="135"/>
                  <a:pt x="1096" y="135"/>
                </a:cubicBezTo>
                <a:cubicBezTo>
                  <a:pt x="1140" y="135"/>
                  <a:pt x="1140" y="135"/>
                  <a:pt x="1140" y="135"/>
                </a:cubicBezTo>
                <a:cubicBezTo>
                  <a:pt x="1140" y="172"/>
                  <a:pt x="1140" y="177"/>
                  <a:pt x="1140" y="178"/>
                </a:cubicBezTo>
                <a:cubicBezTo>
                  <a:pt x="1143" y="178"/>
                  <a:pt x="1143" y="178"/>
                  <a:pt x="1143" y="178"/>
                </a:cubicBezTo>
                <a:cubicBezTo>
                  <a:pt x="1143" y="135"/>
                  <a:pt x="1143" y="135"/>
                  <a:pt x="1143" y="135"/>
                </a:cubicBezTo>
                <a:cubicBezTo>
                  <a:pt x="1187" y="135"/>
                  <a:pt x="1187" y="135"/>
                  <a:pt x="1187" y="135"/>
                </a:cubicBezTo>
                <a:cubicBezTo>
                  <a:pt x="1187" y="172"/>
                  <a:pt x="1187" y="177"/>
                  <a:pt x="1187" y="178"/>
                </a:cubicBezTo>
                <a:cubicBezTo>
                  <a:pt x="1191" y="178"/>
                  <a:pt x="1191" y="178"/>
                  <a:pt x="1191" y="178"/>
                </a:cubicBezTo>
                <a:cubicBezTo>
                  <a:pt x="1191" y="135"/>
                  <a:pt x="1191" y="135"/>
                  <a:pt x="1191" y="135"/>
                </a:cubicBezTo>
                <a:cubicBezTo>
                  <a:pt x="1235" y="135"/>
                  <a:pt x="1235" y="135"/>
                  <a:pt x="1235" y="135"/>
                </a:cubicBezTo>
                <a:cubicBezTo>
                  <a:pt x="1235" y="172"/>
                  <a:pt x="1235" y="177"/>
                  <a:pt x="1235" y="178"/>
                </a:cubicBezTo>
                <a:cubicBezTo>
                  <a:pt x="1238" y="178"/>
                  <a:pt x="1238" y="178"/>
                  <a:pt x="1238" y="178"/>
                </a:cubicBezTo>
                <a:cubicBezTo>
                  <a:pt x="1238" y="135"/>
                  <a:pt x="1238" y="135"/>
                  <a:pt x="1238" y="135"/>
                </a:cubicBezTo>
                <a:cubicBezTo>
                  <a:pt x="1282" y="135"/>
                  <a:pt x="1282" y="135"/>
                  <a:pt x="1282" y="135"/>
                </a:cubicBezTo>
                <a:cubicBezTo>
                  <a:pt x="1282" y="172"/>
                  <a:pt x="1282" y="177"/>
                  <a:pt x="1282" y="178"/>
                </a:cubicBezTo>
                <a:cubicBezTo>
                  <a:pt x="1286" y="178"/>
                  <a:pt x="1286" y="178"/>
                  <a:pt x="1286" y="178"/>
                </a:cubicBezTo>
                <a:cubicBezTo>
                  <a:pt x="1286" y="135"/>
                  <a:pt x="1286" y="135"/>
                  <a:pt x="1286" y="135"/>
                </a:cubicBezTo>
                <a:cubicBezTo>
                  <a:pt x="1330" y="135"/>
                  <a:pt x="1330" y="135"/>
                  <a:pt x="1330" y="135"/>
                </a:cubicBezTo>
                <a:cubicBezTo>
                  <a:pt x="1330" y="172"/>
                  <a:pt x="1330" y="177"/>
                  <a:pt x="1330" y="178"/>
                </a:cubicBezTo>
                <a:cubicBezTo>
                  <a:pt x="1333" y="178"/>
                  <a:pt x="1333" y="178"/>
                  <a:pt x="1333" y="178"/>
                </a:cubicBezTo>
                <a:cubicBezTo>
                  <a:pt x="1333" y="135"/>
                  <a:pt x="1333" y="135"/>
                  <a:pt x="1333" y="135"/>
                </a:cubicBezTo>
                <a:cubicBezTo>
                  <a:pt x="1377" y="135"/>
                  <a:pt x="1377" y="135"/>
                  <a:pt x="1377" y="135"/>
                </a:cubicBezTo>
                <a:cubicBezTo>
                  <a:pt x="1377" y="172"/>
                  <a:pt x="1377" y="177"/>
                  <a:pt x="1377" y="178"/>
                </a:cubicBezTo>
                <a:cubicBezTo>
                  <a:pt x="1381" y="178"/>
                  <a:pt x="1381" y="178"/>
                  <a:pt x="1381" y="178"/>
                </a:cubicBezTo>
                <a:cubicBezTo>
                  <a:pt x="1381" y="135"/>
                  <a:pt x="1381" y="135"/>
                  <a:pt x="1381" y="135"/>
                </a:cubicBezTo>
                <a:cubicBezTo>
                  <a:pt x="1425" y="135"/>
                  <a:pt x="1425" y="135"/>
                  <a:pt x="1425" y="135"/>
                </a:cubicBezTo>
                <a:cubicBezTo>
                  <a:pt x="1425" y="172"/>
                  <a:pt x="1425" y="177"/>
                  <a:pt x="1425" y="178"/>
                </a:cubicBezTo>
                <a:cubicBezTo>
                  <a:pt x="1428" y="178"/>
                  <a:pt x="1428" y="178"/>
                  <a:pt x="1428" y="178"/>
                </a:cubicBezTo>
                <a:cubicBezTo>
                  <a:pt x="1428" y="135"/>
                  <a:pt x="1428" y="135"/>
                  <a:pt x="1428" y="135"/>
                </a:cubicBezTo>
                <a:cubicBezTo>
                  <a:pt x="1472" y="135"/>
                  <a:pt x="1472" y="135"/>
                  <a:pt x="1472" y="135"/>
                </a:cubicBezTo>
                <a:cubicBezTo>
                  <a:pt x="1472" y="172"/>
                  <a:pt x="1472" y="177"/>
                  <a:pt x="1472" y="178"/>
                </a:cubicBezTo>
                <a:cubicBezTo>
                  <a:pt x="1476" y="178"/>
                  <a:pt x="1476" y="178"/>
                  <a:pt x="1476" y="178"/>
                </a:cubicBezTo>
                <a:cubicBezTo>
                  <a:pt x="1476" y="116"/>
                  <a:pt x="1476" y="57"/>
                  <a:pt x="1476" y="0"/>
                </a:cubicBezTo>
                <a:lnTo>
                  <a:pt x="1472" y="0"/>
                </a:lnTo>
                <a:close/>
                <a:moveTo>
                  <a:pt x="47" y="131"/>
                </a:moveTo>
                <a:cubicBezTo>
                  <a:pt x="3" y="131"/>
                  <a:pt x="3" y="131"/>
                  <a:pt x="3" y="131"/>
                </a:cubicBezTo>
                <a:cubicBezTo>
                  <a:pt x="3" y="88"/>
                  <a:pt x="3" y="88"/>
                  <a:pt x="3" y="88"/>
                </a:cubicBezTo>
                <a:cubicBezTo>
                  <a:pt x="47" y="88"/>
                  <a:pt x="47" y="88"/>
                  <a:pt x="47" y="88"/>
                </a:cubicBezTo>
                <a:cubicBezTo>
                  <a:pt x="47" y="131"/>
                  <a:pt x="47" y="131"/>
                  <a:pt x="47" y="131"/>
                </a:cubicBezTo>
                <a:close/>
                <a:moveTo>
                  <a:pt x="47" y="84"/>
                </a:moveTo>
                <a:cubicBezTo>
                  <a:pt x="3" y="84"/>
                  <a:pt x="3" y="84"/>
                  <a:pt x="3" y="84"/>
                </a:cubicBezTo>
                <a:cubicBezTo>
                  <a:pt x="3" y="40"/>
                  <a:pt x="3" y="40"/>
                  <a:pt x="3" y="40"/>
                </a:cubicBezTo>
                <a:cubicBezTo>
                  <a:pt x="47" y="40"/>
                  <a:pt x="47" y="40"/>
                  <a:pt x="47" y="40"/>
                </a:cubicBezTo>
                <a:cubicBezTo>
                  <a:pt x="47" y="84"/>
                  <a:pt x="47" y="84"/>
                  <a:pt x="47" y="84"/>
                </a:cubicBezTo>
                <a:close/>
                <a:moveTo>
                  <a:pt x="95" y="131"/>
                </a:moveTo>
                <a:cubicBezTo>
                  <a:pt x="51" y="131"/>
                  <a:pt x="51" y="131"/>
                  <a:pt x="51" y="131"/>
                </a:cubicBezTo>
                <a:cubicBezTo>
                  <a:pt x="51" y="88"/>
                  <a:pt x="51" y="88"/>
                  <a:pt x="51" y="88"/>
                </a:cubicBezTo>
                <a:cubicBezTo>
                  <a:pt x="95" y="88"/>
                  <a:pt x="95" y="88"/>
                  <a:pt x="95" y="88"/>
                </a:cubicBezTo>
                <a:cubicBezTo>
                  <a:pt x="95" y="131"/>
                  <a:pt x="95" y="131"/>
                  <a:pt x="95" y="131"/>
                </a:cubicBezTo>
                <a:close/>
                <a:moveTo>
                  <a:pt x="95" y="84"/>
                </a:moveTo>
                <a:cubicBezTo>
                  <a:pt x="51" y="84"/>
                  <a:pt x="51" y="84"/>
                  <a:pt x="51" y="84"/>
                </a:cubicBezTo>
                <a:cubicBezTo>
                  <a:pt x="51" y="40"/>
                  <a:pt x="51" y="40"/>
                  <a:pt x="51" y="40"/>
                </a:cubicBezTo>
                <a:cubicBezTo>
                  <a:pt x="95" y="40"/>
                  <a:pt x="95" y="40"/>
                  <a:pt x="95" y="40"/>
                </a:cubicBezTo>
                <a:cubicBezTo>
                  <a:pt x="95" y="84"/>
                  <a:pt x="95" y="84"/>
                  <a:pt x="95" y="84"/>
                </a:cubicBezTo>
                <a:close/>
                <a:moveTo>
                  <a:pt x="142" y="131"/>
                </a:moveTo>
                <a:cubicBezTo>
                  <a:pt x="98" y="131"/>
                  <a:pt x="98" y="131"/>
                  <a:pt x="98" y="131"/>
                </a:cubicBezTo>
                <a:cubicBezTo>
                  <a:pt x="98" y="88"/>
                  <a:pt x="98" y="88"/>
                  <a:pt x="98" y="88"/>
                </a:cubicBezTo>
                <a:cubicBezTo>
                  <a:pt x="142" y="88"/>
                  <a:pt x="142" y="88"/>
                  <a:pt x="142" y="88"/>
                </a:cubicBezTo>
                <a:cubicBezTo>
                  <a:pt x="142" y="131"/>
                  <a:pt x="142" y="131"/>
                  <a:pt x="142" y="131"/>
                </a:cubicBezTo>
                <a:close/>
                <a:moveTo>
                  <a:pt x="142" y="84"/>
                </a:moveTo>
                <a:cubicBezTo>
                  <a:pt x="98" y="84"/>
                  <a:pt x="98" y="84"/>
                  <a:pt x="98" y="84"/>
                </a:cubicBezTo>
                <a:cubicBezTo>
                  <a:pt x="98" y="40"/>
                  <a:pt x="98" y="40"/>
                  <a:pt x="98" y="40"/>
                </a:cubicBezTo>
                <a:cubicBezTo>
                  <a:pt x="142" y="40"/>
                  <a:pt x="142" y="40"/>
                  <a:pt x="142" y="40"/>
                </a:cubicBezTo>
                <a:cubicBezTo>
                  <a:pt x="142" y="84"/>
                  <a:pt x="142" y="84"/>
                  <a:pt x="142" y="84"/>
                </a:cubicBezTo>
                <a:close/>
                <a:moveTo>
                  <a:pt x="190" y="131"/>
                </a:moveTo>
                <a:cubicBezTo>
                  <a:pt x="146" y="131"/>
                  <a:pt x="146" y="131"/>
                  <a:pt x="146" y="131"/>
                </a:cubicBezTo>
                <a:cubicBezTo>
                  <a:pt x="146" y="88"/>
                  <a:pt x="146" y="88"/>
                  <a:pt x="146" y="88"/>
                </a:cubicBezTo>
                <a:cubicBezTo>
                  <a:pt x="190" y="88"/>
                  <a:pt x="190" y="88"/>
                  <a:pt x="190" y="88"/>
                </a:cubicBezTo>
                <a:cubicBezTo>
                  <a:pt x="190" y="131"/>
                  <a:pt x="190" y="131"/>
                  <a:pt x="190" y="131"/>
                </a:cubicBezTo>
                <a:close/>
                <a:moveTo>
                  <a:pt x="190" y="84"/>
                </a:moveTo>
                <a:cubicBezTo>
                  <a:pt x="146" y="84"/>
                  <a:pt x="146" y="84"/>
                  <a:pt x="146" y="84"/>
                </a:cubicBezTo>
                <a:cubicBezTo>
                  <a:pt x="146" y="40"/>
                  <a:pt x="146" y="40"/>
                  <a:pt x="146" y="40"/>
                </a:cubicBezTo>
                <a:cubicBezTo>
                  <a:pt x="190" y="40"/>
                  <a:pt x="190" y="40"/>
                  <a:pt x="190" y="40"/>
                </a:cubicBezTo>
                <a:cubicBezTo>
                  <a:pt x="190" y="84"/>
                  <a:pt x="190" y="84"/>
                  <a:pt x="190" y="84"/>
                </a:cubicBezTo>
                <a:close/>
                <a:moveTo>
                  <a:pt x="237" y="131"/>
                </a:moveTo>
                <a:cubicBezTo>
                  <a:pt x="193" y="131"/>
                  <a:pt x="193" y="131"/>
                  <a:pt x="193" y="131"/>
                </a:cubicBezTo>
                <a:cubicBezTo>
                  <a:pt x="193" y="88"/>
                  <a:pt x="193" y="88"/>
                  <a:pt x="193" y="88"/>
                </a:cubicBezTo>
                <a:cubicBezTo>
                  <a:pt x="237" y="88"/>
                  <a:pt x="237" y="88"/>
                  <a:pt x="237" y="88"/>
                </a:cubicBezTo>
                <a:cubicBezTo>
                  <a:pt x="237" y="131"/>
                  <a:pt x="237" y="131"/>
                  <a:pt x="237" y="131"/>
                </a:cubicBezTo>
                <a:close/>
                <a:moveTo>
                  <a:pt x="237" y="84"/>
                </a:moveTo>
                <a:cubicBezTo>
                  <a:pt x="193" y="84"/>
                  <a:pt x="193" y="84"/>
                  <a:pt x="193" y="84"/>
                </a:cubicBezTo>
                <a:cubicBezTo>
                  <a:pt x="193" y="40"/>
                  <a:pt x="193" y="40"/>
                  <a:pt x="193" y="40"/>
                </a:cubicBezTo>
                <a:cubicBezTo>
                  <a:pt x="237" y="40"/>
                  <a:pt x="237" y="40"/>
                  <a:pt x="237" y="40"/>
                </a:cubicBezTo>
                <a:cubicBezTo>
                  <a:pt x="237" y="84"/>
                  <a:pt x="237" y="84"/>
                  <a:pt x="237" y="84"/>
                </a:cubicBezTo>
                <a:close/>
                <a:moveTo>
                  <a:pt x="285" y="131"/>
                </a:moveTo>
                <a:cubicBezTo>
                  <a:pt x="241" y="131"/>
                  <a:pt x="241" y="131"/>
                  <a:pt x="241" y="131"/>
                </a:cubicBezTo>
                <a:cubicBezTo>
                  <a:pt x="241" y="88"/>
                  <a:pt x="241" y="88"/>
                  <a:pt x="241" y="88"/>
                </a:cubicBezTo>
                <a:cubicBezTo>
                  <a:pt x="285" y="88"/>
                  <a:pt x="285" y="88"/>
                  <a:pt x="285" y="88"/>
                </a:cubicBezTo>
                <a:cubicBezTo>
                  <a:pt x="285" y="131"/>
                  <a:pt x="285" y="131"/>
                  <a:pt x="285" y="131"/>
                </a:cubicBezTo>
                <a:close/>
                <a:moveTo>
                  <a:pt x="285" y="84"/>
                </a:moveTo>
                <a:cubicBezTo>
                  <a:pt x="241" y="84"/>
                  <a:pt x="241" y="84"/>
                  <a:pt x="241" y="84"/>
                </a:cubicBezTo>
                <a:cubicBezTo>
                  <a:pt x="241" y="40"/>
                  <a:pt x="241" y="40"/>
                  <a:pt x="241" y="40"/>
                </a:cubicBezTo>
                <a:cubicBezTo>
                  <a:pt x="285" y="40"/>
                  <a:pt x="285" y="40"/>
                  <a:pt x="285" y="40"/>
                </a:cubicBezTo>
                <a:cubicBezTo>
                  <a:pt x="285" y="84"/>
                  <a:pt x="285" y="84"/>
                  <a:pt x="285" y="84"/>
                </a:cubicBezTo>
                <a:close/>
                <a:moveTo>
                  <a:pt x="332" y="131"/>
                </a:moveTo>
                <a:cubicBezTo>
                  <a:pt x="288" y="131"/>
                  <a:pt x="288" y="131"/>
                  <a:pt x="288" y="131"/>
                </a:cubicBezTo>
                <a:cubicBezTo>
                  <a:pt x="288" y="88"/>
                  <a:pt x="288" y="88"/>
                  <a:pt x="288" y="88"/>
                </a:cubicBezTo>
                <a:cubicBezTo>
                  <a:pt x="332" y="88"/>
                  <a:pt x="332" y="88"/>
                  <a:pt x="332" y="88"/>
                </a:cubicBezTo>
                <a:cubicBezTo>
                  <a:pt x="332" y="131"/>
                  <a:pt x="332" y="131"/>
                  <a:pt x="332" y="131"/>
                </a:cubicBezTo>
                <a:close/>
                <a:moveTo>
                  <a:pt x="332" y="84"/>
                </a:moveTo>
                <a:cubicBezTo>
                  <a:pt x="288" y="84"/>
                  <a:pt x="288" y="84"/>
                  <a:pt x="288" y="84"/>
                </a:cubicBezTo>
                <a:cubicBezTo>
                  <a:pt x="288" y="40"/>
                  <a:pt x="288" y="40"/>
                  <a:pt x="288" y="40"/>
                </a:cubicBezTo>
                <a:cubicBezTo>
                  <a:pt x="332" y="40"/>
                  <a:pt x="332" y="40"/>
                  <a:pt x="332" y="40"/>
                </a:cubicBezTo>
                <a:cubicBezTo>
                  <a:pt x="332" y="84"/>
                  <a:pt x="332" y="84"/>
                  <a:pt x="332" y="84"/>
                </a:cubicBezTo>
                <a:close/>
                <a:moveTo>
                  <a:pt x="380" y="131"/>
                </a:moveTo>
                <a:cubicBezTo>
                  <a:pt x="336" y="131"/>
                  <a:pt x="336" y="131"/>
                  <a:pt x="336" y="131"/>
                </a:cubicBezTo>
                <a:cubicBezTo>
                  <a:pt x="336" y="88"/>
                  <a:pt x="336" y="88"/>
                  <a:pt x="336" y="88"/>
                </a:cubicBezTo>
                <a:cubicBezTo>
                  <a:pt x="380" y="88"/>
                  <a:pt x="380" y="88"/>
                  <a:pt x="380" y="88"/>
                </a:cubicBezTo>
                <a:cubicBezTo>
                  <a:pt x="380" y="131"/>
                  <a:pt x="380" y="131"/>
                  <a:pt x="380" y="131"/>
                </a:cubicBezTo>
                <a:close/>
                <a:moveTo>
                  <a:pt x="380" y="84"/>
                </a:moveTo>
                <a:cubicBezTo>
                  <a:pt x="336" y="84"/>
                  <a:pt x="336" y="84"/>
                  <a:pt x="336" y="84"/>
                </a:cubicBezTo>
                <a:cubicBezTo>
                  <a:pt x="336" y="40"/>
                  <a:pt x="336" y="40"/>
                  <a:pt x="336" y="40"/>
                </a:cubicBezTo>
                <a:cubicBezTo>
                  <a:pt x="380" y="40"/>
                  <a:pt x="380" y="40"/>
                  <a:pt x="380" y="40"/>
                </a:cubicBezTo>
                <a:cubicBezTo>
                  <a:pt x="380" y="84"/>
                  <a:pt x="380" y="84"/>
                  <a:pt x="380" y="84"/>
                </a:cubicBezTo>
                <a:close/>
                <a:moveTo>
                  <a:pt x="427" y="131"/>
                </a:moveTo>
                <a:cubicBezTo>
                  <a:pt x="383" y="131"/>
                  <a:pt x="383" y="131"/>
                  <a:pt x="383" y="131"/>
                </a:cubicBezTo>
                <a:cubicBezTo>
                  <a:pt x="383" y="88"/>
                  <a:pt x="383" y="88"/>
                  <a:pt x="383" y="88"/>
                </a:cubicBezTo>
                <a:cubicBezTo>
                  <a:pt x="427" y="88"/>
                  <a:pt x="427" y="88"/>
                  <a:pt x="427" y="88"/>
                </a:cubicBezTo>
                <a:cubicBezTo>
                  <a:pt x="427" y="131"/>
                  <a:pt x="427" y="131"/>
                  <a:pt x="427" y="131"/>
                </a:cubicBezTo>
                <a:close/>
                <a:moveTo>
                  <a:pt x="427" y="84"/>
                </a:moveTo>
                <a:cubicBezTo>
                  <a:pt x="383" y="84"/>
                  <a:pt x="383" y="84"/>
                  <a:pt x="383" y="84"/>
                </a:cubicBezTo>
                <a:cubicBezTo>
                  <a:pt x="383" y="40"/>
                  <a:pt x="383" y="40"/>
                  <a:pt x="383" y="40"/>
                </a:cubicBezTo>
                <a:cubicBezTo>
                  <a:pt x="427" y="40"/>
                  <a:pt x="427" y="40"/>
                  <a:pt x="427" y="40"/>
                </a:cubicBezTo>
                <a:cubicBezTo>
                  <a:pt x="427" y="84"/>
                  <a:pt x="427" y="84"/>
                  <a:pt x="427" y="84"/>
                </a:cubicBezTo>
                <a:close/>
                <a:moveTo>
                  <a:pt x="475" y="131"/>
                </a:moveTo>
                <a:cubicBezTo>
                  <a:pt x="431" y="131"/>
                  <a:pt x="431" y="131"/>
                  <a:pt x="431" y="131"/>
                </a:cubicBezTo>
                <a:cubicBezTo>
                  <a:pt x="431" y="88"/>
                  <a:pt x="431" y="88"/>
                  <a:pt x="431" y="88"/>
                </a:cubicBezTo>
                <a:cubicBezTo>
                  <a:pt x="475" y="88"/>
                  <a:pt x="475" y="88"/>
                  <a:pt x="475" y="88"/>
                </a:cubicBezTo>
                <a:cubicBezTo>
                  <a:pt x="475" y="131"/>
                  <a:pt x="475" y="131"/>
                  <a:pt x="475" y="131"/>
                </a:cubicBezTo>
                <a:close/>
                <a:moveTo>
                  <a:pt x="475" y="84"/>
                </a:moveTo>
                <a:cubicBezTo>
                  <a:pt x="431" y="84"/>
                  <a:pt x="431" y="84"/>
                  <a:pt x="431" y="84"/>
                </a:cubicBezTo>
                <a:cubicBezTo>
                  <a:pt x="431" y="40"/>
                  <a:pt x="431" y="40"/>
                  <a:pt x="431" y="40"/>
                </a:cubicBezTo>
                <a:cubicBezTo>
                  <a:pt x="475" y="40"/>
                  <a:pt x="475" y="40"/>
                  <a:pt x="475" y="40"/>
                </a:cubicBezTo>
                <a:cubicBezTo>
                  <a:pt x="475" y="84"/>
                  <a:pt x="475" y="84"/>
                  <a:pt x="475" y="84"/>
                </a:cubicBezTo>
                <a:close/>
                <a:moveTo>
                  <a:pt x="522" y="131"/>
                </a:moveTo>
                <a:cubicBezTo>
                  <a:pt x="478" y="131"/>
                  <a:pt x="478" y="131"/>
                  <a:pt x="478" y="131"/>
                </a:cubicBezTo>
                <a:cubicBezTo>
                  <a:pt x="478" y="88"/>
                  <a:pt x="478" y="88"/>
                  <a:pt x="478" y="88"/>
                </a:cubicBezTo>
                <a:cubicBezTo>
                  <a:pt x="522" y="88"/>
                  <a:pt x="522" y="88"/>
                  <a:pt x="522" y="88"/>
                </a:cubicBezTo>
                <a:cubicBezTo>
                  <a:pt x="522" y="131"/>
                  <a:pt x="522" y="131"/>
                  <a:pt x="522" y="131"/>
                </a:cubicBezTo>
                <a:close/>
                <a:moveTo>
                  <a:pt x="522" y="84"/>
                </a:moveTo>
                <a:cubicBezTo>
                  <a:pt x="478" y="84"/>
                  <a:pt x="478" y="84"/>
                  <a:pt x="478" y="84"/>
                </a:cubicBezTo>
                <a:cubicBezTo>
                  <a:pt x="478" y="40"/>
                  <a:pt x="478" y="40"/>
                  <a:pt x="478" y="40"/>
                </a:cubicBezTo>
                <a:cubicBezTo>
                  <a:pt x="522" y="40"/>
                  <a:pt x="522" y="40"/>
                  <a:pt x="522" y="40"/>
                </a:cubicBezTo>
                <a:cubicBezTo>
                  <a:pt x="522" y="84"/>
                  <a:pt x="522" y="84"/>
                  <a:pt x="522" y="84"/>
                </a:cubicBezTo>
                <a:close/>
                <a:moveTo>
                  <a:pt x="570" y="131"/>
                </a:moveTo>
                <a:cubicBezTo>
                  <a:pt x="526" y="131"/>
                  <a:pt x="526" y="131"/>
                  <a:pt x="526" y="131"/>
                </a:cubicBezTo>
                <a:cubicBezTo>
                  <a:pt x="526" y="88"/>
                  <a:pt x="526" y="88"/>
                  <a:pt x="526" y="88"/>
                </a:cubicBezTo>
                <a:cubicBezTo>
                  <a:pt x="570" y="88"/>
                  <a:pt x="570" y="88"/>
                  <a:pt x="570" y="88"/>
                </a:cubicBezTo>
                <a:cubicBezTo>
                  <a:pt x="570" y="131"/>
                  <a:pt x="570" y="131"/>
                  <a:pt x="570" y="131"/>
                </a:cubicBezTo>
                <a:close/>
                <a:moveTo>
                  <a:pt x="570" y="84"/>
                </a:moveTo>
                <a:cubicBezTo>
                  <a:pt x="526" y="84"/>
                  <a:pt x="526" y="84"/>
                  <a:pt x="526" y="84"/>
                </a:cubicBezTo>
                <a:cubicBezTo>
                  <a:pt x="526" y="40"/>
                  <a:pt x="526" y="40"/>
                  <a:pt x="526" y="40"/>
                </a:cubicBezTo>
                <a:cubicBezTo>
                  <a:pt x="570" y="40"/>
                  <a:pt x="570" y="40"/>
                  <a:pt x="570" y="40"/>
                </a:cubicBezTo>
                <a:cubicBezTo>
                  <a:pt x="570" y="84"/>
                  <a:pt x="570" y="84"/>
                  <a:pt x="570" y="84"/>
                </a:cubicBezTo>
                <a:close/>
                <a:moveTo>
                  <a:pt x="617" y="131"/>
                </a:moveTo>
                <a:cubicBezTo>
                  <a:pt x="573" y="131"/>
                  <a:pt x="573" y="131"/>
                  <a:pt x="573" y="131"/>
                </a:cubicBezTo>
                <a:cubicBezTo>
                  <a:pt x="573" y="88"/>
                  <a:pt x="573" y="88"/>
                  <a:pt x="573" y="88"/>
                </a:cubicBezTo>
                <a:cubicBezTo>
                  <a:pt x="617" y="88"/>
                  <a:pt x="617" y="88"/>
                  <a:pt x="617" y="88"/>
                </a:cubicBezTo>
                <a:cubicBezTo>
                  <a:pt x="617" y="131"/>
                  <a:pt x="617" y="131"/>
                  <a:pt x="617" y="131"/>
                </a:cubicBezTo>
                <a:close/>
                <a:moveTo>
                  <a:pt x="617" y="84"/>
                </a:moveTo>
                <a:cubicBezTo>
                  <a:pt x="573" y="84"/>
                  <a:pt x="573" y="84"/>
                  <a:pt x="573" y="84"/>
                </a:cubicBezTo>
                <a:cubicBezTo>
                  <a:pt x="573" y="40"/>
                  <a:pt x="573" y="40"/>
                  <a:pt x="573" y="40"/>
                </a:cubicBezTo>
                <a:cubicBezTo>
                  <a:pt x="617" y="40"/>
                  <a:pt x="617" y="40"/>
                  <a:pt x="617" y="40"/>
                </a:cubicBezTo>
                <a:cubicBezTo>
                  <a:pt x="617" y="84"/>
                  <a:pt x="617" y="84"/>
                  <a:pt x="617" y="84"/>
                </a:cubicBezTo>
                <a:close/>
                <a:moveTo>
                  <a:pt x="665" y="131"/>
                </a:moveTo>
                <a:cubicBezTo>
                  <a:pt x="621" y="131"/>
                  <a:pt x="621" y="131"/>
                  <a:pt x="621" y="131"/>
                </a:cubicBezTo>
                <a:cubicBezTo>
                  <a:pt x="621" y="88"/>
                  <a:pt x="621" y="88"/>
                  <a:pt x="621" y="88"/>
                </a:cubicBezTo>
                <a:cubicBezTo>
                  <a:pt x="665" y="88"/>
                  <a:pt x="665" y="88"/>
                  <a:pt x="665" y="88"/>
                </a:cubicBezTo>
                <a:cubicBezTo>
                  <a:pt x="665" y="131"/>
                  <a:pt x="665" y="131"/>
                  <a:pt x="665" y="131"/>
                </a:cubicBezTo>
                <a:close/>
                <a:moveTo>
                  <a:pt x="665" y="84"/>
                </a:moveTo>
                <a:cubicBezTo>
                  <a:pt x="621" y="84"/>
                  <a:pt x="621" y="84"/>
                  <a:pt x="621" y="84"/>
                </a:cubicBezTo>
                <a:cubicBezTo>
                  <a:pt x="621" y="40"/>
                  <a:pt x="621" y="40"/>
                  <a:pt x="621" y="40"/>
                </a:cubicBezTo>
                <a:cubicBezTo>
                  <a:pt x="665" y="40"/>
                  <a:pt x="665" y="40"/>
                  <a:pt x="665" y="40"/>
                </a:cubicBezTo>
                <a:cubicBezTo>
                  <a:pt x="665" y="84"/>
                  <a:pt x="665" y="84"/>
                  <a:pt x="665" y="84"/>
                </a:cubicBezTo>
                <a:close/>
                <a:moveTo>
                  <a:pt x="712" y="131"/>
                </a:moveTo>
                <a:cubicBezTo>
                  <a:pt x="668" y="131"/>
                  <a:pt x="668" y="131"/>
                  <a:pt x="668" y="131"/>
                </a:cubicBezTo>
                <a:cubicBezTo>
                  <a:pt x="668" y="88"/>
                  <a:pt x="668" y="88"/>
                  <a:pt x="668" y="88"/>
                </a:cubicBezTo>
                <a:cubicBezTo>
                  <a:pt x="712" y="88"/>
                  <a:pt x="712" y="88"/>
                  <a:pt x="712" y="88"/>
                </a:cubicBezTo>
                <a:cubicBezTo>
                  <a:pt x="712" y="131"/>
                  <a:pt x="712" y="131"/>
                  <a:pt x="712" y="131"/>
                </a:cubicBezTo>
                <a:close/>
                <a:moveTo>
                  <a:pt x="712" y="84"/>
                </a:moveTo>
                <a:cubicBezTo>
                  <a:pt x="668" y="84"/>
                  <a:pt x="668" y="84"/>
                  <a:pt x="668" y="84"/>
                </a:cubicBezTo>
                <a:cubicBezTo>
                  <a:pt x="668" y="40"/>
                  <a:pt x="668" y="40"/>
                  <a:pt x="668" y="40"/>
                </a:cubicBezTo>
                <a:cubicBezTo>
                  <a:pt x="712" y="40"/>
                  <a:pt x="712" y="40"/>
                  <a:pt x="712" y="40"/>
                </a:cubicBezTo>
                <a:cubicBezTo>
                  <a:pt x="712" y="84"/>
                  <a:pt x="712" y="84"/>
                  <a:pt x="712" y="84"/>
                </a:cubicBezTo>
                <a:close/>
                <a:moveTo>
                  <a:pt x="760" y="131"/>
                </a:moveTo>
                <a:cubicBezTo>
                  <a:pt x="716" y="131"/>
                  <a:pt x="716" y="131"/>
                  <a:pt x="716" y="131"/>
                </a:cubicBezTo>
                <a:cubicBezTo>
                  <a:pt x="716" y="88"/>
                  <a:pt x="716" y="88"/>
                  <a:pt x="716" y="88"/>
                </a:cubicBezTo>
                <a:cubicBezTo>
                  <a:pt x="760" y="88"/>
                  <a:pt x="760" y="88"/>
                  <a:pt x="760" y="88"/>
                </a:cubicBezTo>
                <a:cubicBezTo>
                  <a:pt x="760" y="131"/>
                  <a:pt x="760" y="131"/>
                  <a:pt x="760" y="131"/>
                </a:cubicBezTo>
                <a:close/>
                <a:moveTo>
                  <a:pt x="760" y="84"/>
                </a:moveTo>
                <a:cubicBezTo>
                  <a:pt x="716" y="84"/>
                  <a:pt x="716" y="84"/>
                  <a:pt x="716" y="84"/>
                </a:cubicBezTo>
                <a:cubicBezTo>
                  <a:pt x="716" y="40"/>
                  <a:pt x="716" y="40"/>
                  <a:pt x="716" y="40"/>
                </a:cubicBezTo>
                <a:cubicBezTo>
                  <a:pt x="760" y="40"/>
                  <a:pt x="760" y="40"/>
                  <a:pt x="760" y="40"/>
                </a:cubicBezTo>
                <a:cubicBezTo>
                  <a:pt x="760" y="84"/>
                  <a:pt x="760" y="84"/>
                  <a:pt x="760" y="84"/>
                </a:cubicBezTo>
                <a:close/>
                <a:moveTo>
                  <a:pt x="807" y="131"/>
                </a:moveTo>
                <a:cubicBezTo>
                  <a:pt x="763" y="131"/>
                  <a:pt x="763" y="131"/>
                  <a:pt x="763" y="131"/>
                </a:cubicBezTo>
                <a:cubicBezTo>
                  <a:pt x="763" y="88"/>
                  <a:pt x="763" y="88"/>
                  <a:pt x="763" y="88"/>
                </a:cubicBezTo>
                <a:cubicBezTo>
                  <a:pt x="807" y="88"/>
                  <a:pt x="807" y="88"/>
                  <a:pt x="807" y="88"/>
                </a:cubicBezTo>
                <a:cubicBezTo>
                  <a:pt x="807" y="131"/>
                  <a:pt x="807" y="131"/>
                  <a:pt x="807" y="131"/>
                </a:cubicBezTo>
                <a:close/>
                <a:moveTo>
                  <a:pt x="807" y="84"/>
                </a:moveTo>
                <a:cubicBezTo>
                  <a:pt x="763" y="84"/>
                  <a:pt x="763" y="84"/>
                  <a:pt x="763" y="84"/>
                </a:cubicBezTo>
                <a:cubicBezTo>
                  <a:pt x="763" y="40"/>
                  <a:pt x="763" y="40"/>
                  <a:pt x="763" y="40"/>
                </a:cubicBezTo>
                <a:cubicBezTo>
                  <a:pt x="807" y="40"/>
                  <a:pt x="807" y="40"/>
                  <a:pt x="807" y="40"/>
                </a:cubicBezTo>
                <a:cubicBezTo>
                  <a:pt x="807" y="84"/>
                  <a:pt x="807" y="84"/>
                  <a:pt x="807" y="84"/>
                </a:cubicBezTo>
                <a:close/>
                <a:moveTo>
                  <a:pt x="855" y="131"/>
                </a:moveTo>
                <a:cubicBezTo>
                  <a:pt x="811" y="131"/>
                  <a:pt x="811" y="131"/>
                  <a:pt x="811" y="131"/>
                </a:cubicBezTo>
                <a:cubicBezTo>
                  <a:pt x="811" y="88"/>
                  <a:pt x="811" y="88"/>
                  <a:pt x="811" y="88"/>
                </a:cubicBezTo>
                <a:cubicBezTo>
                  <a:pt x="855" y="88"/>
                  <a:pt x="855" y="88"/>
                  <a:pt x="855" y="88"/>
                </a:cubicBezTo>
                <a:cubicBezTo>
                  <a:pt x="855" y="131"/>
                  <a:pt x="855" y="131"/>
                  <a:pt x="855" y="131"/>
                </a:cubicBezTo>
                <a:close/>
                <a:moveTo>
                  <a:pt x="855" y="84"/>
                </a:moveTo>
                <a:cubicBezTo>
                  <a:pt x="811" y="84"/>
                  <a:pt x="811" y="84"/>
                  <a:pt x="811" y="84"/>
                </a:cubicBezTo>
                <a:cubicBezTo>
                  <a:pt x="811" y="40"/>
                  <a:pt x="811" y="40"/>
                  <a:pt x="811" y="40"/>
                </a:cubicBezTo>
                <a:cubicBezTo>
                  <a:pt x="855" y="40"/>
                  <a:pt x="855" y="40"/>
                  <a:pt x="855" y="40"/>
                </a:cubicBezTo>
                <a:cubicBezTo>
                  <a:pt x="855" y="84"/>
                  <a:pt x="855" y="84"/>
                  <a:pt x="855" y="84"/>
                </a:cubicBezTo>
                <a:close/>
                <a:moveTo>
                  <a:pt x="902" y="131"/>
                </a:moveTo>
                <a:cubicBezTo>
                  <a:pt x="858" y="131"/>
                  <a:pt x="858" y="131"/>
                  <a:pt x="858" y="131"/>
                </a:cubicBezTo>
                <a:cubicBezTo>
                  <a:pt x="858" y="88"/>
                  <a:pt x="858" y="88"/>
                  <a:pt x="858" y="88"/>
                </a:cubicBezTo>
                <a:cubicBezTo>
                  <a:pt x="902" y="88"/>
                  <a:pt x="902" y="88"/>
                  <a:pt x="902" y="88"/>
                </a:cubicBezTo>
                <a:cubicBezTo>
                  <a:pt x="902" y="131"/>
                  <a:pt x="902" y="131"/>
                  <a:pt x="902" y="131"/>
                </a:cubicBezTo>
                <a:close/>
                <a:moveTo>
                  <a:pt x="902" y="84"/>
                </a:moveTo>
                <a:cubicBezTo>
                  <a:pt x="858" y="84"/>
                  <a:pt x="858" y="84"/>
                  <a:pt x="858" y="84"/>
                </a:cubicBezTo>
                <a:cubicBezTo>
                  <a:pt x="858" y="40"/>
                  <a:pt x="858" y="40"/>
                  <a:pt x="858" y="40"/>
                </a:cubicBezTo>
                <a:cubicBezTo>
                  <a:pt x="902" y="40"/>
                  <a:pt x="902" y="40"/>
                  <a:pt x="902" y="40"/>
                </a:cubicBezTo>
                <a:cubicBezTo>
                  <a:pt x="902" y="84"/>
                  <a:pt x="902" y="84"/>
                  <a:pt x="902" y="84"/>
                </a:cubicBezTo>
                <a:close/>
                <a:moveTo>
                  <a:pt x="950" y="131"/>
                </a:moveTo>
                <a:cubicBezTo>
                  <a:pt x="906" y="131"/>
                  <a:pt x="906" y="131"/>
                  <a:pt x="906" y="131"/>
                </a:cubicBezTo>
                <a:cubicBezTo>
                  <a:pt x="906" y="88"/>
                  <a:pt x="906" y="88"/>
                  <a:pt x="906" y="88"/>
                </a:cubicBezTo>
                <a:cubicBezTo>
                  <a:pt x="950" y="88"/>
                  <a:pt x="950" y="88"/>
                  <a:pt x="950" y="88"/>
                </a:cubicBezTo>
                <a:cubicBezTo>
                  <a:pt x="950" y="131"/>
                  <a:pt x="950" y="131"/>
                  <a:pt x="950" y="131"/>
                </a:cubicBezTo>
                <a:close/>
                <a:moveTo>
                  <a:pt x="950" y="84"/>
                </a:moveTo>
                <a:cubicBezTo>
                  <a:pt x="906" y="84"/>
                  <a:pt x="906" y="84"/>
                  <a:pt x="906" y="84"/>
                </a:cubicBezTo>
                <a:cubicBezTo>
                  <a:pt x="906" y="40"/>
                  <a:pt x="906" y="40"/>
                  <a:pt x="906" y="40"/>
                </a:cubicBezTo>
                <a:cubicBezTo>
                  <a:pt x="950" y="40"/>
                  <a:pt x="950" y="40"/>
                  <a:pt x="950" y="40"/>
                </a:cubicBezTo>
                <a:cubicBezTo>
                  <a:pt x="950" y="84"/>
                  <a:pt x="950" y="84"/>
                  <a:pt x="950" y="84"/>
                </a:cubicBezTo>
                <a:close/>
                <a:moveTo>
                  <a:pt x="997" y="131"/>
                </a:moveTo>
                <a:cubicBezTo>
                  <a:pt x="953" y="131"/>
                  <a:pt x="953" y="131"/>
                  <a:pt x="953" y="131"/>
                </a:cubicBezTo>
                <a:cubicBezTo>
                  <a:pt x="953" y="88"/>
                  <a:pt x="953" y="88"/>
                  <a:pt x="953" y="88"/>
                </a:cubicBezTo>
                <a:cubicBezTo>
                  <a:pt x="997" y="88"/>
                  <a:pt x="997" y="88"/>
                  <a:pt x="997" y="88"/>
                </a:cubicBezTo>
                <a:cubicBezTo>
                  <a:pt x="997" y="131"/>
                  <a:pt x="997" y="131"/>
                  <a:pt x="997" y="131"/>
                </a:cubicBezTo>
                <a:close/>
                <a:moveTo>
                  <a:pt x="997" y="84"/>
                </a:moveTo>
                <a:cubicBezTo>
                  <a:pt x="953" y="84"/>
                  <a:pt x="953" y="84"/>
                  <a:pt x="953" y="84"/>
                </a:cubicBezTo>
                <a:cubicBezTo>
                  <a:pt x="953" y="40"/>
                  <a:pt x="953" y="40"/>
                  <a:pt x="953" y="40"/>
                </a:cubicBezTo>
                <a:cubicBezTo>
                  <a:pt x="997" y="40"/>
                  <a:pt x="997" y="40"/>
                  <a:pt x="997" y="40"/>
                </a:cubicBezTo>
                <a:cubicBezTo>
                  <a:pt x="997" y="84"/>
                  <a:pt x="997" y="84"/>
                  <a:pt x="997" y="84"/>
                </a:cubicBezTo>
                <a:close/>
                <a:moveTo>
                  <a:pt x="1045" y="131"/>
                </a:moveTo>
                <a:cubicBezTo>
                  <a:pt x="1001" y="131"/>
                  <a:pt x="1001" y="131"/>
                  <a:pt x="1001" y="131"/>
                </a:cubicBezTo>
                <a:cubicBezTo>
                  <a:pt x="1001" y="88"/>
                  <a:pt x="1001" y="88"/>
                  <a:pt x="1001" y="88"/>
                </a:cubicBezTo>
                <a:cubicBezTo>
                  <a:pt x="1045" y="88"/>
                  <a:pt x="1045" y="88"/>
                  <a:pt x="1045" y="88"/>
                </a:cubicBezTo>
                <a:cubicBezTo>
                  <a:pt x="1045" y="131"/>
                  <a:pt x="1045" y="131"/>
                  <a:pt x="1045" y="131"/>
                </a:cubicBezTo>
                <a:close/>
                <a:moveTo>
                  <a:pt x="1045" y="84"/>
                </a:moveTo>
                <a:cubicBezTo>
                  <a:pt x="1001" y="84"/>
                  <a:pt x="1001" y="84"/>
                  <a:pt x="1001" y="84"/>
                </a:cubicBezTo>
                <a:cubicBezTo>
                  <a:pt x="1001" y="40"/>
                  <a:pt x="1001" y="40"/>
                  <a:pt x="1001" y="40"/>
                </a:cubicBezTo>
                <a:cubicBezTo>
                  <a:pt x="1045" y="40"/>
                  <a:pt x="1045" y="40"/>
                  <a:pt x="1045" y="40"/>
                </a:cubicBezTo>
                <a:cubicBezTo>
                  <a:pt x="1045" y="84"/>
                  <a:pt x="1045" y="84"/>
                  <a:pt x="1045" y="84"/>
                </a:cubicBezTo>
                <a:close/>
                <a:moveTo>
                  <a:pt x="1092" y="131"/>
                </a:moveTo>
                <a:cubicBezTo>
                  <a:pt x="1048" y="131"/>
                  <a:pt x="1048" y="131"/>
                  <a:pt x="1048" y="131"/>
                </a:cubicBezTo>
                <a:cubicBezTo>
                  <a:pt x="1048" y="88"/>
                  <a:pt x="1048" y="88"/>
                  <a:pt x="1048" y="88"/>
                </a:cubicBezTo>
                <a:cubicBezTo>
                  <a:pt x="1092" y="88"/>
                  <a:pt x="1092" y="88"/>
                  <a:pt x="1092" y="88"/>
                </a:cubicBezTo>
                <a:cubicBezTo>
                  <a:pt x="1092" y="131"/>
                  <a:pt x="1092" y="131"/>
                  <a:pt x="1092" y="131"/>
                </a:cubicBezTo>
                <a:close/>
                <a:moveTo>
                  <a:pt x="1092" y="84"/>
                </a:moveTo>
                <a:cubicBezTo>
                  <a:pt x="1048" y="84"/>
                  <a:pt x="1048" y="84"/>
                  <a:pt x="1048" y="84"/>
                </a:cubicBezTo>
                <a:cubicBezTo>
                  <a:pt x="1048" y="40"/>
                  <a:pt x="1048" y="40"/>
                  <a:pt x="1048" y="40"/>
                </a:cubicBezTo>
                <a:cubicBezTo>
                  <a:pt x="1092" y="40"/>
                  <a:pt x="1092" y="40"/>
                  <a:pt x="1092" y="40"/>
                </a:cubicBezTo>
                <a:cubicBezTo>
                  <a:pt x="1092" y="84"/>
                  <a:pt x="1092" y="84"/>
                  <a:pt x="1092" y="84"/>
                </a:cubicBezTo>
                <a:close/>
                <a:moveTo>
                  <a:pt x="1140" y="131"/>
                </a:moveTo>
                <a:cubicBezTo>
                  <a:pt x="1096" y="131"/>
                  <a:pt x="1096" y="131"/>
                  <a:pt x="1096" y="131"/>
                </a:cubicBezTo>
                <a:cubicBezTo>
                  <a:pt x="1096" y="88"/>
                  <a:pt x="1096" y="88"/>
                  <a:pt x="1096" y="88"/>
                </a:cubicBezTo>
                <a:cubicBezTo>
                  <a:pt x="1140" y="88"/>
                  <a:pt x="1140" y="88"/>
                  <a:pt x="1140" y="88"/>
                </a:cubicBezTo>
                <a:cubicBezTo>
                  <a:pt x="1140" y="131"/>
                  <a:pt x="1140" y="131"/>
                  <a:pt x="1140" y="131"/>
                </a:cubicBezTo>
                <a:close/>
                <a:moveTo>
                  <a:pt x="1140" y="84"/>
                </a:moveTo>
                <a:cubicBezTo>
                  <a:pt x="1096" y="84"/>
                  <a:pt x="1096" y="84"/>
                  <a:pt x="1096" y="84"/>
                </a:cubicBezTo>
                <a:cubicBezTo>
                  <a:pt x="1096" y="40"/>
                  <a:pt x="1096" y="40"/>
                  <a:pt x="1096" y="40"/>
                </a:cubicBezTo>
                <a:cubicBezTo>
                  <a:pt x="1140" y="40"/>
                  <a:pt x="1140" y="40"/>
                  <a:pt x="1140" y="40"/>
                </a:cubicBezTo>
                <a:cubicBezTo>
                  <a:pt x="1140" y="84"/>
                  <a:pt x="1140" y="84"/>
                  <a:pt x="1140" y="84"/>
                </a:cubicBezTo>
                <a:close/>
                <a:moveTo>
                  <a:pt x="1187" y="131"/>
                </a:moveTo>
                <a:cubicBezTo>
                  <a:pt x="1143" y="131"/>
                  <a:pt x="1143" y="131"/>
                  <a:pt x="1143" y="131"/>
                </a:cubicBezTo>
                <a:cubicBezTo>
                  <a:pt x="1143" y="88"/>
                  <a:pt x="1143" y="88"/>
                  <a:pt x="1143" y="88"/>
                </a:cubicBezTo>
                <a:cubicBezTo>
                  <a:pt x="1187" y="88"/>
                  <a:pt x="1187" y="88"/>
                  <a:pt x="1187" y="88"/>
                </a:cubicBezTo>
                <a:cubicBezTo>
                  <a:pt x="1187" y="131"/>
                  <a:pt x="1187" y="131"/>
                  <a:pt x="1187" y="131"/>
                </a:cubicBezTo>
                <a:close/>
                <a:moveTo>
                  <a:pt x="1187" y="84"/>
                </a:moveTo>
                <a:cubicBezTo>
                  <a:pt x="1143" y="84"/>
                  <a:pt x="1143" y="84"/>
                  <a:pt x="1143" y="84"/>
                </a:cubicBezTo>
                <a:cubicBezTo>
                  <a:pt x="1143" y="40"/>
                  <a:pt x="1143" y="40"/>
                  <a:pt x="1143" y="40"/>
                </a:cubicBezTo>
                <a:cubicBezTo>
                  <a:pt x="1187" y="40"/>
                  <a:pt x="1187" y="40"/>
                  <a:pt x="1187" y="40"/>
                </a:cubicBezTo>
                <a:cubicBezTo>
                  <a:pt x="1187" y="84"/>
                  <a:pt x="1187" y="84"/>
                  <a:pt x="1187" y="84"/>
                </a:cubicBezTo>
                <a:close/>
                <a:moveTo>
                  <a:pt x="1235" y="131"/>
                </a:moveTo>
                <a:cubicBezTo>
                  <a:pt x="1191" y="131"/>
                  <a:pt x="1191" y="131"/>
                  <a:pt x="1191" y="131"/>
                </a:cubicBezTo>
                <a:cubicBezTo>
                  <a:pt x="1191" y="88"/>
                  <a:pt x="1191" y="88"/>
                  <a:pt x="1191" y="88"/>
                </a:cubicBezTo>
                <a:cubicBezTo>
                  <a:pt x="1235" y="88"/>
                  <a:pt x="1235" y="88"/>
                  <a:pt x="1235" y="88"/>
                </a:cubicBezTo>
                <a:cubicBezTo>
                  <a:pt x="1235" y="131"/>
                  <a:pt x="1235" y="131"/>
                  <a:pt x="1235" y="131"/>
                </a:cubicBezTo>
                <a:close/>
                <a:moveTo>
                  <a:pt x="1235" y="84"/>
                </a:moveTo>
                <a:cubicBezTo>
                  <a:pt x="1191" y="84"/>
                  <a:pt x="1191" y="84"/>
                  <a:pt x="1191" y="84"/>
                </a:cubicBezTo>
                <a:cubicBezTo>
                  <a:pt x="1191" y="40"/>
                  <a:pt x="1191" y="40"/>
                  <a:pt x="1191" y="40"/>
                </a:cubicBezTo>
                <a:cubicBezTo>
                  <a:pt x="1235" y="40"/>
                  <a:pt x="1235" y="40"/>
                  <a:pt x="1235" y="40"/>
                </a:cubicBezTo>
                <a:cubicBezTo>
                  <a:pt x="1235" y="84"/>
                  <a:pt x="1235" y="84"/>
                  <a:pt x="1235" y="84"/>
                </a:cubicBezTo>
                <a:close/>
                <a:moveTo>
                  <a:pt x="1282" y="131"/>
                </a:moveTo>
                <a:cubicBezTo>
                  <a:pt x="1238" y="131"/>
                  <a:pt x="1238" y="131"/>
                  <a:pt x="1238" y="131"/>
                </a:cubicBezTo>
                <a:cubicBezTo>
                  <a:pt x="1238" y="88"/>
                  <a:pt x="1238" y="88"/>
                  <a:pt x="1238" y="88"/>
                </a:cubicBezTo>
                <a:cubicBezTo>
                  <a:pt x="1282" y="88"/>
                  <a:pt x="1282" y="88"/>
                  <a:pt x="1282" y="88"/>
                </a:cubicBezTo>
                <a:cubicBezTo>
                  <a:pt x="1282" y="131"/>
                  <a:pt x="1282" y="131"/>
                  <a:pt x="1282" y="131"/>
                </a:cubicBezTo>
                <a:close/>
                <a:moveTo>
                  <a:pt x="1282" y="84"/>
                </a:moveTo>
                <a:cubicBezTo>
                  <a:pt x="1238" y="84"/>
                  <a:pt x="1238" y="84"/>
                  <a:pt x="1238" y="84"/>
                </a:cubicBezTo>
                <a:cubicBezTo>
                  <a:pt x="1238" y="40"/>
                  <a:pt x="1238" y="40"/>
                  <a:pt x="1238" y="40"/>
                </a:cubicBezTo>
                <a:cubicBezTo>
                  <a:pt x="1282" y="40"/>
                  <a:pt x="1282" y="40"/>
                  <a:pt x="1282" y="40"/>
                </a:cubicBezTo>
                <a:cubicBezTo>
                  <a:pt x="1282" y="84"/>
                  <a:pt x="1282" y="84"/>
                  <a:pt x="1282" y="84"/>
                </a:cubicBezTo>
                <a:close/>
                <a:moveTo>
                  <a:pt x="1330" y="131"/>
                </a:moveTo>
                <a:cubicBezTo>
                  <a:pt x="1286" y="131"/>
                  <a:pt x="1286" y="131"/>
                  <a:pt x="1286" y="131"/>
                </a:cubicBezTo>
                <a:cubicBezTo>
                  <a:pt x="1286" y="88"/>
                  <a:pt x="1286" y="88"/>
                  <a:pt x="1286" y="88"/>
                </a:cubicBezTo>
                <a:cubicBezTo>
                  <a:pt x="1330" y="88"/>
                  <a:pt x="1330" y="88"/>
                  <a:pt x="1330" y="88"/>
                </a:cubicBezTo>
                <a:cubicBezTo>
                  <a:pt x="1330" y="131"/>
                  <a:pt x="1330" y="131"/>
                  <a:pt x="1330" y="131"/>
                </a:cubicBezTo>
                <a:close/>
                <a:moveTo>
                  <a:pt x="1330" y="84"/>
                </a:moveTo>
                <a:cubicBezTo>
                  <a:pt x="1286" y="84"/>
                  <a:pt x="1286" y="84"/>
                  <a:pt x="1286" y="84"/>
                </a:cubicBezTo>
                <a:cubicBezTo>
                  <a:pt x="1286" y="40"/>
                  <a:pt x="1286" y="40"/>
                  <a:pt x="1286" y="40"/>
                </a:cubicBezTo>
                <a:cubicBezTo>
                  <a:pt x="1330" y="40"/>
                  <a:pt x="1330" y="40"/>
                  <a:pt x="1330" y="40"/>
                </a:cubicBezTo>
                <a:cubicBezTo>
                  <a:pt x="1330" y="84"/>
                  <a:pt x="1330" y="84"/>
                  <a:pt x="1330" y="84"/>
                </a:cubicBezTo>
                <a:close/>
                <a:moveTo>
                  <a:pt x="1377" y="131"/>
                </a:moveTo>
                <a:cubicBezTo>
                  <a:pt x="1333" y="131"/>
                  <a:pt x="1333" y="131"/>
                  <a:pt x="1333" y="131"/>
                </a:cubicBezTo>
                <a:cubicBezTo>
                  <a:pt x="1333" y="88"/>
                  <a:pt x="1333" y="88"/>
                  <a:pt x="1333" y="88"/>
                </a:cubicBezTo>
                <a:cubicBezTo>
                  <a:pt x="1377" y="88"/>
                  <a:pt x="1377" y="88"/>
                  <a:pt x="1377" y="88"/>
                </a:cubicBezTo>
                <a:cubicBezTo>
                  <a:pt x="1377" y="131"/>
                  <a:pt x="1377" y="131"/>
                  <a:pt x="1377" y="131"/>
                </a:cubicBezTo>
                <a:close/>
                <a:moveTo>
                  <a:pt x="1377" y="84"/>
                </a:moveTo>
                <a:cubicBezTo>
                  <a:pt x="1333" y="84"/>
                  <a:pt x="1333" y="84"/>
                  <a:pt x="1333" y="84"/>
                </a:cubicBezTo>
                <a:cubicBezTo>
                  <a:pt x="1333" y="40"/>
                  <a:pt x="1333" y="40"/>
                  <a:pt x="1333" y="40"/>
                </a:cubicBezTo>
                <a:cubicBezTo>
                  <a:pt x="1377" y="40"/>
                  <a:pt x="1377" y="40"/>
                  <a:pt x="1377" y="40"/>
                </a:cubicBezTo>
                <a:cubicBezTo>
                  <a:pt x="1377" y="84"/>
                  <a:pt x="1377" y="84"/>
                  <a:pt x="1377" y="84"/>
                </a:cubicBezTo>
                <a:close/>
                <a:moveTo>
                  <a:pt x="1425" y="131"/>
                </a:moveTo>
                <a:cubicBezTo>
                  <a:pt x="1381" y="131"/>
                  <a:pt x="1381" y="131"/>
                  <a:pt x="1381" y="131"/>
                </a:cubicBezTo>
                <a:cubicBezTo>
                  <a:pt x="1381" y="88"/>
                  <a:pt x="1381" y="88"/>
                  <a:pt x="1381" y="88"/>
                </a:cubicBezTo>
                <a:cubicBezTo>
                  <a:pt x="1425" y="88"/>
                  <a:pt x="1425" y="88"/>
                  <a:pt x="1425" y="88"/>
                </a:cubicBezTo>
                <a:cubicBezTo>
                  <a:pt x="1425" y="131"/>
                  <a:pt x="1425" y="131"/>
                  <a:pt x="1425" y="131"/>
                </a:cubicBezTo>
                <a:close/>
                <a:moveTo>
                  <a:pt x="1425" y="84"/>
                </a:moveTo>
                <a:cubicBezTo>
                  <a:pt x="1381" y="84"/>
                  <a:pt x="1381" y="84"/>
                  <a:pt x="1381" y="84"/>
                </a:cubicBezTo>
                <a:cubicBezTo>
                  <a:pt x="1381" y="40"/>
                  <a:pt x="1381" y="40"/>
                  <a:pt x="1381" y="40"/>
                </a:cubicBezTo>
                <a:cubicBezTo>
                  <a:pt x="1425" y="40"/>
                  <a:pt x="1425" y="40"/>
                  <a:pt x="1425" y="40"/>
                </a:cubicBezTo>
                <a:cubicBezTo>
                  <a:pt x="1425" y="84"/>
                  <a:pt x="1425" y="84"/>
                  <a:pt x="1425" y="84"/>
                </a:cubicBezTo>
                <a:close/>
                <a:moveTo>
                  <a:pt x="1472" y="131"/>
                </a:moveTo>
                <a:cubicBezTo>
                  <a:pt x="1428" y="131"/>
                  <a:pt x="1428" y="131"/>
                  <a:pt x="1428" y="131"/>
                </a:cubicBezTo>
                <a:cubicBezTo>
                  <a:pt x="1428" y="88"/>
                  <a:pt x="1428" y="88"/>
                  <a:pt x="1428" y="88"/>
                </a:cubicBezTo>
                <a:cubicBezTo>
                  <a:pt x="1472" y="88"/>
                  <a:pt x="1472" y="88"/>
                  <a:pt x="1472" y="88"/>
                </a:cubicBezTo>
                <a:cubicBezTo>
                  <a:pt x="1472" y="131"/>
                  <a:pt x="1472" y="131"/>
                  <a:pt x="1472" y="131"/>
                </a:cubicBezTo>
                <a:close/>
                <a:moveTo>
                  <a:pt x="1472" y="84"/>
                </a:moveTo>
                <a:cubicBezTo>
                  <a:pt x="1428" y="84"/>
                  <a:pt x="1428" y="84"/>
                  <a:pt x="1428" y="84"/>
                </a:cubicBezTo>
                <a:cubicBezTo>
                  <a:pt x="1428" y="40"/>
                  <a:pt x="1428" y="40"/>
                  <a:pt x="1428" y="40"/>
                </a:cubicBezTo>
                <a:cubicBezTo>
                  <a:pt x="1472" y="40"/>
                  <a:pt x="1472" y="40"/>
                  <a:pt x="1472" y="40"/>
                </a:cubicBezTo>
                <a:cubicBezTo>
                  <a:pt x="1472" y="84"/>
                  <a:pt x="1472" y="84"/>
                  <a:pt x="1472" y="84"/>
                </a:cubicBezTo>
                <a:close/>
              </a:path>
            </a:pathLst>
          </a:custGeom>
          <a:gradFill rotWithShape="1">
            <a:gsLst>
              <a:gs pos="0">
                <a:srgbClr val="CAFFB9">
                  <a:alpha val="18999"/>
                </a:srgbClr>
              </a:gs>
              <a:gs pos="100000">
                <a:srgbClr val="5D7656">
                  <a:alpha val="0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5292" name="Rectangle 44">
            <a:extLst>
              <a:ext uri="{FF2B5EF4-FFF2-40B4-BE49-F238E27FC236}">
                <a16:creationId xmlns:a16="http://schemas.microsoft.com/office/drawing/2014/main" id="{A35DDF6D-DB0C-FD50-80C6-E1BCA21CF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8125"/>
            <a:ext cx="9144000" cy="47625"/>
          </a:xfrm>
          <a:prstGeom prst="rect">
            <a:avLst/>
          </a:prstGeom>
          <a:gradFill rotWithShape="1">
            <a:gsLst>
              <a:gs pos="0">
                <a:schemeClr val="tx1">
                  <a:alpha val="67999"/>
                </a:schemeClr>
              </a:gs>
              <a:gs pos="100000">
                <a:schemeClr val="tx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65293" name="Rectangle 45">
            <a:extLst>
              <a:ext uri="{FF2B5EF4-FFF2-40B4-BE49-F238E27FC236}">
                <a16:creationId xmlns:a16="http://schemas.microsoft.com/office/drawing/2014/main" id="{53EBDD41-4CDC-C603-15D2-120C2CADA34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0" y="727075"/>
            <a:ext cx="9144000" cy="47625"/>
          </a:xfrm>
          <a:prstGeom prst="rect">
            <a:avLst/>
          </a:prstGeom>
          <a:gradFill rotWithShape="1">
            <a:gsLst>
              <a:gs pos="0">
                <a:schemeClr val="tx1">
                  <a:alpha val="67999"/>
                </a:schemeClr>
              </a:gs>
              <a:gs pos="100000">
                <a:schemeClr val="tx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65294" name="Rectangle 46">
            <a:extLst>
              <a:ext uri="{FF2B5EF4-FFF2-40B4-BE49-F238E27FC236}">
                <a16:creationId xmlns:a16="http://schemas.microsoft.com/office/drawing/2014/main" id="{18999627-F696-9764-1B53-20AA23808F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8425" y="276225"/>
            <a:ext cx="8926513" cy="4572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Click to edit Master title style</a:t>
            </a:r>
          </a:p>
        </p:txBody>
      </p:sp>
      <p:sp>
        <p:nvSpPr>
          <p:cNvPr id="565295" name="Rectangle 47">
            <a:extLst>
              <a:ext uri="{FF2B5EF4-FFF2-40B4-BE49-F238E27FC236}">
                <a16:creationId xmlns:a16="http://schemas.microsoft.com/office/drawing/2014/main" id="{E112298A-DB72-7DAE-51AD-31DCF8A25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3600"/>
            <a:ext cx="9144000" cy="47625"/>
          </a:xfrm>
          <a:prstGeom prst="rect">
            <a:avLst/>
          </a:prstGeom>
          <a:gradFill rotWithShape="1">
            <a:gsLst>
              <a:gs pos="0">
                <a:schemeClr val="tx1">
                  <a:alpha val="67999"/>
                </a:schemeClr>
              </a:gs>
              <a:gs pos="100000">
                <a:schemeClr val="tx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65296" name="Rectangle 48">
            <a:extLst>
              <a:ext uri="{FF2B5EF4-FFF2-40B4-BE49-F238E27FC236}">
                <a16:creationId xmlns:a16="http://schemas.microsoft.com/office/drawing/2014/main" id="{311C550B-5C09-2963-A82D-625BEC97A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667500"/>
            <a:ext cx="9144000" cy="103188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>
                  <a:alpha val="97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049" name="Rectangle 49">
            <a:extLst>
              <a:ext uri="{FF2B5EF4-FFF2-40B4-BE49-F238E27FC236}">
                <a16:creationId xmlns:a16="http://schemas.microsoft.com/office/drawing/2014/main" id="{5BB292BF-F2E2-A17C-012C-3FCB60D31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711950"/>
            <a:ext cx="9144000" cy="146050"/>
          </a:xfrm>
          <a:prstGeom prst="rect">
            <a:avLst/>
          </a:prstGeom>
          <a:gradFill rotWithShape="1">
            <a:gsLst>
              <a:gs pos="0">
                <a:srgbClr val="BCBCBC"/>
              </a:gs>
              <a:gs pos="100000">
                <a:srgbClr val="808080"/>
              </a:gs>
            </a:gsLst>
            <a:lin ang="54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65298" name="Rectangle 50">
            <a:extLst>
              <a:ext uri="{FF2B5EF4-FFF2-40B4-BE49-F238E27FC236}">
                <a16:creationId xmlns:a16="http://schemas.microsoft.com/office/drawing/2014/main" id="{72F10F67-21AC-263D-B94B-1AD21EB7B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708775"/>
            <a:ext cx="9144000" cy="74613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  <a:alpha val="0"/>
                </a:schemeClr>
              </a:gs>
              <a:gs pos="50000">
                <a:schemeClr val="bg1">
                  <a:alpha val="62000"/>
                </a:schemeClr>
              </a:gs>
              <a:gs pos="100000">
                <a:schemeClr val="bg1">
                  <a:gamma/>
                  <a:shade val="46275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65299" name="Rectangle 51">
            <a:extLst>
              <a:ext uri="{FF2B5EF4-FFF2-40B4-BE49-F238E27FC236}">
                <a16:creationId xmlns:a16="http://schemas.microsoft.com/office/drawing/2014/main" id="{36270067-D8A5-0085-60E9-5FBBFC556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02438"/>
            <a:ext cx="9144000" cy="55562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>
                  <a:alpha val="45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65300" name="Rectangle 52">
            <a:extLst>
              <a:ext uri="{FF2B5EF4-FFF2-40B4-BE49-F238E27FC236}">
                <a16:creationId xmlns:a16="http://schemas.microsoft.com/office/drawing/2014/main" id="{7A7419BE-3376-5C5E-CC93-78352852276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0" y="6711950"/>
            <a:ext cx="9144000" cy="55563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>
                  <a:alpha val="45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65301" name="Rectangle 53">
            <a:extLst>
              <a:ext uri="{FF2B5EF4-FFF2-40B4-BE49-F238E27FC236}">
                <a16:creationId xmlns:a16="http://schemas.microsoft.com/office/drawing/2014/main" id="{A6A3FDF3-A999-B461-C3D6-1A17820A5B4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8425" y="6416675"/>
            <a:ext cx="1304925" cy="2047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400">
                <a:solidFill>
                  <a:srgbClr val="A5FF8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5302" name="Rectangle 54">
            <a:extLst>
              <a:ext uri="{FF2B5EF4-FFF2-40B4-BE49-F238E27FC236}">
                <a16:creationId xmlns:a16="http://schemas.microsoft.com/office/drawing/2014/main" id="{8FCCC836-A087-A91B-6424-1C4F11A7E3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9400" y="6416675"/>
            <a:ext cx="6381750" cy="2047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400">
                <a:solidFill>
                  <a:srgbClr val="A5FF8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5303" name="Rectangle 55">
            <a:extLst>
              <a:ext uri="{FF2B5EF4-FFF2-40B4-BE49-F238E27FC236}">
                <a16:creationId xmlns:a16="http://schemas.microsoft.com/office/drawing/2014/main" id="{FF414678-136F-3202-CCFA-F226F737D0A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416675"/>
            <a:ext cx="947738" cy="2047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400">
                <a:solidFill>
                  <a:srgbClr val="A5FF8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56" name="Picture 124">
            <a:extLst>
              <a:ext uri="{FF2B5EF4-FFF2-40B4-BE49-F238E27FC236}">
                <a16:creationId xmlns:a16="http://schemas.microsoft.com/office/drawing/2014/main" id="{E81D6B7F-787B-6F37-AD8C-57B7E838A7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lum bright="-18000" contrast="-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0613" y="1089025"/>
            <a:ext cx="2867025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047 L 1.07413 0.00047 " pathEditMode="relative" rAng="0" ptsTypes="AA">
                                      <p:cBhvr>
                                        <p:cTn id="6" dur="17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70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1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63" presetClass="path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0.00035 0.00047 L 1.07413 0.00047 " pathEditMode="relative" rAng="0" ptsTypes="AA">
                                      <p:cBhvr>
                                        <p:cTn id="11" dur="1700" fill="hold"/>
                                        <p:tgtEl>
                                          <p:spTgt spid="5652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700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0.00035 0.00047 L 1.07413 0.00047 " pathEditMode="relative" rAng="0" ptsTypes="AA">
                                      <p:cBhvr>
                                        <p:cTn id="13" dur="1700" fill="hold"/>
                                        <p:tgtEl>
                                          <p:spTgt spid="5652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700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65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65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5276" grpId="0" animBg="1"/>
      <p:bldP spid="565277" grpId="0" animBg="1"/>
      <p:bldP spid="565278" grpId="0" animBg="1"/>
      <p:bldP spid="565294" grpId="0"/>
    </p:bldLst>
  </p:timing>
  <p:txStyles>
    <p:titleStyle>
      <a:lvl1pPr algn="l" rtl="0" eaLnBrk="0" fontAlgn="base" hangingPunct="0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Arial Narrow" pitchFamily="34" charset="0"/>
        </a:defRPr>
      </a:lvl2pPr>
      <a:lvl3pPr algn="l" rtl="0" eaLnBrk="0" fontAlgn="base" hangingPunct="0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Arial Narrow" pitchFamily="34" charset="0"/>
        </a:defRPr>
      </a:lvl3pPr>
      <a:lvl4pPr algn="l" rtl="0" eaLnBrk="0" fontAlgn="base" hangingPunct="0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Arial Narrow" pitchFamily="34" charset="0"/>
        </a:defRPr>
      </a:lvl4pPr>
      <a:lvl5pPr algn="l" rtl="0" eaLnBrk="0" fontAlgn="base" hangingPunct="0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Arial Narrow" pitchFamily="34" charset="0"/>
        </a:defRPr>
      </a:lvl5pPr>
      <a:lvl6pPr marL="457200" algn="l" rtl="0" fontAlgn="base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Arial Narrow" pitchFamily="34" charset="0"/>
        </a:defRPr>
      </a:lvl6pPr>
      <a:lvl7pPr marL="914400" algn="l" rtl="0" fontAlgn="base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Arial Narrow" pitchFamily="34" charset="0"/>
        </a:defRPr>
      </a:lvl7pPr>
      <a:lvl8pPr marL="1371600" algn="l" rtl="0" fontAlgn="base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Arial Narrow" pitchFamily="34" charset="0"/>
        </a:defRPr>
      </a:lvl8pPr>
      <a:lvl9pPr marL="1828800" algn="l" rtl="0" fontAlgn="base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E7EC8EB-5A84-4017-D980-0B2A0A918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05187" name="Rectangle 3">
            <a:extLst>
              <a:ext uri="{FF2B5EF4-FFF2-40B4-BE49-F238E27FC236}">
                <a16:creationId xmlns:a16="http://schemas.microsoft.com/office/drawing/2014/main" id="{7821FC71-C21A-9CE4-D2ED-610F66FCE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>
                  <a:alpha val="67000"/>
                </a:scheme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grpSp>
        <p:nvGrpSpPr>
          <p:cNvPr id="13316" name="Group 4">
            <a:extLst>
              <a:ext uri="{FF2B5EF4-FFF2-40B4-BE49-F238E27FC236}">
                <a16:creationId xmlns:a16="http://schemas.microsoft.com/office/drawing/2014/main" id="{756944D5-65D2-0CED-8519-318C614B86C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35775"/>
            <a:chOff x="2927" y="5288"/>
            <a:chExt cx="6892" cy="5152"/>
          </a:xfrm>
        </p:grpSpPr>
        <p:sp>
          <p:nvSpPr>
            <p:cNvPr id="13367" name="Freeform 5">
              <a:extLst>
                <a:ext uri="{FF2B5EF4-FFF2-40B4-BE49-F238E27FC236}">
                  <a16:creationId xmlns:a16="http://schemas.microsoft.com/office/drawing/2014/main" id="{540DEC9F-109A-A215-FFB0-1F5E01AF519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27" y="5288"/>
              <a:ext cx="6892" cy="5152"/>
            </a:xfrm>
            <a:custGeom>
              <a:avLst/>
              <a:gdLst>
                <a:gd name="T0" fmla="*/ 6892 w 6892"/>
                <a:gd name="T1" fmla="*/ 1696 h 5152"/>
                <a:gd name="T2" fmla="*/ 5191 w 6892"/>
                <a:gd name="T3" fmla="*/ 1696 h 5152"/>
                <a:gd name="T4" fmla="*/ 5191 w 6892"/>
                <a:gd name="T5" fmla="*/ 0 h 5152"/>
                <a:gd name="T6" fmla="*/ 5159 w 6892"/>
                <a:gd name="T7" fmla="*/ 0 h 5152"/>
                <a:gd name="T8" fmla="*/ 5159 w 6892"/>
                <a:gd name="T9" fmla="*/ 1696 h 5152"/>
                <a:gd name="T10" fmla="*/ 3460 w 6892"/>
                <a:gd name="T11" fmla="*/ 1696 h 5152"/>
                <a:gd name="T12" fmla="*/ 3460 w 6892"/>
                <a:gd name="T13" fmla="*/ 0 h 5152"/>
                <a:gd name="T14" fmla="*/ 3428 w 6892"/>
                <a:gd name="T15" fmla="*/ 0 h 5152"/>
                <a:gd name="T16" fmla="*/ 3428 w 6892"/>
                <a:gd name="T17" fmla="*/ 1696 h 5152"/>
                <a:gd name="T18" fmla="*/ 1729 w 6892"/>
                <a:gd name="T19" fmla="*/ 1696 h 5152"/>
                <a:gd name="T20" fmla="*/ 1729 w 6892"/>
                <a:gd name="T21" fmla="*/ 0 h 5152"/>
                <a:gd name="T22" fmla="*/ 1697 w 6892"/>
                <a:gd name="T23" fmla="*/ 0 h 5152"/>
                <a:gd name="T24" fmla="*/ 1697 w 6892"/>
                <a:gd name="T25" fmla="*/ 1696 h 5152"/>
                <a:gd name="T26" fmla="*/ 0 w 6892"/>
                <a:gd name="T27" fmla="*/ 1696 h 5152"/>
                <a:gd name="T28" fmla="*/ 0 w 6892"/>
                <a:gd name="T29" fmla="*/ 1728 h 5152"/>
                <a:gd name="T30" fmla="*/ 1697 w 6892"/>
                <a:gd name="T31" fmla="*/ 1728 h 5152"/>
                <a:gd name="T32" fmla="*/ 1697 w 6892"/>
                <a:gd name="T33" fmla="*/ 3424 h 5152"/>
                <a:gd name="T34" fmla="*/ 0 w 6892"/>
                <a:gd name="T35" fmla="*/ 3424 h 5152"/>
                <a:gd name="T36" fmla="*/ 0 w 6892"/>
                <a:gd name="T37" fmla="*/ 3456 h 5152"/>
                <a:gd name="T38" fmla="*/ 1697 w 6892"/>
                <a:gd name="T39" fmla="*/ 3456 h 5152"/>
                <a:gd name="T40" fmla="*/ 1697 w 6892"/>
                <a:gd name="T41" fmla="*/ 5152 h 5152"/>
                <a:gd name="T42" fmla="*/ 1729 w 6892"/>
                <a:gd name="T43" fmla="*/ 5152 h 5152"/>
                <a:gd name="T44" fmla="*/ 1729 w 6892"/>
                <a:gd name="T45" fmla="*/ 3456 h 5152"/>
                <a:gd name="T46" fmla="*/ 3428 w 6892"/>
                <a:gd name="T47" fmla="*/ 3456 h 5152"/>
                <a:gd name="T48" fmla="*/ 3428 w 6892"/>
                <a:gd name="T49" fmla="*/ 5152 h 5152"/>
                <a:gd name="T50" fmla="*/ 3460 w 6892"/>
                <a:gd name="T51" fmla="*/ 5152 h 5152"/>
                <a:gd name="T52" fmla="*/ 3460 w 6892"/>
                <a:gd name="T53" fmla="*/ 3456 h 5152"/>
                <a:gd name="T54" fmla="*/ 5159 w 6892"/>
                <a:gd name="T55" fmla="*/ 3456 h 5152"/>
                <a:gd name="T56" fmla="*/ 5159 w 6892"/>
                <a:gd name="T57" fmla="*/ 5152 h 5152"/>
                <a:gd name="T58" fmla="*/ 5191 w 6892"/>
                <a:gd name="T59" fmla="*/ 5152 h 5152"/>
                <a:gd name="T60" fmla="*/ 5191 w 6892"/>
                <a:gd name="T61" fmla="*/ 3456 h 5152"/>
                <a:gd name="T62" fmla="*/ 6892 w 6892"/>
                <a:gd name="T63" fmla="*/ 3456 h 5152"/>
                <a:gd name="T64" fmla="*/ 6892 w 6892"/>
                <a:gd name="T65" fmla="*/ 5152 h 5152"/>
                <a:gd name="T66" fmla="*/ 6892 w 6892"/>
                <a:gd name="T67" fmla="*/ 5152 h 5152"/>
                <a:gd name="T68" fmla="*/ 6892 w 6892"/>
                <a:gd name="T69" fmla="*/ 0 h 5152"/>
                <a:gd name="T70" fmla="*/ 6892 w 6892"/>
                <a:gd name="T71" fmla="*/ 0 h 5152"/>
                <a:gd name="T72" fmla="*/ 6892 w 6892"/>
                <a:gd name="T73" fmla="*/ 1696 h 5152"/>
                <a:gd name="T74" fmla="*/ 3428 w 6892"/>
                <a:gd name="T75" fmla="*/ 3424 h 5152"/>
                <a:gd name="T76" fmla="*/ 1729 w 6892"/>
                <a:gd name="T77" fmla="*/ 3424 h 5152"/>
                <a:gd name="T78" fmla="*/ 1729 w 6892"/>
                <a:gd name="T79" fmla="*/ 1728 h 5152"/>
                <a:gd name="T80" fmla="*/ 3428 w 6892"/>
                <a:gd name="T81" fmla="*/ 1728 h 5152"/>
                <a:gd name="T82" fmla="*/ 3428 w 6892"/>
                <a:gd name="T83" fmla="*/ 3424 h 5152"/>
                <a:gd name="T84" fmla="*/ 5159 w 6892"/>
                <a:gd name="T85" fmla="*/ 3424 h 5152"/>
                <a:gd name="T86" fmla="*/ 3460 w 6892"/>
                <a:gd name="T87" fmla="*/ 3424 h 5152"/>
                <a:gd name="T88" fmla="*/ 3460 w 6892"/>
                <a:gd name="T89" fmla="*/ 1728 h 5152"/>
                <a:gd name="T90" fmla="*/ 5159 w 6892"/>
                <a:gd name="T91" fmla="*/ 1728 h 5152"/>
                <a:gd name="T92" fmla="*/ 5159 w 6892"/>
                <a:gd name="T93" fmla="*/ 3424 h 5152"/>
                <a:gd name="T94" fmla="*/ 6892 w 6892"/>
                <a:gd name="T95" fmla="*/ 3424 h 5152"/>
                <a:gd name="T96" fmla="*/ 5191 w 6892"/>
                <a:gd name="T97" fmla="*/ 3424 h 5152"/>
                <a:gd name="T98" fmla="*/ 5191 w 6892"/>
                <a:gd name="T99" fmla="*/ 1728 h 5152"/>
                <a:gd name="T100" fmla="*/ 6892 w 6892"/>
                <a:gd name="T101" fmla="*/ 1728 h 5152"/>
                <a:gd name="T102" fmla="*/ 6892 w 6892"/>
                <a:gd name="T103" fmla="*/ 3424 h 515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6892" h="5152">
                  <a:moveTo>
                    <a:pt x="6892" y="1696"/>
                  </a:moveTo>
                  <a:lnTo>
                    <a:pt x="5191" y="1696"/>
                  </a:lnTo>
                  <a:lnTo>
                    <a:pt x="5191" y="0"/>
                  </a:lnTo>
                  <a:lnTo>
                    <a:pt x="5159" y="0"/>
                  </a:lnTo>
                  <a:lnTo>
                    <a:pt x="5159" y="1696"/>
                  </a:lnTo>
                  <a:lnTo>
                    <a:pt x="3460" y="1696"/>
                  </a:lnTo>
                  <a:lnTo>
                    <a:pt x="3460" y="0"/>
                  </a:lnTo>
                  <a:lnTo>
                    <a:pt x="3428" y="0"/>
                  </a:lnTo>
                  <a:lnTo>
                    <a:pt x="3428" y="1696"/>
                  </a:lnTo>
                  <a:lnTo>
                    <a:pt x="1729" y="1696"/>
                  </a:lnTo>
                  <a:lnTo>
                    <a:pt x="1729" y="0"/>
                  </a:lnTo>
                  <a:lnTo>
                    <a:pt x="1697" y="0"/>
                  </a:lnTo>
                  <a:lnTo>
                    <a:pt x="1697" y="1696"/>
                  </a:lnTo>
                  <a:lnTo>
                    <a:pt x="0" y="1696"/>
                  </a:lnTo>
                  <a:lnTo>
                    <a:pt x="0" y="1728"/>
                  </a:lnTo>
                  <a:lnTo>
                    <a:pt x="1697" y="1728"/>
                  </a:lnTo>
                  <a:lnTo>
                    <a:pt x="1697" y="3424"/>
                  </a:lnTo>
                  <a:lnTo>
                    <a:pt x="0" y="3424"/>
                  </a:lnTo>
                  <a:lnTo>
                    <a:pt x="0" y="3456"/>
                  </a:lnTo>
                  <a:lnTo>
                    <a:pt x="1697" y="3456"/>
                  </a:lnTo>
                  <a:lnTo>
                    <a:pt x="1697" y="5152"/>
                  </a:lnTo>
                  <a:lnTo>
                    <a:pt x="1729" y="5152"/>
                  </a:lnTo>
                  <a:lnTo>
                    <a:pt x="1729" y="3456"/>
                  </a:lnTo>
                  <a:lnTo>
                    <a:pt x="3428" y="3456"/>
                  </a:lnTo>
                  <a:lnTo>
                    <a:pt x="3428" y="5152"/>
                  </a:lnTo>
                  <a:lnTo>
                    <a:pt x="3460" y="5152"/>
                  </a:lnTo>
                  <a:lnTo>
                    <a:pt x="3460" y="3456"/>
                  </a:lnTo>
                  <a:lnTo>
                    <a:pt x="5159" y="3456"/>
                  </a:lnTo>
                  <a:lnTo>
                    <a:pt x="5159" y="5152"/>
                  </a:lnTo>
                  <a:lnTo>
                    <a:pt x="5191" y="5152"/>
                  </a:lnTo>
                  <a:lnTo>
                    <a:pt x="5191" y="3456"/>
                  </a:lnTo>
                  <a:lnTo>
                    <a:pt x="6892" y="3456"/>
                  </a:lnTo>
                  <a:lnTo>
                    <a:pt x="6892" y="5152"/>
                  </a:lnTo>
                  <a:lnTo>
                    <a:pt x="6892" y="0"/>
                  </a:lnTo>
                  <a:lnTo>
                    <a:pt x="6892" y="1696"/>
                  </a:lnTo>
                  <a:close/>
                  <a:moveTo>
                    <a:pt x="3428" y="3424"/>
                  </a:moveTo>
                  <a:lnTo>
                    <a:pt x="1729" y="3424"/>
                  </a:lnTo>
                  <a:lnTo>
                    <a:pt x="1729" y="1728"/>
                  </a:lnTo>
                  <a:lnTo>
                    <a:pt x="3428" y="1728"/>
                  </a:lnTo>
                  <a:lnTo>
                    <a:pt x="3428" y="3424"/>
                  </a:lnTo>
                  <a:close/>
                  <a:moveTo>
                    <a:pt x="5159" y="3424"/>
                  </a:moveTo>
                  <a:lnTo>
                    <a:pt x="3460" y="3424"/>
                  </a:lnTo>
                  <a:lnTo>
                    <a:pt x="3460" y="1728"/>
                  </a:lnTo>
                  <a:lnTo>
                    <a:pt x="5159" y="1728"/>
                  </a:lnTo>
                  <a:lnTo>
                    <a:pt x="5159" y="3424"/>
                  </a:lnTo>
                  <a:close/>
                  <a:moveTo>
                    <a:pt x="6892" y="3424"/>
                  </a:moveTo>
                  <a:lnTo>
                    <a:pt x="5191" y="3424"/>
                  </a:lnTo>
                  <a:lnTo>
                    <a:pt x="5191" y="1728"/>
                  </a:lnTo>
                  <a:lnTo>
                    <a:pt x="6892" y="1728"/>
                  </a:lnTo>
                  <a:lnTo>
                    <a:pt x="6892" y="3424"/>
                  </a:lnTo>
                  <a:close/>
                </a:path>
              </a:pathLst>
            </a:custGeom>
            <a:gradFill rotWithShape="1">
              <a:gsLst>
                <a:gs pos="0">
                  <a:srgbClr val="192719">
                    <a:alpha val="6000"/>
                  </a:srgbClr>
                </a:gs>
                <a:gs pos="100000">
                  <a:srgbClr val="365436">
                    <a:alpha val="17998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8" name="Freeform 6">
              <a:extLst>
                <a:ext uri="{FF2B5EF4-FFF2-40B4-BE49-F238E27FC236}">
                  <a16:creationId xmlns:a16="http://schemas.microsoft.com/office/drawing/2014/main" id="{0999C2A6-94AE-B33C-0185-C05F2DAEF00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27" y="5288"/>
              <a:ext cx="6892" cy="5152"/>
            </a:xfrm>
            <a:custGeom>
              <a:avLst/>
              <a:gdLst>
                <a:gd name="T0" fmla="*/ 3093 w 6892"/>
                <a:gd name="T1" fmla="*/ 152 h 5152"/>
                <a:gd name="T2" fmla="*/ 150 w 6892"/>
                <a:gd name="T3" fmla="*/ 682 h 5152"/>
                <a:gd name="T4" fmla="*/ 0 w 6892"/>
                <a:gd name="T5" fmla="*/ 4484 h 5152"/>
                <a:gd name="T6" fmla="*/ 3105 w 6892"/>
                <a:gd name="T7" fmla="*/ 5152 h 5152"/>
                <a:gd name="T8" fmla="*/ 6892 w 6892"/>
                <a:gd name="T9" fmla="*/ 4990 h 5152"/>
                <a:gd name="T10" fmla="*/ 6892 w 6892"/>
                <a:gd name="T11" fmla="*/ 1200 h 5152"/>
                <a:gd name="T12" fmla="*/ 162 w 6892"/>
                <a:gd name="T13" fmla="*/ 3090 h 5152"/>
                <a:gd name="T14" fmla="*/ 495 w 6892"/>
                <a:gd name="T15" fmla="*/ 4990 h 5152"/>
                <a:gd name="T16" fmla="*/ 495 w 6892"/>
                <a:gd name="T17" fmla="*/ 2226 h 5152"/>
                <a:gd name="T18" fmla="*/ 669 w 6892"/>
                <a:gd name="T19" fmla="*/ 3966 h 5152"/>
                <a:gd name="T20" fmla="*/ 507 w 6892"/>
                <a:gd name="T21" fmla="*/ 854 h 5152"/>
                <a:gd name="T22" fmla="*/ 681 w 6892"/>
                <a:gd name="T23" fmla="*/ 2916 h 5152"/>
                <a:gd name="T24" fmla="*/ 1016 w 6892"/>
                <a:gd name="T25" fmla="*/ 4818 h 5152"/>
                <a:gd name="T26" fmla="*/ 1016 w 6892"/>
                <a:gd name="T27" fmla="*/ 2052 h 5152"/>
                <a:gd name="T28" fmla="*/ 1188 w 6892"/>
                <a:gd name="T29" fmla="*/ 3792 h 5152"/>
                <a:gd name="T30" fmla="*/ 1028 w 6892"/>
                <a:gd name="T31" fmla="*/ 682 h 5152"/>
                <a:gd name="T32" fmla="*/ 1200 w 6892"/>
                <a:gd name="T33" fmla="*/ 2744 h 5152"/>
                <a:gd name="T34" fmla="*/ 1535 w 6892"/>
                <a:gd name="T35" fmla="*/ 4644 h 5152"/>
                <a:gd name="T36" fmla="*/ 1535 w 6892"/>
                <a:gd name="T37" fmla="*/ 1880 h 5152"/>
                <a:gd name="T38" fmla="*/ 1881 w 6892"/>
                <a:gd name="T39" fmla="*/ 3620 h 5152"/>
                <a:gd name="T40" fmla="*/ 1547 w 6892"/>
                <a:gd name="T41" fmla="*/ 508 h 5152"/>
                <a:gd name="T42" fmla="*/ 1893 w 6892"/>
                <a:gd name="T43" fmla="*/ 2570 h 5152"/>
                <a:gd name="T44" fmla="*/ 2226 w 6892"/>
                <a:gd name="T45" fmla="*/ 4472 h 5152"/>
                <a:gd name="T46" fmla="*/ 2226 w 6892"/>
                <a:gd name="T47" fmla="*/ 1534 h 5152"/>
                <a:gd name="T48" fmla="*/ 2400 w 6892"/>
                <a:gd name="T49" fmla="*/ 3274 h 5152"/>
                <a:gd name="T50" fmla="*/ 2238 w 6892"/>
                <a:gd name="T51" fmla="*/ 336 h 5152"/>
                <a:gd name="T52" fmla="*/ 2412 w 6892"/>
                <a:gd name="T53" fmla="*/ 2398 h 5152"/>
                <a:gd name="T54" fmla="*/ 2747 w 6892"/>
                <a:gd name="T55" fmla="*/ 4298 h 5152"/>
                <a:gd name="T56" fmla="*/ 2747 w 6892"/>
                <a:gd name="T57" fmla="*/ 1360 h 5152"/>
                <a:gd name="T58" fmla="*/ 2919 w 6892"/>
                <a:gd name="T59" fmla="*/ 3102 h 5152"/>
                <a:gd name="T60" fmla="*/ 2759 w 6892"/>
                <a:gd name="T61" fmla="*/ 164 h 5152"/>
                <a:gd name="T62" fmla="*/ 2931 w 6892"/>
                <a:gd name="T63" fmla="*/ 2226 h 5152"/>
                <a:gd name="T64" fmla="*/ 3266 w 6892"/>
                <a:gd name="T65" fmla="*/ 4126 h 5152"/>
                <a:gd name="T66" fmla="*/ 3266 w 6892"/>
                <a:gd name="T67" fmla="*/ 1188 h 5152"/>
                <a:gd name="T68" fmla="*/ 3612 w 6892"/>
                <a:gd name="T69" fmla="*/ 2928 h 5152"/>
                <a:gd name="T70" fmla="*/ 3624 w 6892"/>
                <a:gd name="T71" fmla="*/ 4830 h 5152"/>
                <a:gd name="T72" fmla="*/ 3624 w 6892"/>
                <a:gd name="T73" fmla="*/ 2052 h 5152"/>
                <a:gd name="T74" fmla="*/ 3959 w 6892"/>
                <a:gd name="T75" fmla="*/ 3954 h 5152"/>
                <a:gd name="T76" fmla="*/ 3959 w 6892"/>
                <a:gd name="T77" fmla="*/ 1016 h 5152"/>
                <a:gd name="T78" fmla="*/ 4131 w 6892"/>
                <a:gd name="T79" fmla="*/ 2756 h 5152"/>
                <a:gd name="T80" fmla="*/ 4143 w 6892"/>
                <a:gd name="T81" fmla="*/ 4656 h 5152"/>
                <a:gd name="T82" fmla="*/ 4143 w 6892"/>
                <a:gd name="T83" fmla="*/ 1880 h 5152"/>
                <a:gd name="T84" fmla="*/ 4478 w 6892"/>
                <a:gd name="T85" fmla="*/ 3780 h 5152"/>
                <a:gd name="T86" fmla="*/ 4478 w 6892"/>
                <a:gd name="T87" fmla="*/ 842 h 5152"/>
                <a:gd name="T88" fmla="*/ 4650 w 6892"/>
                <a:gd name="T89" fmla="*/ 2582 h 5152"/>
                <a:gd name="T90" fmla="*/ 4662 w 6892"/>
                <a:gd name="T91" fmla="*/ 4484 h 5152"/>
                <a:gd name="T92" fmla="*/ 4662 w 6892"/>
                <a:gd name="T93" fmla="*/ 1534 h 5152"/>
                <a:gd name="T94" fmla="*/ 4997 w 6892"/>
                <a:gd name="T95" fmla="*/ 3608 h 5152"/>
                <a:gd name="T96" fmla="*/ 4997 w 6892"/>
                <a:gd name="T97" fmla="*/ 670 h 5152"/>
                <a:gd name="T98" fmla="*/ 5343 w 6892"/>
                <a:gd name="T99" fmla="*/ 2410 h 5152"/>
                <a:gd name="T100" fmla="*/ 5355 w 6892"/>
                <a:gd name="T101" fmla="*/ 4310 h 5152"/>
                <a:gd name="T102" fmla="*/ 5355 w 6892"/>
                <a:gd name="T103" fmla="*/ 1360 h 5152"/>
                <a:gd name="T104" fmla="*/ 5690 w 6892"/>
                <a:gd name="T105" fmla="*/ 3262 h 5152"/>
                <a:gd name="T106" fmla="*/ 5690 w 6892"/>
                <a:gd name="T107" fmla="*/ 496 h 5152"/>
                <a:gd name="T108" fmla="*/ 5862 w 6892"/>
                <a:gd name="T109" fmla="*/ 2238 h 5152"/>
                <a:gd name="T110" fmla="*/ 5874 w 6892"/>
                <a:gd name="T111" fmla="*/ 4138 h 5152"/>
                <a:gd name="T112" fmla="*/ 5874 w 6892"/>
                <a:gd name="T113" fmla="*/ 1188 h 5152"/>
                <a:gd name="T114" fmla="*/ 6209 w 6892"/>
                <a:gd name="T115" fmla="*/ 3090 h 5152"/>
                <a:gd name="T116" fmla="*/ 6209 w 6892"/>
                <a:gd name="T117" fmla="*/ 324 h 5152"/>
                <a:gd name="T118" fmla="*/ 6381 w 6892"/>
                <a:gd name="T119" fmla="*/ 2064 h 5152"/>
                <a:gd name="T120" fmla="*/ 6393 w 6892"/>
                <a:gd name="T121" fmla="*/ 3966 h 5152"/>
                <a:gd name="T122" fmla="*/ 6393 w 6892"/>
                <a:gd name="T123" fmla="*/ 1016 h 5152"/>
                <a:gd name="T124" fmla="*/ 6728 w 6892"/>
                <a:gd name="T125" fmla="*/ 2916 h 515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6892" h="5152">
                  <a:moveTo>
                    <a:pt x="6740" y="0"/>
                  </a:moveTo>
                  <a:lnTo>
                    <a:pt x="6728" y="0"/>
                  </a:lnTo>
                  <a:lnTo>
                    <a:pt x="6728" y="152"/>
                  </a:lnTo>
                  <a:lnTo>
                    <a:pt x="6567" y="152"/>
                  </a:lnTo>
                  <a:lnTo>
                    <a:pt x="6567" y="0"/>
                  </a:lnTo>
                  <a:lnTo>
                    <a:pt x="6555" y="0"/>
                  </a:lnTo>
                  <a:lnTo>
                    <a:pt x="6555" y="152"/>
                  </a:lnTo>
                  <a:lnTo>
                    <a:pt x="6393" y="152"/>
                  </a:lnTo>
                  <a:lnTo>
                    <a:pt x="6393" y="0"/>
                  </a:lnTo>
                  <a:lnTo>
                    <a:pt x="6381" y="0"/>
                  </a:lnTo>
                  <a:lnTo>
                    <a:pt x="6381" y="152"/>
                  </a:lnTo>
                  <a:lnTo>
                    <a:pt x="6221" y="152"/>
                  </a:lnTo>
                  <a:lnTo>
                    <a:pt x="6221" y="0"/>
                  </a:lnTo>
                  <a:lnTo>
                    <a:pt x="6209" y="0"/>
                  </a:lnTo>
                  <a:lnTo>
                    <a:pt x="6209" y="152"/>
                  </a:lnTo>
                  <a:lnTo>
                    <a:pt x="6049" y="152"/>
                  </a:lnTo>
                  <a:lnTo>
                    <a:pt x="6049" y="0"/>
                  </a:lnTo>
                  <a:lnTo>
                    <a:pt x="6036" y="0"/>
                  </a:lnTo>
                  <a:lnTo>
                    <a:pt x="6036" y="152"/>
                  </a:lnTo>
                  <a:lnTo>
                    <a:pt x="5874" y="152"/>
                  </a:lnTo>
                  <a:lnTo>
                    <a:pt x="5874" y="0"/>
                  </a:lnTo>
                  <a:lnTo>
                    <a:pt x="5862" y="0"/>
                  </a:lnTo>
                  <a:lnTo>
                    <a:pt x="5862" y="152"/>
                  </a:lnTo>
                  <a:lnTo>
                    <a:pt x="5702" y="152"/>
                  </a:lnTo>
                  <a:lnTo>
                    <a:pt x="5702" y="0"/>
                  </a:lnTo>
                  <a:lnTo>
                    <a:pt x="5690" y="0"/>
                  </a:lnTo>
                  <a:lnTo>
                    <a:pt x="5690" y="152"/>
                  </a:lnTo>
                  <a:lnTo>
                    <a:pt x="5528" y="152"/>
                  </a:lnTo>
                  <a:lnTo>
                    <a:pt x="5528" y="0"/>
                  </a:lnTo>
                  <a:lnTo>
                    <a:pt x="5516" y="0"/>
                  </a:lnTo>
                  <a:lnTo>
                    <a:pt x="5516" y="152"/>
                  </a:lnTo>
                  <a:lnTo>
                    <a:pt x="5355" y="152"/>
                  </a:lnTo>
                  <a:lnTo>
                    <a:pt x="5355" y="0"/>
                  </a:lnTo>
                  <a:lnTo>
                    <a:pt x="5343" y="0"/>
                  </a:lnTo>
                  <a:lnTo>
                    <a:pt x="5343" y="152"/>
                  </a:lnTo>
                  <a:lnTo>
                    <a:pt x="5009" y="152"/>
                  </a:lnTo>
                  <a:lnTo>
                    <a:pt x="5009" y="0"/>
                  </a:lnTo>
                  <a:lnTo>
                    <a:pt x="4997" y="0"/>
                  </a:lnTo>
                  <a:lnTo>
                    <a:pt x="4997" y="152"/>
                  </a:lnTo>
                  <a:lnTo>
                    <a:pt x="4836" y="152"/>
                  </a:lnTo>
                  <a:lnTo>
                    <a:pt x="4836" y="0"/>
                  </a:lnTo>
                  <a:lnTo>
                    <a:pt x="4824" y="0"/>
                  </a:lnTo>
                  <a:lnTo>
                    <a:pt x="4824" y="152"/>
                  </a:lnTo>
                  <a:lnTo>
                    <a:pt x="4662" y="152"/>
                  </a:lnTo>
                  <a:lnTo>
                    <a:pt x="4662" y="0"/>
                  </a:lnTo>
                  <a:lnTo>
                    <a:pt x="4650" y="0"/>
                  </a:lnTo>
                  <a:lnTo>
                    <a:pt x="4650" y="152"/>
                  </a:lnTo>
                  <a:lnTo>
                    <a:pt x="4490" y="152"/>
                  </a:lnTo>
                  <a:lnTo>
                    <a:pt x="4490" y="0"/>
                  </a:lnTo>
                  <a:lnTo>
                    <a:pt x="4478" y="0"/>
                  </a:lnTo>
                  <a:lnTo>
                    <a:pt x="4478" y="152"/>
                  </a:lnTo>
                  <a:lnTo>
                    <a:pt x="4316" y="152"/>
                  </a:lnTo>
                  <a:lnTo>
                    <a:pt x="4316" y="0"/>
                  </a:lnTo>
                  <a:lnTo>
                    <a:pt x="4303" y="0"/>
                  </a:lnTo>
                  <a:lnTo>
                    <a:pt x="4303" y="152"/>
                  </a:lnTo>
                  <a:lnTo>
                    <a:pt x="4143" y="152"/>
                  </a:lnTo>
                  <a:lnTo>
                    <a:pt x="4143" y="0"/>
                  </a:lnTo>
                  <a:lnTo>
                    <a:pt x="4131" y="0"/>
                  </a:lnTo>
                  <a:lnTo>
                    <a:pt x="4131" y="152"/>
                  </a:lnTo>
                  <a:lnTo>
                    <a:pt x="3971" y="152"/>
                  </a:lnTo>
                  <a:lnTo>
                    <a:pt x="3971" y="0"/>
                  </a:lnTo>
                  <a:lnTo>
                    <a:pt x="3959" y="0"/>
                  </a:lnTo>
                  <a:lnTo>
                    <a:pt x="3959" y="152"/>
                  </a:lnTo>
                  <a:lnTo>
                    <a:pt x="3797" y="152"/>
                  </a:lnTo>
                  <a:lnTo>
                    <a:pt x="3797" y="0"/>
                  </a:lnTo>
                  <a:lnTo>
                    <a:pt x="3785" y="0"/>
                  </a:lnTo>
                  <a:lnTo>
                    <a:pt x="3785" y="152"/>
                  </a:lnTo>
                  <a:lnTo>
                    <a:pt x="3624" y="152"/>
                  </a:lnTo>
                  <a:lnTo>
                    <a:pt x="3624" y="0"/>
                  </a:lnTo>
                  <a:lnTo>
                    <a:pt x="3612" y="0"/>
                  </a:lnTo>
                  <a:lnTo>
                    <a:pt x="3612" y="152"/>
                  </a:lnTo>
                  <a:lnTo>
                    <a:pt x="3278" y="152"/>
                  </a:lnTo>
                  <a:lnTo>
                    <a:pt x="3278" y="0"/>
                  </a:lnTo>
                  <a:lnTo>
                    <a:pt x="3266" y="0"/>
                  </a:lnTo>
                  <a:lnTo>
                    <a:pt x="3266" y="152"/>
                  </a:lnTo>
                  <a:lnTo>
                    <a:pt x="3105" y="152"/>
                  </a:lnTo>
                  <a:lnTo>
                    <a:pt x="3105" y="0"/>
                  </a:lnTo>
                  <a:lnTo>
                    <a:pt x="3093" y="0"/>
                  </a:lnTo>
                  <a:lnTo>
                    <a:pt x="3093" y="152"/>
                  </a:lnTo>
                  <a:lnTo>
                    <a:pt x="2931" y="152"/>
                  </a:lnTo>
                  <a:lnTo>
                    <a:pt x="2931" y="0"/>
                  </a:lnTo>
                  <a:lnTo>
                    <a:pt x="2919" y="0"/>
                  </a:lnTo>
                  <a:lnTo>
                    <a:pt x="2919" y="152"/>
                  </a:lnTo>
                  <a:lnTo>
                    <a:pt x="2759" y="152"/>
                  </a:lnTo>
                  <a:lnTo>
                    <a:pt x="2759" y="0"/>
                  </a:lnTo>
                  <a:lnTo>
                    <a:pt x="2747" y="0"/>
                  </a:lnTo>
                  <a:lnTo>
                    <a:pt x="2747" y="152"/>
                  </a:lnTo>
                  <a:lnTo>
                    <a:pt x="2585" y="152"/>
                  </a:lnTo>
                  <a:lnTo>
                    <a:pt x="2585" y="0"/>
                  </a:lnTo>
                  <a:lnTo>
                    <a:pt x="2572" y="0"/>
                  </a:lnTo>
                  <a:lnTo>
                    <a:pt x="2572" y="152"/>
                  </a:lnTo>
                  <a:lnTo>
                    <a:pt x="2412" y="152"/>
                  </a:lnTo>
                  <a:lnTo>
                    <a:pt x="2412" y="0"/>
                  </a:lnTo>
                  <a:lnTo>
                    <a:pt x="2400" y="0"/>
                  </a:lnTo>
                  <a:lnTo>
                    <a:pt x="2400" y="152"/>
                  </a:lnTo>
                  <a:lnTo>
                    <a:pt x="2238" y="152"/>
                  </a:lnTo>
                  <a:lnTo>
                    <a:pt x="2238" y="0"/>
                  </a:lnTo>
                  <a:lnTo>
                    <a:pt x="2226" y="0"/>
                  </a:lnTo>
                  <a:lnTo>
                    <a:pt x="2226" y="152"/>
                  </a:lnTo>
                  <a:lnTo>
                    <a:pt x="2066" y="152"/>
                  </a:lnTo>
                  <a:lnTo>
                    <a:pt x="2066" y="0"/>
                  </a:lnTo>
                  <a:lnTo>
                    <a:pt x="2054" y="0"/>
                  </a:lnTo>
                  <a:lnTo>
                    <a:pt x="2054" y="152"/>
                  </a:lnTo>
                  <a:lnTo>
                    <a:pt x="1893" y="152"/>
                  </a:lnTo>
                  <a:lnTo>
                    <a:pt x="1893" y="0"/>
                  </a:lnTo>
                  <a:lnTo>
                    <a:pt x="1881" y="0"/>
                  </a:lnTo>
                  <a:lnTo>
                    <a:pt x="1881" y="152"/>
                  </a:lnTo>
                  <a:lnTo>
                    <a:pt x="1547" y="152"/>
                  </a:lnTo>
                  <a:lnTo>
                    <a:pt x="1547" y="0"/>
                  </a:lnTo>
                  <a:lnTo>
                    <a:pt x="1535" y="0"/>
                  </a:lnTo>
                  <a:lnTo>
                    <a:pt x="1535" y="152"/>
                  </a:lnTo>
                  <a:lnTo>
                    <a:pt x="1372" y="152"/>
                  </a:lnTo>
                  <a:lnTo>
                    <a:pt x="1372" y="0"/>
                  </a:lnTo>
                  <a:lnTo>
                    <a:pt x="1360" y="0"/>
                  </a:lnTo>
                  <a:lnTo>
                    <a:pt x="1360" y="152"/>
                  </a:lnTo>
                  <a:lnTo>
                    <a:pt x="1200" y="152"/>
                  </a:lnTo>
                  <a:lnTo>
                    <a:pt x="1200" y="0"/>
                  </a:lnTo>
                  <a:lnTo>
                    <a:pt x="1188" y="0"/>
                  </a:lnTo>
                  <a:lnTo>
                    <a:pt x="1188" y="152"/>
                  </a:lnTo>
                  <a:lnTo>
                    <a:pt x="1028" y="152"/>
                  </a:lnTo>
                  <a:lnTo>
                    <a:pt x="1028" y="0"/>
                  </a:lnTo>
                  <a:lnTo>
                    <a:pt x="1016" y="0"/>
                  </a:lnTo>
                  <a:lnTo>
                    <a:pt x="1016" y="152"/>
                  </a:lnTo>
                  <a:lnTo>
                    <a:pt x="854" y="152"/>
                  </a:lnTo>
                  <a:lnTo>
                    <a:pt x="854" y="0"/>
                  </a:lnTo>
                  <a:lnTo>
                    <a:pt x="841" y="0"/>
                  </a:lnTo>
                  <a:lnTo>
                    <a:pt x="841" y="152"/>
                  </a:lnTo>
                  <a:lnTo>
                    <a:pt x="681" y="152"/>
                  </a:lnTo>
                  <a:lnTo>
                    <a:pt x="681" y="0"/>
                  </a:lnTo>
                  <a:lnTo>
                    <a:pt x="669" y="0"/>
                  </a:lnTo>
                  <a:lnTo>
                    <a:pt x="669" y="152"/>
                  </a:lnTo>
                  <a:lnTo>
                    <a:pt x="507" y="152"/>
                  </a:lnTo>
                  <a:lnTo>
                    <a:pt x="507" y="0"/>
                  </a:lnTo>
                  <a:lnTo>
                    <a:pt x="495" y="0"/>
                  </a:lnTo>
                  <a:lnTo>
                    <a:pt x="495" y="152"/>
                  </a:lnTo>
                  <a:lnTo>
                    <a:pt x="335" y="152"/>
                  </a:lnTo>
                  <a:lnTo>
                    <a:pt x="335" y="0"/>
                  </a:lnTo>
                  <a:lnTo>
                    <a:pt x="323" y="0"/>
                  </a:lnTo>
                  <a:lnTo>
                    <a:pt x="323" y="152"/>
                  </a:lnTo>
                  <a:lnTo>
                    <a:pt x="162" y="152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50" y="152"/>
                  </a:lnTo>
                  <a:lnTo>
                    <a:pt x="0" y="152"/>
                  </a:lnTo>
                  <a:lnTo>
                    <a:pt x="0" y="164"/>
                  </a:lnTo>
                  <a:lnTo>
                    <a:pt x="150" y="164"/>
                  </a:lnTo>
                  <a:lnTo>
                    <a:pt x="150" y="324"/>
                  </a:lnTo>
                  <a:lnTo>
                    <a:pt x="0" y="324"/>
                  </a:lnTo>
                  <a:lnTo>
                    <a:pt x="0" y="336"/>
                  </a:lnTo>
                  <a:lnTo>
                    <a:pt x="150" y="336"/>
                  </a:lnTo>
                  <a:lnTo>
                    <a:pt x="150" y="496"/>
                  </a:lnTo>
                  <a:lnTo>
                    <a:pt x="0" y="496"/>
                  </a:lnTo>
                  <a:lnTo>
                    <a:pt x="0" y="508"/>
                  </a:lnTo>
                  <a:lnTo>
                    <a:pt x="150" y="508"/>
                  </a:lnTo>
                  <a:lnTo>
                    <a:pt x="150" y="670"/>
                  </a:lnTo>
                  <a:lnTo>
                    <a:pt x="0" y="670"/>
                  </a:lnTo>
                  <a:lnTo>
                    <a:pt x="0" y="682"/>
                  </a:lnTo>
                  <a:lnTo>
                    <a:pt x="150" y="682"/>
                  </a:lnTo>
                  <a:lnTo>
                    <a:pt x="150" y="842"/>
                  </a:lnTo>
                  <a:lnTo>
                    <a:pt x="0" y="842"/>
                  </a:lnTo>
                  <a:lnTo>
                    <a:pt x="0" y="854"/>
                  </a:lnTo>
                  <a:lnTo>
                    <a:pt x="150" y="854"/>
                  </a:lnTo>
                  <a:lnTo>
                    <a:pt x="150" y="1016"/>
                  </a:lnTo>
                  <a:lnTo>
                    <a:pt x="0" y="1016"/>
                  </a:lnTo>
                  <a:lnTo>
                    <a:pt x="0" y="1028"/>
                  </a:lnTo>
                  <a:lnTo>
                    <a:pt x="150" y="1028"/>
                  </a:lnTo>
                  <a:lnTo>
                    <a:pt x="150" y="1188"/>
                  </a:lnTo>
                  <a:lnTo>
                    <a:pt x="0" y="1188"/>
                  </a:lnTo>
                  <a:lnTo>
                    <a:pt x="0" y="1200"/>
                  </a:lnTo>
                  <a:lnTo>
                    <a:pt x="150" y="1200"/>
                  </a:lnTo>
                  <a:lnTo>
                    <a:pt x="150" y="1360"/>
                  </a:lnTo>
                  <a:lnTo>
                    <a:pt x="0" y="1360"/>
                  </a:lnTo>
                  <a:lnTo>
                    <a:pt x="0" y="1372"/>
                  </a:lnTo>
                  <a:lnTo>
                    <a:pt x="150" y="1372"/>
                  </a:lnTo>
                  <a:lnTo>
                    <a:pt x="150" y="1534"/>
                  </a:lnTo>
                  <a:lnTo>
                    <a:pt x="0" y="1534"/>
                  </a:lnTo>
                  <a:lnTo>
                    <a:pt x="0" y="1546"/>
                  </a:lnTo>
                  <a:lnTo>
                    <a:pt x="150" y="1546"/>
                  </a:lnTo>
                  <a:lnTo>
                    <a:pt x="150" y="1880"/>
                  </a:lnTo>
                  <a:lnTo>
                    <a:pt x="0" y="1880"/>
                  </a:lnTo>
                  <a:lnTo>
                    <a:pt x="0" y="1892"/>
                  </a:lnTo>
                  <a:lnTo>
                    <a:pt x="150" y="1892"/>
                  </a:lnTo>
                  <a:lnTo>
                    <a:pt x="150" y="2052"/>
                  </a:lnTo>
                  <a:lnTo>
                    <a:pt x="0" y="2052"/>
                  </a:lnTo>
                  <a:lnTo>
                    <a:pt x="0" y="2064"/>
                  </a:lnTo>
                  <a:lnTo>
                    <a:pt x="150" y="2064"/>
                  </a:lnTo>
                  <a:lnTo>
                    <a:pt x="150" y="2226"/>
                  </a:lnTo>
                  <a:lnTo>
                    <a:pt x="0" y="2226"/>
                  </a:lnTo>
                  <a:lnTo>
                    <a:pt x="0" y="2238"/>
                  </a:lnTo>
                  <a:lnTo>
                    <a:pt x="150" y="2238"/>
                  </a:lnTo>
                  <a:lnTo>
                    <a:pt x="150" y="2398"/>
                  </a:lnTo>
                  <a:lnTo>
                    <a:pt x="0" y="2398"/>
                  </a:lnTo>
                  <a:lnTo>
                    <a:pt x="0" y="2410"/>
                  </a:lnTo>
                  <a:lnTo>
                    <a:pt x="150" y="2410"/>
                  </a:lnTo>
                  <a:lnTo>
                    <a:pt x="150" y="2570"/>
                  </a:lnTo>
                  <a:lnTo>
                    <a:pt x="0" y="2570"/>
                  </a:lnTo>
                  <a:lnTo>
                    <a:pt x="0" y="2582"/>
                  </a:lnTo>
                  <a:lnTo>
                    <a:pt x="150" y="2582"/>
                  </a:lnTo>
                  <a:lnTo>
                    <a:pt x="150" y="2744"/>
                  </a:lnTo>
                  <a:lnTo>
                    <a:pt x="0" y="2744"/>
                  </a:lnTo>
                  <a:lnTo>
                    <a:pt x="0" y="2756"/>
                  </a:lnTo>
                  <a:lnTo>
                    <a:pt x="150" y="2756"/>
                  </a:lnTo>
                  <a:lnTo>
                    <a:pt x="150" y="2916"/>
                  </a:lnTo>
                  <a:lnTo>
                    <a:pt x="0" y="2916"/>
                  </a:lnTo>
                  <a:lnTo>
                    <a:pt x="0" y="2928"/>
                  </a:lnTo>
                  <a:lnTo>
                    <a:pt x="150" y="2928"/>
                  </a:lnTo>
                  <a:lnTo>
                    <a:pt x="150" y="3090"/>
                  </a:lnTo>
                  <a:lnTo>
                    <a:pt x="0" y="3090"/>
                  </a:lnTo>
                  <a:lnTo>
                    <a:pt x="0" y="3102"/>
                  </a:lnTo>
                  <a:lnTo>
                    <a:pt x="150" y="3102"/>
                  </a:lnTo>
                  <a:lnTo>
                    <a:pt x="150" y="3262"/>
                  </a:lnTo>
                  <a:lnTo>
                    <a:pt x="0" y="3262"/>
                  </a:lnTo>
                  <a:lnTo>
                    <a:pt x="0" y="3274"/>
                  </a:lnTo>
                  <a:lnTo>
                    <a:pt x="150" y="3274"/>
                  </a:lnTo>
                  <a:lnTo>
                    <a:pt x="150" y="3608"/>
                  </a:lnTo>
                  <a:lnTo>
                    <a:pt x="0" y="3608"/>
                  </a:lnTo>
                  <a:lnTo>
                    <a:pt x="0" y="3620"/>
                  </a:lnTo>
                  <a:lnTo>
                    <a:pt x="150" y="3620"/>
                  </a:lnTo>
                  <a:lnTo>
                    <a:pt x="150" y="3780"/>
                  </a:lnTo>
                  <a:lnTo>
                    <a:pt x="0" y="3780"/>
                  </a:lnTo>
                  <a:lnTo>
                    <a:pt x="0" y="3792"/>
                  </a:lnTo>
                  <a:lnTo>
                    <a:pt x="150" y="3792"/>
                  </a:lnTo>
                  <a:lnTo>
                    <a:pt x="150" y="3954"/>
                  </a:lnTo>
                  <a:lnTo>
                    <a:pt x="0" y="3954"/>
                  </a:lnTo>
                  <a:lnTo>
                    <a:pt x="0" y="3966"/>
                  </a:lnTo>
                  <a:lnTo>
                    <a:pt x="150" y="3966"/>
                  </a:lnTo>
                  <a:lnTo>
                    <a:pt x="150" y="4126"/>
                  </a:lnTo>
                  <a:lnTo>
                    <a:pt x="0" y="4126"/>
                  </a:lnTo>
                  <a:lnTo>
                    <a:pt x="0" y="4138"/>
                  </a:lnTo>
                  <a:lnTo>
                    <a:pt x="150" y="4138"/>
                  </a:lnTo>
                  <a:lnTo>
                    <a:pt x="150" y="4298"/>
                  </a:lnTo>
                  <a:lnTo>
                    <a:pt x="0" y="4298"/>
                  </a:lnTo>
                  <a:lnTo>
                    <a:pt x="0" y="4310"/>
                  </a:lnTo>
                  <a:lnTo>
                    <a:pt x="150" y="4310"/>
                  </a:lnTo>
                  <a:lnTo>
                    <a:pt x="150" y="4472"/>
                  </a:lnTo>
                  <a:lnTo>
                    <a:pt x="0" y="4472"/>
                  </a:lnTo>
                  <a:lnTo>
                    <a:pt x="0" y="4484"/>
                  </a:lnTo>
                  <a:lnTo>
                    <a:pt x="150" y="4484"/>
                  </a:lnTo>
                  <a:lnTo>
                    <a:pt x="150" y="4644"/>
                  </a:lnTo>
                  <a:lnTo>
                    <a:pt x="0" y="4644"/>
                  </a:lnTo>
                  <a:lnTo>
                    <a:pt x="0" y="4656"/>
                  </a:lnTo>
                  <a:lnTo>
                    <a:pt x="150" y="4656"/>
                  </a:lnTo>
                  <a:lnTo>
                    <a:pt x="150" y="4818"/>
                  </a:lnTo>
                  <a:lnTo>
                    <a:pt x="0" y="4818"/>
                  </a:lnTo>
                  <a:lnTo>
                    <a:pt x="0" y="4830"/>
                  </a:lnTo>
                  <a:lnTo>
                    <a:pt x="150" y="4830"/>
                  </a:lnTo>
                  <a:lnTo>
                    <a:pt x="150" y="4990"/>
                  </a:lnTo>
                  <a:lnTo>
                    <a:pt x="0" y="4990"/>
                  </a:lnTo>
                  <a:lnTo>
                    <a:pt x="0" y="5002"/>
                  </a:lnTo>
                  <a:lnTo>
                    <a:pt x="150" y="5002"/>
                  </a:lnTo>
                  <a:lnTo>
                    <a:pt x="150" y="5152"/>
                  </a:lnTo>
                  <a:lnTo>
                    <a:pt x="162" y="5152"/>
                  </a:lnTo>
                  <a:lnTo>
                    <a:pt x="162" y="5002"/>
                  </a:lnTo>
                  <a:lnTo>
                    <a:pt x="323" y="5002"/>
                  </a:lnTo>
                  <a:lnTo>
                    <a:pt x="323" y="5152"/>
                  </a:lnTo>
                  <a:lnTo>
                    <a:pt x="335" y="5152"/>
                  </a:lnTo>
                  <a:lnTo>
                    <a:pt x="335" y="5002"/>
                  </a:lnTo>
                  <a:lnTo>
                    <a:pt x="495" y="5002"/>
                  </a:lnTo>
                  <a:lnTo>
                    <a:pt x="495" y="5152"/>
                  </a:lnTo>
                  <a:lnTo>
                    <a:pt x="507" y="5152"/>
                  </a:lnTo>
                  <a:lnTo>
                    <a:pt x="507" y="5002"/>
                  </a:lnTo>
                  <a:lnTo>
                    <a:pt x="669" y="5002"/>
                  </a:lnTo>
                  <a:lnTo>
                    <a:pt x="669" y="5152"/>
                  </a:lnTo>
                  <a:lnTo>
                    <a:pt x="681" y="5152"/>
                  </a:lnTo>
                  <a:lnTo>
                    <a:pt x="681" y="5002"/>
                  </a:lnTo>
                  <a:lnTo>
                    <a:pt x="841" y="5002"/>
                  </a:lnTo>
                  <a:lnTo>
                    <a:pt x="841" y="5152"/>
                  </a:lnTo>
                  <a:lnTo>
                    <a:pt x="854" y="5152"/>
                  </a:lnTo>
                  <a:lnTo>
                    <a:pt x="854" y="5002"/>
                  </a:lnTo>
                  <a:lnTo>
                    <a:pt x="1016" y="5002"/>
                  </a:lnTo>
                  <a:lnTo>
                    <a:pt x="1016" y="5152"/>
                  </a:lnTo>
                  <a:lnTo>
                    <a:pt x="1028" y="5152"/>
                  </a:lnTo>
                  <a:lnTo>
                    <a:pt x="1028" y="5002"/>
                  </a:lnTo>
                  <a:lnTo>
                    <a:pt x="1188" y="5002"/>
                  </a:lnTo>
                  <a:lnTo>
                    <a:pt x="1188" y="5152"/>
                  </a:lnTo>
                  <a:lnTo>
                    <a:pt x="1200" y="5152"/>
                  </a:lnTo>
                  <a:lnTo>
                    <a:pt x="1200" y="5002"/>
                  </a:lnTo>
                  <a:lnTo>
                    <a:pt x="1360" y="5002"/>
                  </a:lnTo>
                  <a:lnTo>
                    <a:pt x="1360" y="5152"/>
                  </a:lnTo>
                  <a:lnTo>
                    <a:pt x="1372" y="5152"/>
                  </a:lnTo>
                  <a:lnTo>
                    <a:pt x="1372" y="5002"/>
                  </a:lnTo>
                  <a:lnTo>
                    <a:pt x="1535" y="5002"/>
                  </a:lnTo>
                  <a:lnTo>
                    <a:pt x="1535" y="5152"/>
                  </a:lnTo>
                  <a:lnTo>
                    <a:pt x="1547" y="5152"/>
                  </a:lnTo>
                  <a:lnTo>
                    <a:pt x="1547" y="5002"/>
                  </a:lnTo>
                  <a:lnTo>
                    <a:pt x="1881" y="5002"/>
                  </a:lnTo>
                  <a:lnTo>
                    <a:pt x="1881" y="5152"/>
                  </a:lnTo>
                  <a:lnTo>
                    <a:pt x="1893" y="5152"/>
                  </a:lnTo>
                  <a:lnTo>
                    <a:pt x="1893" y="5002"/>
                  </a:lnTo>
                  <a:lnTo>
                    <a:pt x="2054" y="5002"/>
                  </a:lnTo>
                  <a:lnTo>
                    <a:pt x="2054" y="5152"/>
                  </a:lnTo>
                  <a:lnTo>
                    <a:pt x="2066" y="5152"/>
                  </a:lnTo>
                  <a:lnTo>
                    <a:pt x="2066" y="5002"/>
                  </a:lnTo>
                  <a:lnTo>
                    <a:pt x="2226" y="5002"/>
                  </a:lnTo>
                  <a:lnTo>
                    <a:pt x="2226" y="5152"/>
                  </a:lnTo>
                  <a:lnTo>
                    <a:pt x="2238" y="5152"/>
                  </a:lnTo>
                  <a:lnTo>
                    <a:pt x="2238" y="5002"/>
                  </a:lnTo>
                  <a:lnTo>
                    <a:pt x="2400" y="5002"/>
                  </a:lnTo>
                  <a:lnTo>
                    <a:pt x="2400" y="5152"/>
                  </a:lnTo>
                  <a:lnTo>
                    <a:pt x="2412" y="5152"/>
                  </a:lnTo>
                  <a:lnTo>
                    <a:pt x="2412" y="5002"/>
                  </a:lnTo>
                  <a:lnTo>
                    <a:pt x="2572" y="5002"/>
                  </a:lnTo>
                  <a:lnTo>
                    <a:pt x="2572" y="5152"/>
                  </a:lnTo>
                  <a:lnTo>
                    <a:pt x="2585" y="5152"/>
                  </a:lnTo>
                  <a:lnTo>
                    <a:pt x="2585" y="5002"/>
                  </a:lnTo>
                  <a:lnTo>
                    <a:pt x="2747" y="5002"/>
                  </a:lnTo>
                  <a:lnTo>
                    <a:pt x="2747" y="5152"/>
                  </a:lnTo>
                  <a:lnTo>
                    <a:pt x="2759" y="5152"/>
                  </a:lnTo>
                  <a:lnTo>
                    <a:pt x="2759" y="5002"/>
                  </a:lnTo>
                  <a:lnTo>
                    <a:pt x="2919" y="5002"/>
                  </a:lnTo>
                  <a:lnTo>
                    <a:pt x="2919" y="5152"/>
                  </a:lnTo>
                  <a:lnTo>
                    <a:pt x="2931" y="5152"/>
                  </a:lnTo>
                  <a:lnTo>
                    <a:pt x="2931" y="5002"/>
                  </a:lnTo>
                  <a:lnTo>
                    <a:pt x="3093" y="5002"/>
                  </a:lnTo>
                  <a:lnTo>
                    <a:pt x="3093" y="5152"/>
                  </a:lnTo>
                  <a:lnTo>
                    <a:pt x="3105" y="5152"/>
                  </a:lnTo>
                  <a:lnTo>
                    <a:pt x="3105" y="5002"/>
                  </a:lnTo>
                  <a:lnTo>
                    <a:pt x="3266" y="5002"/>
                  </a:lnTo>
                  <a:lnTo>
                    <a:pt x="3266" y="5152"/>
                  </a:lnTo>
                  <a:lnTo>
                    <a:pt x="3278" y="5152"/>
                  </a:lnTo>
                  <a:lnTo>
                    <a:pt x="3278" y="5002"/>
                  </a:lnTo>
                  <a:lnTo>
                    <a:pt x="3612" y="5002"/>
                  </a:lnTo>
                  <a:lnTo>
                    <a:pt x="3612" y="5152"/>
                  </a:lnTo>
                  <a:lnTo>
                    <a:pt x="3624" y="5152"/>
                  </a:lnTo>
                  <a:lnTo>
                    <a:pt x="3624" y="5002"/>
                  </a:lnTo>
                  <a:lnTo>
                    <a:pt x="3785" y="5002"/>
                  </a:lnTo>
                  <a:lnTo>
                    <a:pt x="3785" y="5152"/>
                  </a:lnTo>
                  <a:lnTo>
                    <a:pt x="3797" y="5152"/>
                  </a:lnTo>
                  <a:lnTo>
                    <a:pt x="3797" y="5002"/>
                  </a:lnTo>
                  <a:lnTo>
                    <a:pt x="3959" y="5002"/>
                  </a:lnTo>
                  <a:lnTo>
                    <a:pt x="3959" y="5152"/>
                  </a:lnTo>
                  <a:lnTo>
                    <a:pt x="3971" y="5152"/>
                  </a:lnTo>
                  <a:lnTo>
                    <a:pt x="3971" y="5002"/>
                  </a:lnTo>
                  <a:lnTo>
                    <a:pt x="4131" y="5002"/>
                  </a:lnTo>
                  <a:lnTo>
                    <a:pt x="4131" y="5152"/>
                  </a:lnTo>
                  <a:lnTo>
                    <a:pt x="4143" y="5152"/>
                  </a:lnTo>
                  <a:lnTo>
                    <a:pt x="4143" y="5002"/>
                  </a:lnTo>
                  <a:lnTo>
                    <a:pt x="4303" y="5002"/>
                  </a:lnTo>
                  <a:lnTo>
                    <a:pt x="4303" y="5152"/>
                  </a:lnTo>
                  <a:lnTo>
                    <a:pt x="4316" y="5152"/>
                  </a:lnTo>
                  <a:lnTo>
                    <a:pt x="4316" y="5002"/>
                  </a:lnTo>
                  <a:lnTo>
                    <a:pt x="4478" y="5002"/>
                  </a:lnTo>
                  <a:lnTo>
                    <a:pt x="4478" y="5152"/>
                  </a:lnTo>
                  <a:lnTo>
                    <a:pt x="4490" y="5152"/>
                  </a:lnTo>
                  <a:lnTo>
                    <a:pt x="4490" y="5002"/>
                  </a:lnTo>
                  <a:lnTo>
                    <a:pt x="4650" y="5002"/>
                  </a:lnTo>
                  <a:lnTo>
                    <a:pt x="4650" y="5152"/>
                  </a:lnTo>
                  <a:lnTo>
                    <a:pt x="4662" y="5152"/>
                  </a:lnTo>
                  <a:lnTo>
                    <a:pt x="4662" y="5002"/>
                  </a:lnTo>
                  <a:lnTo>
                    <a:pt x="4824" y="5002"/>
                  </a:lnTo>
                  <a:lnTo>
                    <a:pt x="4824" y="5152"/>
                  </a:lnTo>
                  <a:lnTo>
                    <a:pt x="4836" y="5152"/>
                  </a:lnTo>
                  <a:lnTo>
                    <a:pt x="4836" y="5002"/>
                  </a:lnTo>
                  <a:lnTo>
                    <a:pt x="4997" y="5002"/>
                  </a:lnTo>
                  <a:lnTo>
                    <a:pt x="4997" y="5152"/>
                  </a:lnTo>
                  <a:lnTo>
                    <a:pt x="5009" y="5152"/>
                  </a:lnTo>
                  <a:lnTo>
                    <a:pt x="5009" y="5002"/>
                  </a:lnTo>
                  <a:lnTo>
                    <a:pt x="5343" y="5002"/>
                  </a:lnTo>
                  <a:lnTo>
                    <a:pt x="5343" y="5152"/>
                  </a:lnTo>
                  <a:lnTo>
                    <a:pt x="5355" y="5152"/>
                  </a:lnTo>
                  <a:lnTo>
                    <a:pt x="5355" y="5002"/>
                  </a:lnTo>
                  <a:lnTo>
                    <a:pt x="5516" y="5002"/>
                  </a:lnTo>
                  <a:lnTo>
                    <a:pt x="5516" y="5152"/>
                  </a:lnTo>
                  <a:lnTo>
                    <a:pt x="5528" y="5152"/>
                  </a:lnTo>
                  <a:lnTo>
                    <a:pt x="5528" y="5002"/>
                  </a:lnTo>
                  <a:lnTo>
                    <a:pt x="5690" y="5002"/>
                  </a:lnTo>
                  <a:lnTo>
                    <a:pt x="5690" y="5152"/>
                  </a:lnTo>
                  <a:lnTo>
                    <a:pt x="5702" y="5152"/>
                  </a:lnTo>
                  <a:lnTo>
                    <a:pt x="5702" y="5002"/>
                  </a:lnTo>
                  <a:lnTo>
                    <a:pt x="5862" y="5002"/>
                  </a:lnTo>
                  <a:lnTo>
                    <a:pt x="5862" y="5152"/>
                  </a:lnTo>
                  <a:lnTo>
                    <a:pt x="5874" y="5152"/>
                  </a:lnTo>
                  <a:lnTo>
                    <a:pt x="5874" y="5002"/>
                  </a:lnTo>
                  <a:lnTo>
                    <a:pt x="6036" y="5002"/>
                  </a:lnTo>
                  <a:lnTo>
                    <a:pt x="6036" y="5152"/>
                  </a:lnTo>
                  <a:lnTo>
                    <a:pt x="6049" y="5152"/>
                  </a:lnTo>
                  <a:lnTo>
                    <a:pt x="6049" y="5002"/>
                  </a:lnTo>
                  <a:lnTo>
                    <a:pt x="6209" y="5002"/>
                  </a:lnTo>
                  <a:lnTo>
                    <a:pt x="6209" y="5152"/>
                  </a:lnTo>
                  <a:lnTo>
                    <a:pt x="6221" y="5152"/>
                  </a:lnTo>
                  <a:lnTo>
                    <a:pt x="6221" y="5002"/>
                  </a:lnTo>
                  <a:lnTo>
                    <a:pt x="6381" y="5002"/>
                  </a:lnTo>
                  <a:lnTo>
                    <a:pt x="6381" y="5152"/>
                  </a:lnTo>
                  <a:lnTo>
                    <a:pt x="6393" y="5152"/>
                  </a:lnTo>
                  <a:lnTo>
                    <a:pt x="6393" y="5002"/>
                  </a:lnTo>
                  <a:lnTo>
                    <a:pt x="6555" y="5002"/>
                  </a:lnTo>
                  <a:lnTo>
                    <a:pt x="6555" y="5152"/>
                  </a:lnTo>
                  <a:lnTo>
                    <a:pt x="6567" y="5152"/>
                  </a:lnTo>
                  <a:lnTo>
                    <a:pt x="6567" y="5002"/>
                  </a:lnTo>
                  <a:lnTo>
                    <a:pt x="6728" y="5002"/>
                  </a:lnTo>
                  <a:lnTo>
                    <a:pt x="6728" y="5152"/>
                  </a:lnTo>
                  <a:lnTo>
                    <a:pt x="6740" y="5152"/>
                  </a:lnTo>
                  <a:lnTo>
                    <a:pt x="6740" y="5002"/>
                  </a:lnTo>
                  <a:lnTo>
                    <a:pt x="6892" y="5002"/>
                  </a:lnTo>
                  <a:lnTo>
                    <a:pt x="6892" y="4990"/>
                  </a:lnTo>
                  <a:lnTo>
                    <a:pt x="6740" y="4990"/>
                  </a:lnTo>
                  <a:lnTo>
                    <a:pt x="6740" y="4830"/>
                  </a:lnTo>
                  <a:lnTo>
                    <a:pt x="6892" y="4830"/>
                  </a:lnTo>
                  <a:lnTo>
                    <a:pt x="6892" y="4818"/>
                  </a:lnTo>
                  <a:lnTo>
                    <a:pt x="6740" y="4818"/>
                  </a:lnTo>
                  <a:lnTo>
                    <a:pt x="6740" y="4656"/>
                  </a:lnTo>
                  <a:lnTo>
                    <a:pt x="6892" y="4656"/>
                  </a:lnTo>
                  <a:lnTo>
                    <a:pt x="6892" y="4644"/>
                  </a:lnTo>
                  <a:lnTo>
                    <a:pt x="6740" y="4644"/>
                  </a:lnTo>
                  <a:lnTo>
                    <a:pt x="6740" y="4484"/>
                  </a:lnTo>
                  <a:lnTo>
                    <a:pt x="6892" y="4484"/>
                  </a:lnTo>
                  <a:lnTo>
                    <a:pt x="6892" y="4472"/>
                  </a:lnTo>
                  <a:lnTo>
                    <a:pt x="6740" y="4472"/>
                  </a:lnTo>
                  <a:lnTo>
                    <a:pt x="6740" y="4310"/>
                  </a:lnTo>
                  <a:lnTo>
                    <a:pt x="6892" y="4310"/>
                  </a:lnTo>
                  <a:lnTo>
                    <a:pt x="6892" y="4298"/>
                  </a:lnTo>
                  <a:lnTo>
                    <a:pt x="6740" y="4298"/>
                  </a:lnTo>
                  <a:lnTo>
                    <a:pt x="6740" y="4138"/>
                  </a:lnTo>
                  <a:lnTo>
                    <a:pt x="6892" y="4138"/>
                  </a:lnTo>
                  <a:lnTo>
                    <a:pt x="6892" y="4126"/>
                  </a:lnTo>
                  <a:lnTo>
                    <a:pt x="6740" y="4126"/>
                  </a:lnTo>
                  <a:lnTo>
                    <a:pt x="6740" y="3966"/>
                  </a:lnTo>
                  <a:lnTo>
                    <a:pt x="6892" y="3966"/>
                  </a:lnTo>
                  <a:lnTo>
                    <a:pt x="6892" y="3954"/>
                  </a:lnTo>
                  <a:lnTo>
                    <a:pt x="6740" y="3954"/>
                  </a:lnTo>
                  <a:lnTo>
                    <a:pt x="6740" y="3792"/>
                  </a:lnTo>
                  <a:lnTo>
                    <a:pt x="6892" y="3792"/>
                  </a:lnTo>
                  <a:lnTo>
                    <a:pt x="6892" y="3780"/>
                  </a:lnTo>
                  <a:lnTo>
                    <a:pt x="6740" y="3780"/>
                  </a:lnTo>
                  <a:lnTo>
                    <a:pt x="6740" y="3620"/>
                  </a:lnTo>
                  <a:lnTo>
                    <a:pt x="6892" y="3620"/>
                  </a:lnTo>
                  <a:lnTo>
                    <a:pt x="6892" y="3608"/>
                  </a:lnTo>
                  <a:lnTo>
                    <a:pt x="6740" y="3608"/>
                  </a:lnTo>
                  <a:lnTo>
                    <a:pt x="6740" y="3274"/>
                  </a:lnTo>
                  <a:lnTo>
                    <a:pt x="6892" y="3274"/>
                  </a:lnTo>
                  <a:lnTo>
                    <a:pt x="6892" y="3262"/>
                  </a:lnTo>
                  <a:lnTo>
                    <a:pt x="6740" y="3262"/>
                  </a:lnTo>
                  <a:lnTo>
                    <a:pt x="6740" y="3102"/>
                  </a:lnTo>
                  <a:lnTo>
                    <a:pt x="6892" y="3102"/>
                  </a:lnTo>
                  <a:lnTo>
                    <a:pt x="6892" y="3090"/>
                  </a:lnTo>
                  <a:lnTo>
                    <a:pt x="6740" y="3090"/>
                  </a:lnTo>
                  <a:lnTo>
                    <a:pt x="6740" y="2928"/>
                  </a:lnTo>
                  <a:lnTo>
                    <a:pt x="6892" y="2928"/>
                  </a:lnTo>
                  <a:lnTo>
                    <a:pt x="6892" y="2916"/>
                  </a:lnTo>
                  <a:lnTo>
                    <a:pt x="6740" y="2916"/>
                  </a:lnTo>
                  <a:lnTo>
                    <a:pt x="6740" y="2756"/>
                  </a:lnTo>
                  <a:lnTo>
                    <a:pt x="6892" y="2756"/>
                  </a:lnTo>
                  <a:lnTo>
                    <a:pt x="6892" y="2744"/>
                  </a:lnTo>
                  <a:lnTo>
                    <a:pt x="6740" y="2744"/>
                  </a:lnTo>
                  <a:lnTo>
                    <a:pt x="6740" y="2582"/>
                  </a:lnTo>
                  <a:lnTo>
                    <a:pt x="6892" y="2582"/>
                  </a:lnTo>
                  <a:lnTo>
                    <a:pt x="6892" y="2570"/>
                  </a:lnTo>
                  <a:lnTo>
                    <a:pt x="6740" y="2570"/>
                  </a:lnTo>
                  <a:lnTo>
                    <a:pt x="6740" y="2410"/>
                  </a:lnTo>
                  <a:lnTo>
                    <a:pt x="6892" y="2410"/>
                  </a:lnTo>
                  <a:lnTo>
                    <a:pt x="6892" y="2398"/>
                  </a:lnTo>
                  <a:lnTo>
                    <a:pt x="6740" y="2398"/>
                  </a:lnTo>
                  <a:lnTo>
                    <a:pt x="6740" y="2238"/>
                  </a:lnTo>
                  <a:lnTo>
                    <a:pt x="6892" y="2238"/>
                  </a:lnTo>
                  <a:lnTo>
                    <a:pt x="6892" y="2226"/>
                  </a:lnTo>
                  <a:lnTo>
                    <a:pt x="6740" y="2226"/>
                  </a:lnTo>
                  <a:lnTo>
                    <a:pt x="6740" y="2064"/>
                  </a:lnTo>
                  <a:lnTo>
                    <a:pt x="6892" y="2064"/>
                  </a:lnTo>
                  <a:lnTo>
                    <a:pt x="6892" y="2052"/>
                  </a:lnTo>
                  <a:lnTo>
                    <a:pt x="6740" y="2052"/>
                  </a:lnTo>
                  <a:lnTo>
                    <a:pt x="6740" y="1892"/>
                  </a:lnTo>
                  <a:lnTo>
                    <a:pt x="6892" y="1892"/>
                  </a:lnTo>
                  <a:lnTo>
                    <a:pt x="6892" y="1880"/>
                  </a:lnTo>
                  <a:lnTo>
                    <a:pt x="6740" y="1880"/>
                  </a:lnTo>
                  <a:lnTo>
                    <a:pt x="6740" y="1546"/>
                  </a:lnTo>
                  <a:lnTo>
                    <a:pt x="6892" y="1546"/>
                  </a:lnTo>
                  <a:lnTo>
                    <a:pt x="6892" y="1534"/>
                  </a:lnTo>
                  <a:lnTo>
                    <a:pt x="6740" y="1534"/>
                  </a:lnTo>
                  <a:lnTo>
                    <a:pt x="6740" y="1372"/>
                  </a:lnTo>
                  <a:lnTo>
                    <a:pt x="6892" y="1372"/>
                  </a:lnTo>
                  <a:lnTo>
                    <a:pt x="6892" y="1360"/>
                  </a:lnTo>
                  <a:lnTo>
                    <a:pt x="6740" y="1360"/>
                  </a:lnTo>
                  <a:lnTo>
                    <a:pt x="6740" y="1200"/>
                  </a:lnTo>
                  <a:lnTo>
                    <a:pt x="6892" y="1200"/>
                  </a:lnTo>
                  <a:lnTo>
                    <a:pt x="6892" y="1188"/>
                  </a:lnTo>
                  <a:lnTo>
                    <a:pt x="6740" y="1188"/>
                  </a:lnTo>
                  <a:lnTo>
                    <a:pt x="6740" y="1028"/>
                  </a:lnTo>
                  <a:lnTo>
                    <a:pt x="6892" y="1028"/>
                  </a:lnTo>
                  <a:lnTo>
                    <a:pt x="6892" y="1016"/>
                  </a:lnTo>
                  <a:lnTo>
                    <a:pt x="6740" y="1016"/>
                  </a:lnTo>
                  <a:lnTo>
                    <a:pt x="6740" y="854"/>
                  </a:lnTo>
                  <a:lnTo>
                    <a:pt x="6892" y="854"/>
                  </a:lnTo>
                  <a:lnTo>
                    <a:pt x="6892" y="842"/>
                  </a:lnTo>
                  <a:lnTo>
                    <a:pt x="6740" y="842"/>
                  </a:lnTo>
                  <a:lnTo>
                    <a:pt x="6740" y="682"/>
                  </a:lnTo>
                  <a:lnTo>
                    <a:pt x="6892" y="682"/>
                  </a:lnTo>
                  <a:lnTo>
                    <a:pt x="6892" y="670"/>
                  </a:lnTo>
                  <a:lnTo>
                    <a:pt x="6740" y="670"/>
                  </a:lnTo>
                  <a:lnTo>
                    <a:pt x="6740" y="508"/>
                  </a:lnTo>
                  <a:lnTo>
                    <a:pt x="6892" y="508"/>
                  </a:lnTo>
                  <a:lnTo>
                    <a:pt x="6892" y="496"/>
                  </a:lnTo>
                  <a:lnTo>
                    <a:pt x="6740" y="496"/>
                  </a:lnTo>
                  <a:lnTo>
                    <a:pt x="6740" y="336"/>
                  </a:lnTo>
                  <a:lnTo>
                    <a:pt x="6892" y="336"/>
                  </a:lnTo>
                  <a:lnTo>
                    <a:pt x="6892" y="324"/>
                  </a:lnTo>
                  <a:lnTo>
                    <a:pt x="6740" y="324"/>
                  </a:lnTo>
                  <a:lnTo>
                    <a:pt x="6740" y="164"/>
                  </a:lnTo>
                  <a:lnTo>
                    <a:pt x="6892" y="164"/>
                  </a:lnTo>
                  <a:lnTo>
                    <a:pt x="6892" y="152"/>
                  </a:lnTo>
                  <a:lnTo>
                    <a:pt x="6740" y="152"/>
                  </a:lnTo>
                  <a:lnTo>
                    <a:pt x="6740" y="0"/>
                  </a:lnTo>
                  <a:close/>
                  <a:moveTo>
                    <a:pt x="323" y="4990"/>
                  </a:moveTo>
                  <a:lnTo>
                    <a:pt x="162" y="4990"/>
                  </a:lnTo>
                  <a:lnTo>
                    <a:pt x="162" y="4830"/>
                  </a:lnTo>
                  <a:lnTo>
                    <a:pt x="323" y="4830"/>
                  </a:lnTo>
                  <a:lnTo>
                    <a:pt x="323" y="4990"/>
                  </a:lnTo>
                  <a:close/>
                  <a:moveTo>
                    <a:pt x="323" y="4818"/>
                  </a:moveTo>
                  <a:lnTo>
                    <a:pt x="162" y="4818"/>
                  </a:lnTo>
                  <a:lnTo>
                    <a:pt x="162" y="4656"/>
                  </a:lnTo>
                  <a:lnTo>
                    <a:pt x="323" y="4656"/>
                  </a:lnTo>
                  <a:lnTo>
                    <a:pt x="323" y="4818"/>
                  </a:lnTo>
                  <a:close/>
                  <a:moveTo>
                    <a:pt x="323" y="4644"/>
                  </a:moveTo>
                  <a:lnTo>
                    <a:pt x="162" y="4644"/>
                  </a:lnTo>
                  <a:lnTo>
                    <a:pt x="162" y="4484"/>
                  </a:lnTo>
                  <a:lnTo>
                    <a:pt x="323" y="4484"/>
                  </a:lnTo>
                  <a:lnTo>
                    <a:pt x="323" y="4644"/>
                  </a:lnTo>
                  <a:close/>
                  <a:moveTo>
                    <a:pt x="323" y="4472"/>
                  </a:moveTo>
                  <a:lnTo>
                    <a:pt x="162" y="4472"/>
                  </a:lnTo>
                  <a:lnTo>
                    <a:pt x="162" y="4310"/>
                  </a:lnTo>
                  <a:lnTo>
                    <a:pt x="323" y="4310"/>
                  </a:lnTo>
                  <a:lnTo>
                    <a:pt x="323" y="4472"/>
                  </a:lnTo>
                  <a:close/>
                  <a:moveTo>
                    <a:pt x="323" y="4298"/>
                  </a:moveTo>
                  <a:lnTo>
                    <a:pt x="162" y="4298"/>
                  </a:lnTo>
                  <a:lnTo>
                    <a:pt x="162" y="4138"/>
                  </a:lnTo>
                  <a:lnTo>
                    <a:pt x="323" y="4138"/>
                  </a:lnTo>
                  <a:lnTo>
                    <a:pt x="323" y="4298"/>
                  </a:lnTo>
                  <a:close/>
                  <a:moveTo>
                    <a:pt x="323" y="4126"/>
                  </a:moveTo>
                  <a:lnTo>
                    <a:pt x="162" y="4126"/>
                  </a:lnTo>
                  <a:lnTo>
                    <a:pt x="162" y="3966"/>
                  </a:lnTo>
                  <a:lnTo>
                    <a:pt x="323" y="3966"/>
                  </a:lnTo>
                  <a:lnTo>
                    <a:pt x="323" y="4126"/>
                  </a:lnTo>
                  <a:close/>
                  <a:moveTo>
                    <a:pt x="323" y="3954"/>
                  </a:moveTo>
                  <a:lnTo>
                    <a:pt x="162" y="3954"/>
                  </a:lnTo>
                  <a:lnTo>
                    <a:pt x="162" y="3792"/>
                  </a:lnTo>
                  <a:lnTo>
                    <a:pt x="323" y="3792"/>
                  </a:lnTo>
                  <a:lnTo>
                    <a:pt x="323" y="3954"/>
                  </a:lnTo>
                  <a:close/>
                  <a:moveTo>
                    <a:pt x="323" y="3780"/>
                  </a:moveTo>
                  <a:lnTo>
                    <a:pt x="162" y="3780"/>
                  </a:lnTo>
                  <a:lnTo>
                    <a:pt x="162" y="3620"/>
                  </a:lnTo>
                  <a:lnTo>
                    <a:pt x="323" y="3620"/>
                  </a:lnTo>
                  <a:lnTo>
                    <a:pt x="323" y="3780"/>
                  </a:lnTo>
                  <a:close/>
                  <a:moveTo>
                    <a:pt x="323" y="3608"/>
                  </a:moveTo>
                  <a:lnTo>
                    <a:pt x="162" y="3608"/>
                  </a:lnTo>
                  <a:lnTo>
                    <a:pt x="162" y="3274"/>
                  </a:lnTo>
                  <a:lnTo>
                    <a:pt x="323" y="3274"/>
                  </a:lnTo>
                  <a:lnTo>
                    <a:pt x="323" y="3608"/>
                  </a:lnTo>
                  <a:close/>
                  <a:moveTo>
                    <a:pt x="323" y="3262"/>
                  </a:moveTo>
                  <a:lnTo>
                    <a:pt x="162" y="3262"/>
                  </a:lnTo>
                  <a:lnTo>
                    <a:pt x="162" y="3102"/>
                  </a:lnTo>
                  <a:lnTo>
                    <a:pt x="323" y="3102"/>
                  </a:lnTo>
                  <a:lnTo>
                    <a:pt x="323" y="3262"/>
                  </a:lnTo>
                  <a:close/>
                  <a:moveTo>
                    <a:pt x="323" y="3090"/>
                  </a:moveTo>
                  <a:lnTo>
                    <a:pt x="162" y="3090"/>
                  </a:lnTo>
                  <a:lnTo>
                    <a:pt x="162" y="2928"/>
                  </a:lnTo>
                  <a:lnTo>
                    <a:pt x="323" y="2928"/>
                  </a:lnTo>
                  <a:lnTo>
                    <a:pt x="323" y="3090"/>
                  </a:lnTo>
                  <a:close/>
                  <a:moveTo>
                    <a:pt x="323" y="2916"/>
                  </a:moveTo>
                  <a:lnTo>
                    <a:pt x="162" y="2916"/>
                  </a:lnTo>
                  <a:lnTo>
                    <a:pt x="162" y="2756"/>
                  </a:lnTo>
                  <a:lnTo>
                    <a:pt x="323" y="2756"/>
                  </a:lnTo>
                  <a:lnTo>
                    <a:pt x="323" y="2916"/>
                  </a:lnTo>
                  <a:close/>
                  <a:moveTo>
                    <a:pt x="323" y="2744"/>
                  </a:moveTo>
                  <a:lnTo>
                    <a:pt x="162" y="2744"/>
                  </a:lnTo>
                  <a:lnTo>
                    <a:pt x="162" y="2582"/>
                  </a:lnTo>
                  <a:lnTo>
                    <a:pt x="323" y="2582"/>
                  </a:lnTo>
                  <a:lnTo>
                    <a:pt x="323" y="2744"/>
                  </a:lnTo>
                  <a:close/>
                  <a:moveTo>
                    <a:pt x="323" y="2570"/>
                  </a:moveTo>
                  <a:lnTo>
                    <a:pt x="162" y="2570"/>
                  </a:lnTo>
                  <a:lnTo>
                    <a:pt x="162" y="2410"/>
                  </a:lnTo>
                  <a:lnTo>
                    <a:pt x="323" y="2410"/>
                  </a:lnTo>
                  <a:lnTo>
                    <a:pt x="323" y="2570"/>
                  </a:lnTo>
                  <a:close/>
                  <a:moveTo>
                    <a:pt x="323" y="2398"/>
                  </a:moveTo>
                  <a:lnTo>
                    <a:pt x="162" y="2398"/>
                  </a:lnTo>
                  <a:lnTo>
                    <a:pt x="162" y="2238"/>
                  </a:lnTo>
                  <a:lnTo>
                    <a:pt x="323" y="2238"/>
                  </a:lnTo>
                  <a:lnTo>
                    <a:pt x="323" y="2398"/>
                  </a:lnTo>
                  <a:close/>
                  <a:moveTo>
                    <a:pt x="323" y="2226"/>
                  </a:moveTo>
                  <a:lnTo>
                    <a:pt x="162" y="2226"/>
                  </a:lnTo>
                  <a:lnTo>
                    <a:pt x="162" y="2064"/>
                  </a:lnTo>
                  <a:lnTo>
                    <a:pt x="323" y="2064"/>
                  </a:lnTo>
                  <a:lnTo>
                    <a:pt x="323" y="2226"/>
                  </a:lnTo>
                  <a:close/>
                  <a:moveTo>
                    <a:pt x="323" y="2052"/>
                  </a:moveTo>
                  <a:lnTo>
                    <a:pt x="162" y="2052"/>
                  </a:lnTo>
                  <a:lnTo>
                    <a:pt x="162" y="1892"/>
                  </a:lnTo>
                  <a:lnTo>
                    <a:pt x="323" y="1892"/>
                  </a:lnTo>
                  <a:lnTo>
                    <a:pt x="323" y="2052"/>
                  </a:lnTo>
                  <a:close/>
                  <a:moveTo>
                    <a:pt x="323" y="1880"/>
                  </a:moveTo>
                  <a:lnTo>
                    <a:pt x="162" y="1880"/>
                  </a:lnTo>
                  <a:lnTo>
                    <a:pt x="162" y="1546"/>
                  </a:lnTo>
                  <a:lnTo>
                    <a:pt x="323" y="1546"/>
                  </a:lnTo>
                  <a:lnTo>
                    <a:pt x="323" y="1880"/>
                  </a:lnTo>
                  <a:close/>
                  <a:moveTo>
                    <a:pt x="323" y="1534"/>
                  </a:moveTo>
                  <a:lnTo>
                    <a:pt x="162" y="1534"/>
                  </a:lnTo>
                  <a:lnTo>
                    <a:pt x="162" y="1372"/>
                  </a:lnTo>
                  <a:lnTo>
                    <a:pt x="323" y="1372"/>
                  </a:lnTo>
                  <a:lnTo>
                    <a:pt x="323" y="1534"/>
                  </a:lnTo>
                  <a:close/>
                  <a:moveTo>
                    <a:pt x="323" y="1360"/>
                  </a:moveTo>
                  <a:lnTo>
                    <a:pt x="162" y="1360"/>
                  </a:lnTo>
                  <a:lnTo>
                    <a:pt x="162" y="1200"/>
                  </a:lnTo>
                  <a:lnTo>
                    <a:pt x="323" y="1200"/>
                  </a:lnTo>
                  <a:lnTo>
                    <a:pt x="323" y="1360"/>
                  </a:lnTo>
                  <a:close/>
                  <a:moveTo>
                    <a:pt x="323" y="1188"/>
                  </a:moveTo>
                  <a:lnTo>
                    <a:pt x="162" y="1188"/>
                  </a:lnTo>
                  <a:lnTo>
                    <a:pt x="162" y="1028"/>
                  </a:lnTo>
                  <a:lnTo>
                    <a:pt x="323" y="1028"/>
                  </a:lnTo>
                  <a:lnTo>
                    <a:pt x="323" y="1188"/>
                  </a:lnTo>
                  <a:close/>
                  <a:moveTo>
                    <a:pt x="323" y="1016"/>
                  </a:moveTo>
                  <a:lnTo>
                    <a:pt x="162" y="1016"/>
                  </a:lnTo>
                  <a:lnTo>
                    <a:pt x="162" y="854"/>
                  </a:lnTo>
                  <a:lnTo>
                    <a:pt x="323" y="854"/>
                  </a:lnTo>
                  <a:lnTo>
                    <a:pt x="323" y="1016"/>
                  </a:lnTo>
                  <a:close/>
                  <a:moveTo>
                    <a:pt x="323" y="842"/>
                  </a:moveTo>
                  <a:lnTo>
                    <a:pt x="162" y="842"/>
                  </a:lnTo>
                  <a:lnTo>
                    <a:pt x="162" y="682"/>
                  </a:lnTo>
                  <a:lnTo>
                    <a:pt x="323" y="682"/>
                  </a:lnTo>
                  <a:lnTo>
                    <a:pt x="323" y="842"/>
                  </a:lnTo>
                  <a:close/>
                  <a:moveTo>
                    <a:pt x="323" y="670"/>
                  </a:moveTo>
                  <a:lnTo>
                    <a:pt x="162" y="670"/>
                  </a:lnTo>
                  <a:lnTo>
                    <a:pt x="162" y="508"/>
                  </a:lnTo>
                  <a:lnTo>
                    <a:pt x="323" y="508"/>
                  </a:lnTo>
                  <a:lnTo>
                    <a:pt x="323" y="670"/>
                  </a:lnTo>
                  <a:close/>
                  <a:moveTo>
                    <a:pt x="323" y="496"/>
                  </a:moveTo>
                  <a:lnTo>
                    <a:pt x="162" y="496"/>
                  </a:lnTo>
                  <a:lnTo>
                    <a:pt x="162" y="336"/>
                  </a:lnTo>
                  <a:lnTo>
                    <a:pt x="323" y="336"/>
                  </a:lnTo>
                  <a:lnTo>
                    <a:pt x="323" y="496"/>
                  </a:lnTo>
                  <a:close/>
                  <a:moveTo>
                    <a:pt x="323" y="324"/>
                  </a:moveTo>
                  <a:lnTo>
                    <a:pt x="162" y="324"/>
                  </a:lnTo>
                  <a:lnTo>
                    <a:pt x="162" y="164"/>
                  </a:lnTo>
                  <a:lnTo>
                    <a:pt x="323" y="164"/>
                  </a:lnTo>
                  <a:lnTo>
                    <a:pt x="323" y="324"/>
                  </a:lnTo>
                  <a:close/>
                  <a:moveTo>
                    <a:pt x="495" y="4990"/>
                  </a:moveTo>
                  <a:lnTo>
                    <a:pt x="335" y="4990"/>
                  </a:lnTo>
                  <a:lnTo>
                    <a:pt x="335" y="4830"/>
                  </a:lnTo>
                  <a:lnTo>
                    <a:pt x="495" y="4830"/>
                  </a:lnTo>
                  <a:lnTo>
                    <a:pt x="495" y="4990"/>
                  </a:lnTo>
                  <a:close/>
                  <a:moveTo>
                    <a:pt x="495" y="4818"/>
                  </a:moveTo>
                  <a:lnTo>
                    <a:pt x="335" y="4818"/>
                  </a:lnTo>
                  <a:lnTo>
                    <a:pt x="335" y="4656"/>
                  </a:lnTo>
                  <a:lnTo>
                    <a:pt x="495" y="4656"/>
                  </a:lnTo>
                  <a:lnTo>
                    <a:pt x="495" y="4818"/>
                  </a:lnTo>
                  <a:close/>
                  <a:moveTo>
                    <a:pt x="495" y="4644"/>
                  </a:moveTo>
                  <a:lnTo>
                    <a:pt x="335" y="4644"/>
                  </a:lnTo>
                  <a:lnTo>
                    <a:pt x="335" y="4484"/>
                  </a:lnTo>
                  <a:lnTo>
                    <a:pt x="495" y="4484"/>
                  </a:lnTo>
                  <a:lnTo>
                    <a:pt x="495" y="4644"/>
                  </a:lnTo>
                  <a:close/>
                  <a:moveTo>
                    <a:pt x="495" y="4472"/>
                  </a:moveTo>
                  <a:lnTo>
                    <a:pt x="335" y="4472"/>
                  </a:lnTo>
                  <a:lnTo>
                    <a:pt x="335" y="4310"/>
                  </a:lnTo>
                  <a:lnTo>
                    <a:pt x="495" y="4310"/>
                  </a:lnTo>
                  <a:lnTo>
                    <a:pt x="495" y="4472"/>
                  </a:lnTo>
                  <a:close/>
                  <a:moveTo>
                    <a:pt x="495" y="4298"/>
                  </a:moveTo>
                  <a:lnTo>
                    <a:pt x="335" y="4298"/>
                  </a:lnTo>
                  <a:lnTo>
                    <a:pt x="335" y="4138"/>
                  </a:lnTo>
                  <a:lnTo>
                    <a:pt x="495" y="4138"/>
                  </a:lnTo>
                  <a:lnTo>
                    <a:pt x="495" y="4298"/>
                  </a:lnTo>
                  <a:close/>
                  <a:moveTo>
                    <a:pt x="495" y="4126"/>
                  </a:moveTo>
                  <a:lnTo>
                    <a:pt x="335" y="4126"/>
                  </a:lnTo>
                  <a:lnTo>
                    <a:pt x="335" y="3966"/>
                  </a:lnTo>
                  <a:lnTo>
                    <a:pt x="495" y="3966"/>
                  </a:lnTo>
                  <a:lnTo>
                    <a:pt x="495" y="4126"/>
                  </a:lnTo>
                  <a:close/>
                  <a:moveTo>
                    <a:pt x="495" y="3954"/>
                  </a:moveTo>
                  <a:lnTo>
                    <a:pt x="335" y="3954"/>
                  </a:lnTo>
                  <a:lnTo>
                    <a:pt x="335" y="3792"/>
                  </a:lnTo>
                  <a:lnTo>
                    <a:pt x="495" y="3792"/>
                  </a:lnTo>
                  <a:lnTo>
                    <a:pt x="495" y="3954"/>
                  </a:lnTo>
                  <a:close/>
                  <a:moveTo>
                    <a:pt x="495" y="3780"/>
                  </a:moveTo>
                  <a:lnTo>
                    <a:pt x="335" y="3780"/>
                  </a:lnTo>
                  <a:lnTo>
                    <a:pt x="335" y="3620"/>
                  </a:lnTo>
                  <a:lnTo>
                    <a:pt x="495" y="3620"/>
                  </a:lnTo>
                  <a:lnTo>
                    <a:pt x="495" y="3780"/>
                  </a:lnTo>
                  <a:close/>
                  <a:moveTo>
                    <a:pt x="495" y="3608"/>
                  </a:moveTo>
                  <a:lnTo>
                    <a:pt x="335" y="3608"/>
                  </a:lnTo>
                  <a:lnTo>
                    <a:pt x="335" y="3274"/>
                  </a:lnTo>
                  <a:lnTo>
                    <a:pt x="495" y="3274"/>
                  </a:lnTo>
                  <a:lnTo>
                    <a:pt x="495" y="3608"/>
                  </a:lnTo>
                  <a:close/>
                  <a:moveTo>
                    <a:pt x="495" y="3262"/>
                  </a:moveTo>
                  <a:lnTo>
                    <a:pt x="335" y="3262"/>
                  </a:lnTo>
                  <a:lnTo>
                    <a:pt x="335" y="3102"/>
                  </a:lnTo>
                  <a:lnTo>
                    <a:pt x="495" y="3102"/>
                  </a:lnTo>
                  <a:lnTo>
                    <a:pt x="495" y="3262"/>
                  </a:lnTo>
                  <a:close/>
                  <a:moveTo>
                    <a:pt x="495" y="3090"/>
                  </a:moveTo>
                  <a:lnTo>
                    <a:pt x="335" y="3090"/>
                  </a:lnTo>
                  <a:lnTo>
                    <a:pt x="335" y="2928"/>
                  </a:lnTo>
                  <a:lnTo>
                    <a:pt x="495" y="2928"/>
                  </a:lnTo>
                  <a:lnTo>
                    <a:pt x="495" y="3090"/>
                  </a:lnTo>
                  <a:close/>
                  <a:moveTo>
                    <a:pt x="495" y="2916"/>
                  </a:moveTo>
                  <a:lnTo>
                    <a:pt x="335" y="2916"/>
                  </a:lnTo>
                  <a:lnTo>
                    <a:pt x="335" y="2756"/>
                  </a:lnTo>
                  <a:lnTo>
                    <a:pt x="495" y="2756"/>
                  </a:lnTo>
                  <a:lnTo>
                    <a:pt x="495" y="2916"/>
                  </a:lnTo>
                  <a:close/>
                  <a:moveTo>
                    <a:pt x="495" y="2744"/>
                  </a:moveTo>
                  <a:lnTo>
                    <a:pt x="335" y="2744"/>
                  </a:lnTo>
                  <a:lnTo>
                    <a:pt x="335" y="2582"/>
                  </a:lnTo>
                  <a:lnTo>
                    <a:pt x="495" y="2582"/>
                  </a:lnTo>
                  <a:lnTo>
                    <a:pt x="495" y="2744"/>
                  </a:lnTo>
                  <a:close/>
                  <a:moveTo>
                    <a:pt x="495" y="2570"/>
                  </a:moveTo>
                  <a:lnTo>
                    <a:pt x="335" y="2570"/>
                  </a:lnTo>
                  <a:lnTo>
                    <a:pt x="335" y="2410"/>
                  </a:lnTo>
                  <a:lnTo>
                    <a:pt x="495" y="2410"/>
                  </a:lnTo>
                  <a:lnTo>
                    <a:pt x="495" y="2570"/>
                  </a:lnTo>
                  <a:close/>
                  <a:moveTo>
                    <a:pt x="495" y="2398"/>
                  </a:moveTo>
                  <a:lnTo>
                    <a:pt x="335" y="2398"/>
                  </a:lnTo>
                  <a:lnTo>
                    <a:pt x="335" y="2238"/>
                  </a:lnTo>
                  <a:lnTo>
                    <a:pt x="495" y="2238"/>
                  </a:lnTo>
                  <a:lnTo>
                    <a:pt x="495" y="2398"/>
                  </a:lnTo>
                  <a:close/>
                  <a:moveTo>
                    <a:pt x="495" y="2226"/>
                  </a:moveTo>
                  <a:lnTo>
                    <a:pt x="335" y="2226"/>
                  </a:lnTo>
                  <a:lnTo>
                    <a:pt x="335" y="2064"/>
                  </a:lnTo>
                  <a:lnTo>
                    <a:pt x="495" y="2064"/>
                  </a:lnTo>
                  <a:lnTo>
                    <a:pt x="495" y="2226"/>
                  </a:lnTo>
                  <a:close/>
                  <a:moveTo>
                    <a:pt x="495" y="2052"/>
                  </a:moveTo>
                  <a:lnTo>
                    <a:pt x="335" y="2052"/>
                  </a:lnTo>
                  <a:lnTo>
                    <a:pt x="335" y="1892"/>
                  </a:lnTo>
                  <a:lnTo>
                    <a:pt x="495" y="1892"/>
                  </a:lnTo>
                  <a:lnTo>
                    <a:pt x="495" y="2052"/>
                  </a:lnTo>
                  <a:close/>
                  <a:moveTo>
                    <a:pt x="495" y="1880"/>
                  </a:moveTo>
                  <a:lnTo>
                    <a:pt x="335" y="1880"/>
                  </a:lnTo>
                  <a:lnTo>
                    <a:pt x="335" y="1546"/>
                  </a:lnTo>
                  <a:lnTo>
                    <a:pt x="495" y="1546"/>
                  </a:lnTo>
                  <a:lnTo>
                    <a:pt x="495" y="1880"/>
                  </a:lnTo>
                  <a:close/>
                  <a:moveTo>
                    <a:pt x="495" y="1534"/>
                  </a:moveTo>
                  <a:lnTo>
                    <a:pt x="335" y="1534"/>
                  </a:lnTo>
                  <a:lnTo>
                    <a:pt x="335" y="1372"/>
                  </a:lnTo>
                  <a:lnTo>
                    <a:pt x="495" y="1372"/>
                  </a:lnTo>
                  <a:lnTo>
                    <a:pt x="495" y="1534"/>
                  </a:lnTo>
                  <a:close/>
                  <a:moveTo>
                    <a:pt x="495" y="1360"/>
                  </a:moveTo>
                  <a:lnTo>
                    <a:pt x="335" y="1360"/>
                  </a:lnTo>
                  <a:lnTo>
                    <a:pt x="335" y="1200"/>
                  </a:lnTo>
                  <a:lnTo>
                    <a:pt x="495" y="1200"/>
                  </a:lnTo>
                  <a:lnTo>
                    <a:pt x="495" y="1360"/>
                  </a:lnTo>
                  <a:close/>
                  <a:moveTo>
                    <a:pt x="495" y="1188"/>
                  </a:moveTo>
                  <a:lnTo>
                    <a:pt x="335" y="1188"/>
                  </a:lnTo>
                  <a:lnTo>
                    <a:pt x="335" y="1028"/>
                  </a:lnTo>
                  <a:lnTo>
                    <a:pt x="495" y="1028"/>
                  </a:lnTo>
                  <a:lnTo>
                    <a:pt x="495" y="1188"/>
                  </a:lnTo>
                  <a:close/>
                  <a:moveTo>
                    <a:pt x="495" y="1016"/>
                  </a:moveTo>
                  <a:lnTo>
                    <a:pt x="335" y="1016"/>
                  </a:lnTo>
                  <a:lnTo>
                    <a:pt x="335" y="854"/>
                  </a:lnTo>
                  <a:lnTo>
                    <a:pt x="495" y="854"/>
                  </a:lnTo>
                  <a:lnTo>
                    <a:pt x="495" y="1016"/>
                  </a:lnTo>
                  <a:close/>
                  <a:moveTo>
                    <a:pt x="495" y="842"/>
                  </a:moveTo>
                  <a:lnTo>
                    <a:pt x="335" y="842"/>
                  </a:lnTo>
                  <a:lnTo>
                    <a:pt x="335" y="682"/>
                  </a:lnTo>
                  <a:lnTo>
                    <a:pt x="495" y="682"/>
                  </a:lnTo>
                  <a:lnTo>
                    <a:pt x="495" y="842"/>
                  </a:lnTo>
                  <a:close/>
                  <a:moveTo>
                    <a:pt x="495" y="670"/>
                  </a:moveTo>
                  <a:lnTo>
                    <a:pt x="335" y="670"/>
                  </a:lnTo>
                  <a:lnTo>
                    <a:pt x="335" y="508"/>
                  </a:lnTo>
                  <a:lnTo>
                    <a:pt x="495" y="508"/>
                  </a:lnTo>
                  <a:lnTo>
                    <a:pt x="495" y="670"/>
                  </a:lnTo>
                  <a:close/>
                  <a:moveTo>
                    <a:pt x="495" y="496"/>
                  </a:moveTo>
                  <a:lnTo>
                    <a:pt x="335" y="496"/>
                  </a:lnTo>
                  <a:lnTo>
                    <a:pt x="335" y="336"/>
                  </a:lnTo>
                  <a:lnTo>
                    <a:pt x="495" y="336"/>
                  </a:lnTo>
                  <a:lnTo>
                    <a:pt x="495" y="496"/>
                  </a:lnTo>
                  <a:close/>
                  <a:moveTo>
                    <a:pt x="495" y="324"/>
                  </a:moveTo>
                  <a:lnTo>
                    <a:pt x="335" y="324"/>
                  </a:lnTo>
                  <a:lnTo>
                    <a:pt x="335" y="164"/>
                  </a:lnTo>
                  <a:lnTo>
                    <a:pt x="495" y="164"/>
                  </a:lnTo>
                  <a:lnTo>
                    <a:pt x="495" y="324"/>
                  </a:lnTo>
                  <a:close/>
                  <a:moveTo>
                    <a:pt x="669" y="4990"/>
                  </a:moveTo>
                  <a:lnTo>
                    <a:pt x="507" y="4990"/>
                  </a:lnTo>
                  <a:lnTo>
                    <a:pt x="507" y="4830"/>
                  </a:lnTo>
                  <a:lnTo>
                    <a:pt x="669" y="4830"/>
                  </a:lnTo>
                  <a:lnTo>
                    <a:pt x="669" y="4990"/>
                  </a:lnTo>
                  <a:close/>
                  <a:moveTo>
                    <a:pt x="669" y="4818"/>
                  </a:moveTo>
                  <a:lnTo>
                    <a:pt x="507" y="4818"/>
                  </a:lnTo>
                  <a:lnTo>
                    <a:pt x="507" y="4656"/>
                  </a:lnTo>
                  <a:lnTo>
                    <a:pt x="669" y="4656"/>
                  </a:lnTo>
                  <a:lnTo>
                    <a:pt x="669" y="4818"/>
                  </a:lnTo>
                  <a:close/>
                  <a:moveTo>
                    <a:pt x="669" y="4644"/>
                  </a:moveTo>
                  <a:lnTo>
                    <a:pt x="507" y="4644"/>
                  </a:lnTo>
                  <a:lnTo>
                    <a:pt x="507" y="4484"/>
                  </a:lnTo>
                  <a:lnTo>
                    <a:pt x="669" y="4484"/>
                  </a:lnTo>
                  <a:lnTo>
                    <a:pt x="669" y="4644"/>
                  </a:lnTo>
                  <a:close/>
                  <a:moveTo>
                    <a:pt x="669" y="4472"/>
                  </a:moveTo>
                  <a:lnTo>
                    <a:pt x="507" y="4472"/>
                  </a:lnTo>
                  <a:lnTo>
                    <a:pt x="507" y="4310"/>
                  </a:lnTo>
                  <a:lnTo>
                    <a:pt x="669" y="4310"/>
                  </a:lnTo>
                  <a:lnTo>
                    <a:pt x="669" y="4472"/>
                  </a:lnTo>
                  <a:close/>
                  <a:moveTo>
                    <a:pt x="669" y="4298"/>
                  </a:moveTo>
                  <a:lnTo>
                    <a:pt x="507" y="4298"/>
                  </a:lnTo>
                  <a:lnTo>
                    <a:pt x="507" y="4138"/>
                  </a:lnTo>
                  <a:lnTo>
                    <a:pt x="669" y="4138"/>
                  </a:lnTo>
                  <a:lnTo>
                    <a:pt x="669" y="4298"/>
                  </a:lnTo>
                  <a:close/>
                  <a:moveTo>
                    <a:pt x="669" y="4126"/>
                  </a:moveTo>
                  <a:lnTo>
                    <a:pt x="507" y="4126"/>
                  </a:lnTo>
                  <a:lnTo>
                    <a:pt x="507" y="3966"/>
                  </a:lnTo>
                  <a:lnTo>
                    <a:pt x="669" y="3966"/>
                  </a:lnTo>
                  <a:lnTo>
                    <a:pt x="669" y="4126"/>
                  </a:lnTo>
                  <a:close/>
                  <a:moveTo>
                    <a:pt x="669" y="3954"/>
                  </a:moveTo>
                  <a:lnTo>
                    <a:pt x="507" y="3954"/>
                  </a:lnTo>
                  <a:lnTo>
                    <a:pt x="507" y="3792"/>
                  </a:lnTo>
                  <a:lnTo>
                    <a:pt x="669" y="3792"/>
                  </a:lnTo>
                  <a:lnTo>
                    <a:pt x="669" y="3954"/>
                  </a:lnTo>
                  <a:close/>
                  <a:moveTo>
                    <a:pt x="669" y="3780"/>
                  </a:moveTo>
                  <a:lnTo>
                    <a:pt x="507" y="3780"/>
                  </a:lnTo>
                  <a:lnTo>
                    <a:pt x="507" y="3620"/>
                  </a:lnTo>
                  <a:lnTo>
                    <a:pt x="669" y="3620"/>
                  </a:lnTo>
                  <a:lnTo>
                    <a:pt x="669" y="3780"/>
                  </a:lnTo>
                  <a:close/>
                  <a:moveTo>
                    <a:pt x="669" y="3608"/>
                  </a:moveTo>
                  <a:lnTo>
                    <a:pt x="507" y="3608"/>
                  </a:lnTo>
                  <a:lnTo>
                    <a:pt x="507" y="3274"/>
                  </a:lnTo>
                  <a:lnTo>
                    <a:pt x="669" y="3274"/>
                  </a:lnTo>
                  <a:lnTo>
                    <a:pt x="669" y="3608"/>
                  </a:lnTo>
                  <a:close/>
                  <a:moveTo>
                    <a:pt x="669" y="3262"/>
                  </a:moveTo>
                  <a:lnTo>
                    <a:pt x="507" y="3262"/>
                  </a:lnTo>
                  <a:lnTo>
                    <a:pt x="507" y="3102"/>
                  </a:lnTo>
                  <a:lnTo>
                    <a:pt x="669" y="3102"/>
                  </a:lnTo>
                  <a:lnTo>
                    <a:pt x="669" y="3262"/>
                  </a:lnTo>
                  <a:close/>
                  <a:moveTo>
                    <a:pt x="669" y="3090"/>
                  </a:moveTo>
                  <a:lnTo>
                    <a:pt x="507" y="3090"/>
                  </a:lnTo>
                  <a:lnTo>
                    <a:pt x="507" y="2928"/>
                  </a:lnTo>
                  <a:lnTo>
                    <a:pt x="669" y="2928"/>
                  </a:lnTo>
                  <a:lnTo>
                    <a:pt x="669" y="3090"/>
                  </a:lnTo>
                  <a:close/>
                  <a:moveTo>
                    <a:pt x="669" y="2916"/>
                  </a:moveTo>
                  <a:lnTo>
                    <a:pt x="507" y="2916"/>
                  </a:lnTo>
                  <a:lnTo>
                    <a:pt x="507" y="2756"/>
                  </a:lnTo>
                  <a:lnTo>
                    <a:pt x="669" y="2756"/>
                  </a:lnTo>
                  <a:lnTo>
                    <a:pt x="669" y="2916"/>
                  </a:lnTo>
                  <a:close/>
                  <a:moveTo>
                    <a:pt x="669" y="2744"/>
                  </a:moveTo>
                  <a:lnTo>
                    <a:pt x="507" y="2744"/>
                  </a:lnTo>
                  <a:lnTo>
                    <a:pt x="507" y="2582"/>
                  </a:lnTo>
                  <a:lnTo>
                    <a:pt x="669" y="2582"/>
                  </a:lnTo>
                  <a:lnTo>
                    <a:pt x="669" y="2744"/>
                  </a:lnTo>
                  <a:close/>
                  <a:moveTo>
                    <a:pt x="669" y="2570"/>
                  </a:moveTo>
                  <a:lnTo>
                    <a:pt x="507" y="2570"/>
                  </a:lnTo>
                  <a:lnTo>
                    <a:pt x="507" y="2410"/>
                  </a:lnTo>
                  <a:lnTo>
                    <a:pt x="669" y="2410"/>
                  </a:lnTo>
                  <a:lnTo>
                    <a:pt x="669" y="2570"/>
                  </a:lnTo>
                  <a:close/>
                  <a:moveTo>
                    <a:pt x="669" y="2398"/>
                  </a:moveTo>
                  <a:lnTo>
                    <a:pt x="507" y="2398"/>
                  </a:lnTo>
                  <a:lnTo>
                    <a:pt x="507" y="2238"/>
                  </a:lnTo>
                  <a:lnTo>
                    <a:pt x="669" y="2238"/>
                  </a:lnTo>
                  <a:lnTo>
                    <a:pt x="669" y="2398"/>
                  </a:lnTo>
                  <a:close/>
                  <a:moveTo>
                    <a:pt x="669" y="2226"/>
                  </a:moveTo>
                  <a:lnTo>
                    <a:pt x="507" y="2226"/>
                  </a:lnTo>
                  <a:lnTo>
                    <a:pt x="507" y="2064"/>
                  </a:lnTo>
                  <a:lnTo>
                    <a:pt x="669" y="2064"/>
                  </a:lnTo>
                  <a:lnTo>
                    <a:pt x="669" y="2226"/>
                  </a:lnTo>
                  <a:close/>
                  <a:moveTo>
                    <a:pt x="669" y="2052"/>
                  </a:moveTo>
                  <a:lnTo>
                    <a:pt x="507" y="2052"/>
                  </a:lnTo>
                  <a:lnTo>
                    <a:pt x="507" y="1892"/>
                  </a:lnTo>
                  <a:lnTo>
                    <a:pt x="669" y="1892"/>
                  </a:lnTo>
                  <a:lnTo>
                    <a:pt x="669" y="2052"/>
                  </a:lnTo>
                  <a:close/>
                  <a:moveTo>
                    <a:pt x="669" y="1880"/>
                  </a:moveTo>
                  <a:lnTo>
                    <a:pt x="507" y="1880"/>
                  </a:lnTo>
                  <a:lnTo>
                    <a:pt x="507" y="1546"/>
                  </a:lnTo>
                  <a:lnTo>
                    <a:pt x="669" y="1546"/>
                  </a:lnTo>
                  <a:lnTo>
                    <a:pt x="669" y="1880"/>
                  </a:lnTo>
                  <a:close/>
                  <a:moveTo>
                    <a:pt x="669" y="1534"/>
                  </a:moveTo>
                  <a:lnTo>
                    <a:pt x="507" y="1534"/>
                  </a:lnTo>
                  <a:lnTo>
                    <a:pt x="507" y="1372"/>
                  </a:lnTo>
                  <a:lnTo>
                    <a:pt x="669" y="1372"/>
                  </a:lnTo>
                  <a:lnTo>
                    <a:pt x="669" y="1534"/>
                  </a:lnTo>
                  <a:close/>
                  <a:moveTo>
                    <a:pt x="669" y="1360"/>
                  </a:moveTo>
                  <a:lnTo>
                    <a:pt x="507" y="1360"/>
                  </a:lnTo>
                  <a:lnTo>
                    <a:pt x="507" y="1200"/>
                  </a:lnTo>
                  <a:lnTo>
                    <a:pt x="669" y="1200"/>
                  </a:lnTo>
                  <a:lnTo>
                    <a:pt x="669" y="1360"/>
                  </a:lnTo>
                  <a:close/>
                  <a:moveTo>
                    <a:pt x="669" y="1188"/>
                  </a:moveTo>
                  <a:lnTo>
                    <a:pt x="507" y="1188"/>
                  </a:lnTo>
                  <a:lnTo>
                    <a:pt x="507" y="1028"/>
                  </a:lnTo>
                  <a:lnTo>
                    <a:pt x="669" y="1028"/>
                  </a:lnTo>
                  <a:lnTo>
                    <a:pt x="669" y="1188"/>
                  </a:lnTo>
                  <a:close/>
                  <a:moveTo>
                    <a:pt x="669" y="1016"/>
                  </a:moveTo>
                  <a:lnTo>
                    <a:pt x="507" y="1016"/>
                  </a:lnTo>
                  <a:lnTo>
                    <a:pt x="507" y="854"/>
                  </a:lnTo>
                  <a:lnTo>
                    <a:pt x="669" y="854"/>
                  </a:lnTo>
                  <a:lnTo>
                    <a:pt x="669" y="1016"/>
                  </a:lnTo>
                  <a:close/>
                  <a:moveTo>
                    <a:pt x="669" y="842"/>
                  </a:moveTo>
                  <a:lnTo>
                    <a:pt x="507" y="842"/>
                  </a:lnTo>
                  <a:lnTo>
                    <a:pt x="507" y="682"/>
                  </a:lnTo>
                  <a:lnTo>
                    <a:pt x="669" y="682"/>
                  </a:lnTo>
                  <a:lnTo>
                    <a:pt x="669" y="842"/>
                  </a:lnTo>
                  <a:close/>
                  <a:moveTo>
                    <a:pt x="669" y="670"/>
                  </a:moveTo>
                  <a:lnTo>
                    <a:pt x="507" y="670"/>
                  </a:lnTo>
                  <a:lnTo>
                    <a:pt x="507" y="508"/>
                  </a:lnTo>
                  <a:lnTo>
                    <a:pt x="669" y="508"/>
                  </a:lnTo>
                  <a:lnTo>
                    <a:pt x="669" y="670"/>
                  </a:lnTo>
                  <a:close/>
                  <a:moveTo>
                    <a:pt x="669" y="496"/>
                  </a:moveTo>
                  <a:lnTo>
                    <a:pt x="507" y="496"/>
                  </a:lnTo>
                  <a:lnTo>
                    <a:pt x="507" y="336"/>
                  </a:lnTo>
                  <a:lnTo>
                    <a:pt x="669" y="336"/>
                  </a:lnTo>
                  <a:lnTo>
                    <a:pt x="669" y="496"/>
                  </a:lnTo>
                  <a:close/>
                  <a:moveTo>
                    <a:pt x="669" y="324"/>
                  </a:moveTo>
                  <a:lnTo>
                    <a:pt x="507" y="324"/>
                  </a:lnTo>
                  <a:lnTo>
                    <a:pt x="507" y="164"/>
                  </a:lnTo>
                  <a:lnTo>
                    <a:pt x="669" y="164"/>
                  </a:lnTo>
                  <a:lnTo>
                    <a:pt x="669" y="324"/>
                  </a:lnTo>
                  <a:close/>
                  <a:moveTo>
                    <a:pt x="841" y="4990"/>
                  </a:moveTo>
                  <a:lnTo>
                    <a:pt x="681" y="4990"/>
                  </a:lnTo>
                  <a:lnTo>
                    <a:pt x="681" y="4830"/>
                  </a:lnTo>
                  <a:lnTo>
                    <a:pt x="841" y="4830"/>
                  </a:lnTo>
                  <a:lnTo>
                    <a:pt x="841" y="4990"/>
                  </a:lnTo>
                  <a:close/>
                  <a:moveTo>
                    <a:pt x="841" y="4818"/>
                  </a:moveTo>
                  <a:lnTo>
                    <a:pt x="681" y="4818"/>
                  </a:lnTo>
                  <a:lnTo>
                    <a:pt x="681" y="4656"/>
                  </a:lnTo>
                  <a:lnTo>
                    <a:pt x="841" y="4656"/>
                  </a:lnTo>
                  <a:lnTo>
                    <a:pt x="841" y="4818"/>
                  </a:lnTo>
                  <a:close/>
                  <a:moveTo>
                    <a:pt x="841" y="4644"/>
                  </a:moveTo>
                  <a:lnTo>
                    <a:pt x="681" y="4644"/>
                  </a:lnTo>
                  <a:lnTo>
                    <a:pt x="681" y="4484"/>
                  </a:lnTo>
                  <a:lnTo>
                    <a:pt x="841" y="4484"/>
                  </a:lnTo>
                  <a:lnTo>
                    <a:pt x="841" y="4644"/>
                  </a:lnTo>
                  <a:close/>
                  <a:moveTo>
                    <a:pt x="841" y="4472"/>
                  </a:moveTo>
                  <a:lnTo>
                    <a:pt x="681" y="4472"/>
                  </a:lnTo>
                  <a:lnTo>
                    <a:pt x="681" y="4310"/>
                  </a:lnTo>
                  <a:lnTo>
                    <a:pt x="841" y="4310"/>
                  </a:lnTo>
                  <a:lnTo>
                    <a:pt x="841" y="4472"/>
                  </a:lnTo>
                  <a:close/>
                  <a:moveTo>
                    <a:pt x="841" y="4298"/>
                  </a:moveTo>
                  <a:lnTo>
                    <a:pt x="681" y="4298"/>
                  </a:lnTo>
                  <a:lnTo>
                    <a:pt x="681" y="4138"/>
                  </a:lnTo>
                  <a:lnTo>
                    <a:pt x="841" y="4138"/>
                  </a:lnTo>
                  <a:lnTo>
                    <a:pt x="841" y="4298"/>
                  </a:lnTo>
                  <a:close/>
                  <a:moveTo>
                    <a:pt x="841" y="4126"/>
                  </a:moveTo>
                  <a:lnTo>
                    <a:pt x="681" y="4126"/>
                  </a:lnTo>
                  <a:lnTo>
                    <a:pt x="681" y="3966"/>
                  </a:lnTo>
                  <a:lnTo>
                    <a:pt x="841" y="3966"/>
                  </a:lnTo>
                  <a:lnTo>
                    <a:pt x="841" y="4126"/>
                  </a:lnTo>
                  <a:close/>
                  <a:moveTo>
                    <a:pt x="841" y="3954"/>
                  </a:moveTo>
                  <a:lnTo>
                    <a:pt x="681" y="3954"/>
                  </a:lnTo>
                  <a:lnTo>
                    <a:pt x="681" y="3792"/>
                  </a:lnTo>
                  <a:lnTo>
                    <a:pt x="841" y="3792"/>
                  </a:lnTo>
                  <a:lnTo>
                    <a:pt x="841" y="3954"/>
                  </a:lnTo>
                  <a:close/>
                  <a:moveTo>
                    <a:pt x="841" y="3780"/>
                  </a:moveTo>
                  <a:lnTo>
                    <a:pt x="681" y="3780"/>
                  </a:lnTo>
                  <a:lnTo>
                    <a:pt x="681" y="3620"/>
                  </a:lnTo>
                  <a:lnTo>
                    <a:pt x="841" y="3620"/>
                  </a:lnTo>
                  <a:lnTo>
                    <a:pt x="841" y="3780"/>
                  </a:lnTo>
                  <a:close/>
                  <a:moveTo>
                    <a:pt x="841" y="3608"/>
                  </a:moveTo>
                  <a:lnTo>
                    <a:pt x="681" y="3608"/>
                  </a:lnTo>
                  <a:lnTo>
                    <a:pt x="681" y="3274"/>
                  </a:lnTo>
                  <a:lnTo>
                    <a:pt x="841" y="3274"/>
                  </a:lnTo>
                  <a:lnTo>
                    <a:pt x="841" y="3608"/>
                  </a:lnTo>
                  <a:close/>
                  <a:moveTo>
                    <a:pt x="841" y="3262"/>
                  </a:moveTo>
                  <a:lnTo>
                    <a:pt x="681" y="3262"/>
                  </a:lnTo>
                  <a:lnTo>
                    <a:pt x="681" y="3102"/>
                  </a:lnTo>
                  <a:lnTo>
                    <a:pt x="841" y="3102"/>
                  </a:lnTo>
                  <a:lnTo>
                    <a:pt x="841" y="3262"/>
                  </a:lnTo>
                  <a:close/>
                  <a:moveTo>
                    <a:pt x="841" y="3090"/>
                  </a:moveTo>
                  <a:lnTo>
                    <a:pt x="681" y="3090"/>
                  </a:lnTo>
                  <a:lnTo>
                    <a:pt x="681" y="2928"/>
                  </a:lnTo>
                  <a:lnTo>
                    <a:pt x="841" y="2928"/>
                  </a:lnTo>
                  <a:lnTo>
                    <a:pt x="841" y="3090"/>
                  </a:lnTo>
                  <a:close/>
                  <a:moveTo>
                    <a:pt x="841" y="2916"/>
                  </a:moveTo>
                  <a:lnTo>
                    <a:pt x="681" y="2916"/>
                  </a:lnTo>
                  <a:lnTo>
                    <a:pt x="681" y="2756"/>
                  </a:lnTo>
                  <a:lnTo>
                    <a:pt x="841" y="2756"/>
                  </a:lnTo>
                  <a:lnTo>
                    <a:pt x="841" y="2916"/>
                  </a:lnTo>
                  <a:close/>
                  <a:moveTo>
                    <a:pt x="841" y="2744"/>
                  </a:moveTo>
                  <a:lnTo>
                    <a:pt x="681" y="2744"/>
                  </a:lnTo>
                  <a:lnTo>
                    <a:pt x="681" y="2582"/>
                  </a:lnTo>
                  <a:lnTo>
                    <a:pt x="841" y="2582"/>
                  </a:lnTo>
                  <a:lnTo>
                    <a:pt x="841" y="2744"/>
                  </a:lnTo>
                  <a:close/>
                  <a:moveTo>
                    <a:pt x="841" y="2570"/>
                  </a:moveTo>
                  <a:lnTo>
                    <a:pt x="681" y="2570"/>
                  </a:lnTo>
                  <a:lnTo>
                    <a:pt x="681" y="2410"/>
                  </a:lnTo>
                  <a:lnTo>
                    <a:pt x="841" y="2410"/>
                  </a:lnTo>
                  <a:lnTo>
                    <a:pt x="841" y="2570"/>
                  </a:lnTo>
                  <a:close/>
                  <a:moveTo>
                    <a:pt x="841" y="2398"/>
                  </a:moveTo>
                  <a:lnTo>
                    <a:pt x="681" y="2398"/>
                  </a:lnTo>
                  <a:lnTo>
                    <a:pt x="681" y="2238"/>
                  </a:lnTo>
                  <a:lnTo>
                    <a:pt x="841" y="2238"/>
                  </a:lnTo>
                  <a:lnTo>
                    <a:pt x="841" y="2398"/>
                  </a:lnTo>
                  <a:close/>
                  <a:moveTo>
                    <a:pt x="841" y="2226"/>
                  </a:moveTo>
                  <a:lnTo>
                    <a:pt x="681" y="2226"/>
                  </a:lnTo>
                  <a:lnTo>
                    <a:pt x="681" y="2064"/>
                  </a:lnTo>
                  <a:lnTo>
                    <a:pt x="841" y="2064"/>
                  </a:lnTo>
                  <a:lnTo>
                    <a:pt x="841" y="2226"/>
                  </a:lnTo>
                  <a:close/>
                  <a:moveTo>
                    <a:pt x="841" y="2052"/>
                  </a:moveTo>
                  <a:lnTo>
                    <a:pt x="681" y="2052"/>
                  </a:lnTo>
                  <a:lnTo>
                    <a:pt x="681" y="1892"/>
                  </a:lnTo>
                  <a:lnTo>
                    <a:pt x="841" y="1892"/>
                  </a:lnTo>
                  <a:lnTo>
                    <a:pt x="841" y="2052"/>
                  </a:lnTo>
                  <a:close/>
                  <a:moveTo>
                    <a:pt x="841" y="1880"/>
                  </a:moveTo>
                  <a:lnTo>
                    <a:pt x="681" y="1880"/>
                  </a:lnTo>
                  <a:lnTo>
                    <a:pt x="681" y="1546"/>
                  </a:lnTo>
                  <a:lnTo>
                    <a:pt x="841" y="1546"/>
                  </a:lnTo>
                  <a:lnTo>
                    <a:pt x="841" y="1880"/>
                  </a:lnTo>
                  <a:close/>
                  <a:moveTo>
                    <a:pt x="841" y="1534"/>
                  </a:moveTo>
                  <a:lnTo>
                    <a:pt x="681" y="1534"/>
                  </a:lnTo>
                  <a:lnTo>
                    <a:pt x="681" y="1372"/>
                  </a:lnTo>
                  <a:lnTo>
                    <a:pt x="841" y="1372"/>
                  </a:lnTo>
                  <a:lnTo>
                    <a:pt x="841" y="1534"/>
                  </a:lnTo>
                  <a:close/>
                  <a:moveTo>
                    <a:pt x="841" y="1360"/>
                  </a:moveTo>
                  <a:lnTo>
                    <a:pt x="681" y="1360"/>
                  </a:lnTo>
                  <a:lnTo>
                    <a:pt x="681" y="1200"/>
                  </a:lnTo>
                  <a:lnTo>
                    <a:pt x="841" y="1200"/>
                  </a:lnTo>
                  <a:lnTo>
                    <a:pt x="841" y="1360"/>
                  </a:lnTo>
                  <a:close/>
                  <a:moveTo>
                    <a:pt x="841" y="1188"/>
                  </a:moveTo>
                  <a:lnTo>
                    <a:pt x="681" y="1188"/>
                  </a:lnTo>
                  <a:lnTo>
                    <a:pt x="681" y="1028"/>
                  </a:lnTo>
                  <a:lnTo>
                    <a:pt x="841" y="1028"/>
                  </a:lnTo>
                  <a:lnTo>
                    <a:pt x="841" y="1188"/>
                  </a:lnTo>
                  <a:close/>
                  <a:moveTo>
                    <a:pt x="841" y="1016"/>
                  </a:moveTo>
                  <a:lnTo>
                    <a:pt x="681" y="1016"/>
                  </a:lnTo>
                  <a:lnTo>
                    <a:pt x="681" y="854"/>
                  </a:lnTo>
                  <a:lnTo>
                    <a:pt x="841" y="854"/>
                  </a:lnTo>
                  <a:lnTo>
                    <a:pt x="841" y="1016"/>
                  </a:lnTo>
                  <a:close/>
                  <a:moveTo>
                    <a:pt x="841" y="842"/>
                  </a:moveTo>
                  <a:lnTo>
                    <a:pt x="681" y="842"/>
                  </a:lnTo>
                  <a:lnTo>
                    <a:pt x="681" y="682"/>
                  </a:lnTo>
                  <a:lnTo>
                    <a:pt x="841" y="682"/>
                  </a:lnTo>
                  <a:lnTo>
                    <a:pt x="841" y="842"/>
                  </a:lnTo>
                  <a:close/>
                  <a:moveTo>
                    <a:pt x="841" y="670"/>
                  </a:moveTo>
                  <a:lnTo>
                    <a:pt x="681" y="670"/>
                  </a:lnTo>
                  <a:lnTo>
                    <a:pt x="681" y="508"/>
                  </a:lnTo>
                  <a:lnTo>
                    <a:pt x="841" y="508"/>
                  </a:lnTo>
                  <a:lnTo>
                    <a:pt x="841" y="670"/>
                  </a:lnTo>
                  <a:close/>
                  <a:moveTo>
                    <a:pt x="841" y="496"/>
                  </a:moveTo>
                  <a:lnTo>
                    <a:pt x="681" y="496"/>
                  </a:lnTo>
                  <a:lnTo>
                    <a:pt x="681" y="336"/>
                  </a:lnTo>
                  <a:lnTo>
                    <a:pt x="841" y="336"/>
                  </a:lnTo>
                  <a:lnTo>
                    <a:pt x="841" y="496"/>
                  </a:lnTo>
                  <a:close/>
                  <a:moveTo>
                    <a:pt x="841" y="324"/>
                  </a:moveTo>
                  <a:lnTo>
                    <a:pt x="681" y="324"/>
                  </a:lnTo>
                  <a:lnTo>
                    <a:pt x="681" y="164"/>
                  </a:lnTo>
                  <a:lnTo>
                    <a:pt x="841" y="164"/>
                  </a:lnTo>
                  <a:lnTo>
                    <a:pt x="841" y="324"/>
                  </a:lnTo>
                  <a:close/>
                  <a:moveTo>
                    <a:pt x="1016" y="4990"/>
                  </a:moveTo>
                  <a:lnTo>
                    <a:pt x="854" y="4990"/>
                  </a:lnTo>
                  <a:lnTo>
                    <a:pt x="854" y="4830"/>
                  </a:lnTo>
                  <a:lnTo>
                    <a:pt x="1016" y="4830"/>
                  </a:lnTo>
                  <a:lnTo>
                    <a:pt x="1016" y="4990"/>
                  </a:lnTo>
                  <a:close/>
                  <a:moveTo>
                    <a:pt x="1016" y="4818"/>
                  </a:moveTo>
                  <a:lnTo>
                    <a:pt x="854" y="4818"/>
                  </a:lnTo>
                  <a:lnTo>
                    <a:pt x="854" y="4656"/>
                  </a:lnTo>
                  <a:lnTo>
                    <a:pt x="1016" y="4656"/>
                  </a:lnTo>
                  <a:lnTo>
                    <a:pt x="1016" y="4818"/>
                  </a:lnTo>
                  <a:close/>
                  <a:moveTo>
                    <a:pt x="1016" y="4644"/>
                  </a:moveTo>
                  <a:lnTo>
                    <a:pt x="854" y="4644"/>
                  </a:lnTo>
                  <a:lnTo>
                    <a:pt x="854" y="4484"/>
                  </a:lnTo>
                  <a:lnTo>
                    <a:pt x="1016" y="4484"/>
                  </a:lnTo>
                  <a:lnTo>
                    <a:pt x="1016" y="4644"/>
                  </a:lnTo>
                  <a:close/>
                  <a:moveTo>
                    <a:pt x="1016" y="4472"/>
                  </a:moveTo>
                  <a:lnTo>
                    <a:pt x="854" y="4472"/>
                  </a:lnTo>
                  <a:lnTo>
                    <a:pt x="854" y="4310"/>
                  </a:lnTo>
                  <a:lnTo>
                    <a:pt x="1016" y="4310"/>
                  </a:lnTo>
                  <a:lnTo>
                    <a:pt x="1016" y="4472"/>
                  </a:lnTo>
                  <a:close/>
                  <a:moveTo>
                    <a:pt x="1016" y="4298"/>
                  </a:moveTo>
                  <a:lnTo>
                    <a:pt x="854" y="4298"/>
                  </a:lnTo>
                  <a:lnTo>
                    <a:pt x="854" y="4138"/>
                  </a:lnTo>
                  <a:lnTo>
                    <a:pt x="1016" y="4138"/>
                  </a:lnTo>
                  <a:lnTo>
                    <a:pt x="1016" y="4298"/>
                  </a:lnTo>
                  <a:close/>
                  <a:moveTo>
                    <a:pt x="1016" y="4126"/>
                  </a:moveTo>
                  <a:lnTo>
                    <a:pt x="854" y="4126"/>
                  </a:lnTo>
                  <a:lnTo>
                    <a:pt x="854" y="3966"/>
                  </a:lnTo>
                  <a:lnTo>
                    <a:pt x="1016" y="3966"/>
                  </a:lnTo>
                  <a:lnTo>
                    <a:pt x="1016" y="4126"/>
                  </a:lnTo>
                  <a:close/>
                  <a:moveTo>
                    <a:pt x="1016" y="3954"/>
                  </a:moveTo>
                  <a:lnTo>
                    <a:pt x="854" y="3954"/>
                  </a:lnTo>
                  <a:lnTo>
                    <a:pt x="854" y="3792"/>
                  </a:lnTo>
                  <a:lnTo>
                    <a:pt x="1016" y="3792"/>
                  </a:lnTo>
                  <a:lnTo>
                    <a:pt x="1016" y="3954"/>
                  </a:lnTo>
                  <a:close/>
                  <a:moveTo>
                    <a:pt x="1016" y="3780"/>
                  </a:moveTo>
                  <a:lnTo>
                    <a:pt x="854" y="3780"/>
                  </a:lnTo>
                  <a:lnTo>
                    <a:pt x="854" y="3620"/>
                  </a:lnTo>
                  <a:lnTo>
                    <a:pt x="1016" y="3620"/>
                  </a:lnTo>
                  <a:lnTo>
                    <a:pt x="1016" y="3780"/>
                  </a:lnTo>
                  <a:close/>
                  <a:moveTo>
                    <a:pt x="1016" y="3608"/>
                  </a:moveTo>
                  <a:lnTo>
                    <a:pt x="854" y="3608"/>
                  </a:lnTo>
                  <a:lnTo>
                    <a:pt x="854" y="3274"/>
                  </a:lnTo>
                  <a:lnTo>
                    <a:pt x="1016" y="3274"/>
                  </a:lnTo>
                  <a:lnTo>
                    <a:pt x="1016" y="3608"/>
                  </a:lnTo>
                  <a:close/>
                  <a:moveTo>
                    <a:pt x="1016" y="3262"/>
                  </a:moveTo>
                  <a:lnTo>
                    <a:pt x="854" y="3262"/>
                  </a:lnTo>
                  <a:lnTo>
                    <a:pt x="854" y="3102"/>
                  </a:lnTo>
                  <a:lnTo>
                    <a:pt x="1016" y="3102"/>
                  </a:lnTo>
                  <a:lnTo>
                    <a:pt x="1016" y="3262"/>
                  </a:lnTo>
                  <a:close/>
                  <a:moveTo>
                    <a:pt x="1016" y="3090"/>
                  </a:moveTo>
                  <a:lnTo>
                    <a:pt x="854" y="3090"/>
                  </a:lnTo>
                  <a:lnTo>
                    <a:pt x="854" y="2928"/>
                  </a:lnTo>
                  <a:lnTo>
                    <a:pt x="1016" y="2928"/>
                  </a:lnTo>
                  <a:lnTo>
                    <a:pt x="1016" y="3090"/>
                  </a:lnTo>
                  <a:close/>
                  <a:moveTo>
                    <a:pt x="1016" y="2916"/>
                  </a:moveTo>
                  <a:lnTo>
                    <a:pt x="854" y="2916"/>
                  </a:lnTo>
                  <a:lnTo>
                    <a:pt x="854" y="2756"/>
                  </a:lnTo>
                  <a:lnTo>
                    <a:pt x="1016" y="2756"/>
                  </a:lnTo>
                  <a:lnTo>
                    <a:pt x="1016" y="2916"/>
                  </a:lnTo>
                  <a:close/>
                  <a:moveTo>
                    <a:pt x="1016" y="2744"/>
                  </a:moveTo>
                  <a:lnTo>
                    <a:pt x="854" y="2744"/>
                  </a:lnTo>
                  <a:lnTo>
                    <a:pt x="854" y="2582"/>
                  </a:lnTo>
                  <a:lnTo>
                    <a:pt x="1016" y="2582"/>
                  </a:lnTo>
                  <a:lnTo>
                    <a:pt x="1016" y="2744"/>
                  </a:lnTo>
                  <a:close/>
                  <a:moveTo>
                    <a:pt x="1016" y="2570"/>
                  </a:moveTo>
                  <a:lnTo>
                    <a:pt x="854" y="2570"/>
                  </a:lnTo>
                  <a:lnTo>
                    <a:pt x="854" y="2410"/>
                  </a:lnTo>
                  <a:lnTo>
                    <a:pt x="1016" y="2410"/>
                  </a:lnTo>
                  <a:lnTo>
                    <a:pt x="1016" y="2570"/>
                  </a:lnTo>
                  <a:close/>
                  <a:moveTo>
                    <a:pt x="1016" y="2398"/>
                  </a:moveTo>
                  <a:lnTo>
                    <a:pt x="854" y="2398"/>
                  </a:lnTo>
                  <a:lnTo>
                    <a:pt x="854" y="2238"/>
                  </a:lnTo>
                  <a:lnTo>
                    <a:pt x="1016" y="2238"/>
                  </a:lnTo>
                  <a:lnTo>
                    <a:pt x="1016" y="2398"/>
                  </a:lnTo>
                  <a:close/>
                  <a:moveTo>
                    <a:pt x="1016" y="2226"/>
                  </a:moveTo>
                  <a:lnTo>
                    <a:pt x="854" y="2226"/>
                  </a:lnTo>
                  <a:lnTo>
                    <a:pt x="854" y="2064"/>
                  </a:lnTo>
                  <a:lnTo>
                    <a:pt x="1016" y="2064"/>
                  </a:lnTo>
                  <a:lnTo>
                    <a:pt x="1016" y="2226"/>
                  </a:lnTo>
                  <a:close/>
                  <a:moveTo>
                    <a:pt x="1016" y="2052"/>
                  </a:moveTo>
                  <a:lnTo>
                    <a:pt x="854" y="2052"/>
                  </a:lnTo>
                  <a:lnTo>
                    <a:pt x="854" y="1892"/>
                  </a:lnTo>
                  <a:lnTo>
                    <a:pt x="1016" y="1892"/>
                  </a:lnTo>
                  <a:lnTo>
                    <a:pt x="1016" y="2052"/>
                  </a:lnTo>
                  <a:close/>
                  <a:moveTo>
                    <a:pt x="1016" y="1880"/>
                  </a:moveTo>
                  <a:lnTo>
                    <a:pt x="854" y="1880"/>
                  </a:lnTo>
                  <a:lnTo>
                    <a:pt x="854" y="1546"/>
                  </a:lnTo>
                  <a:lnTo>
                    <a:pt x="1016" y="1546"/>
                  </a:lnTo>
                  <a:lnTo>
                    <a:pt x="1016" y="1880"/>
                  </a:lnTo>
                  <a:close/>
                  <a:moveTo>
                    <a:pt x="1016" y="1534"/>
                  </a:moveTo>
                  <a:lnTo>
                    <a:pt x="854" y="1534"/>
                  </a:lnTo>
                  <a:lnTo>
                    <a:pt x="854" y="1372"/>
                  </a:lnTo>
                  <a:lnTo>
                    <a:pt x="1016" y="1372"/>
                  </a:lnTo>
                  <a:lnTo>
                    <a:pt x="1016" y="1534"/>
                  </a:lnTo>
                  <a:close/>
                  <a:moveTo>
                    <a:pt x="1016" y="1360"/>
                  </a:moveTo>
                  <a:lnTo>
                    <a:pt x="854" y="1360"/>
                  </a:lnTo>
                  <a:lnTo>
                    <a:pt x="854" y="1200"/>
                  </a:lnTo>
                  <a:lnTo>
                    <a:pt x="1016" y="1200"/>
                  </a:lnTo>
                  <a:lnTo>
                    <a:pt x="1016" y="1360"/>
                  </a:lnTo>
                  <a:close/>
                  <a:moveTo>
                    <a:pt x="1016" y="1188"/>
                  </a:moveTo>
                  <a:lnTo>
                    <a:pt x="854" y="1188"/>
                  </a:lnTo>
                  <a:lnTo>
                    <a:pt x="854" y="1028"/>
                  </a:lnTo>
                  <a:lnTo>
                    <a:pt x="1016" y="1028"/>
                  </a:lnTo>
                  <a:lnTo>
                    <a:pt x="1016" y="1188"/>
                  </a:lnTo>
                  <a:close/>
                  <a:moveTo>
                    <a:pt x="1016" y="1016"/>
                  </a:moveTo>
                  <a:lnTo>
                    <a:pt x="854" y="1016"/>
                  </a:lnTo>
                  <a:lnTo>
                    <a:pt x="854" y="854"/>
                  </a:lnTo>
                  <a:lnTo>
                    <a:pt x="1016" y="854"/>
                  </a:lnTo>
                  <a:lnTo>
                    <a:pt x="1016" y="1016"/>
                  </a:lnTo>
                  <a:close/>
                  <a:moveTo>
                    <a:pt x="1016" y="842"/>
                  </a:moveTo>
                  <a:lnTo>
                    <a:pt x="854" y="842"/>
                  </a:lnTo>
                  <a:lnTo>
                    <a:pt x="854" y="682"/>
                  </a:lnTo>
                  <a:lnTo>
                    <a:pt x="1016" y="682"/>
                  </a:lnTo>
                  <a:lnTo>
                    <a:pt x="1016" y="842"/>
                  </a:lnTo>
                  <a:close/>
                  <a:moveTo>
                    <a:pt x="1016" y="670"/>
                  </a:moveTo>
                  <a:lnTo>
                    <a:pt x="854" y="670"/>
                  </a:lnTo>
                  <a:lnTo>
                    <a:pt x="854" y="508"/>
                  </a:lnTo>
                  <a:lnTo>
                    <a:pt x="1016" y="508"/>
                  </a:lnTo>
                  <a:lnTo>
                    <a:pt x="1016" y="670"/>
                  </a:lnTo>
                  <a:close/>
                  <a:moveTo>
                    <a:pt x="1016" y="496"/>
                  </a:moveTo>
                  <a:lnTo>
                    <a:pt x="854" y="496"/>
                  </a:lnTo>
                  <a:lnTo>
                    <a:pt x="854" y="336"/>
                  </a:lnTo>
                  <a:lnTo>
                    <a:pt x="1016" y="336"/>
                  </a:lnTo>
                  <a:lnTo>
                    <a:pt x="1016" y="496"/>
                  </a:lnTo>
                  <a:close/>
                  <a:moveTo>
                    <a:pt x="1016" y="324"/>
                  </a:moveTo>
                  <a:lnTo>
                    <a:pt x="854" y="324"/>
                  </a:lnTo>
                  <a:lnTo>
                    <a:pt x="854" y="164"/>
                  </a:lnTo>
                  <a:lnTo>
                    <a:pt x="1016" y="164"/>
                  </a:lnTo>
                  <a:lnTo>
                    <a:pt x="1016" y="324"/>
                  </a:lnTo>
                  <a:close/>
                  <a:moveTo>
                    <a:pt x="1188" y="4990"/>
                  </a:moveTo>
                  <a:lnTo>
                    <a:pt x="1028" y="4990"/>
                  </a:lnTo>
                  <a:lnTo>
                    <a:pt x="1028" y="4830"/>
                  </a:lnTo>
                  <a:lnTo>
                    <a:pt x="1188" y="4830"/>
                  </a:lnTo>
                  <a:lnTo>
                    <a:pt x="1188" y="4990"/>
                  </a:lnTo>
                  <a:close/>
                  <a:moveTo>
                    <a:pt x="1188" y="4818"/>
                  </a:moveTo>
                  <a:lnTo>
                    <a:pt x="1028" y="4818"/>
                  </a:lnTo>
                  <a:lnTo>
                    <a:pt x="1028" y="4656"/>
                  </a:lnTo>
                  <a:lnTo>
                    <a:pt x="1188" y="4656"/>
                  </a:lnTo>
                  <a:lnTo>
                    <a:pt x="1188" y="4818"/>
                  </a:lnTo>
                  <a:close/>
                  <a:moveTo>
                    <a:pt x="1188" y="4644"/>
                  </a:moveTo>
                  <a:lnTo>
                    <a:pt x="1028" y="4644"/>
                  </a:lnTo>
                  <a:lnTo>
                    <a:pt x="1028" y="4484"/>
                  </a:lnTo>
                  <a:lnTo>
                    <a:pt x="1188" y="4484"/>
                  </a:lnTo>
                  <a:lnTo>
                    <a:pt x="1188" y="4644"/>
                  </a:lnTo>
                  <a:close/>
                  <a:moveTo>
                    <a:pt x="1188" y="4472"/>
                  </a:moveTo>
                  <a:lnTo>
                    <a:pt x="1028" y="4472"/>
                  </a:lnTo>
                  <a:lnTo>
                    <a:pt x="1028" y="4310"/>
                  </a:lnTo>
                  <a:lnTo>
                    <a:pt x="1188" y="4310"/>
                  </a:lnTo>
                  <a:lnTo>
                    <a:pt x="1188" y="4472"/>
                  </a:lnTo>
                  <a:close/>
                  <a:moveTo>
                    <a:pt x="1188" y="4298"/>
                  </a:moveTo>
                  <a:lnTo>
                    <a:pt x="1028" y="4298"/>
                  </a:lnTo>
                  <a:lnTo>
                    <a:pt x="1028" y="4138"/>
                  </a:lnTo>
                  <a:lnTo>
                    <a:pt x="1188" y="4138"/>
                  </a:lnTo>
                  <a:lnTo>
                    <a:pt x="1188" y="4298"/>
                  </a:lnTo>
                  <a:close/>
                  <a:moveTo>
                    <a:pt x="1188" y="4126"/>
                  </a:moveTo>
                  <a:lnTo>
                    <a:pt x="1028" y="4126"/>
                  </a:lnTo>
                  <a:lnTo>
                    <a:pt x="1028" y="3966"/>
                  </a:lnTo>
                  <a:lnTo>
                    <a:pt x="1188" y="3966"/>
                  </a:lnTo>
                  <a:lnTo>
                    <a:pt x="1188" y="4126"/>
                  </a:lnTo>
                  <a:close/>
                  <a:moveTo>
                    <a:pt x="1188" y="3954"/>
                  </a:moveTo>
                  <a:lnTo>
                    <a:pt x="1028" y="3954"/>
                  </a:lnTo>
                  <a:lnTo>
                    <a:pt x="1028" y="3792"/>
                  </a:lnTo>
                  <a:lnTo>
                    <a:pt x="1188" y="3792"/>
                  </a:lnTo>
                  <a:lnTo>
                    <a:pt x="1188" y="3954"/>
                  </a:lnTo>
                  <a:close/>
                  <a:moveTo>
                    <a:pt x="1188" y="3780"/>
                  </a:moveTo>
                  <a:lnTo>
                    <a:pt x="1028" y="3780"/>
                  </a:lnTo>
                  <a:lnTo>
                    <a:pt x="1028" y="3620"/>
                  </a:lnTo>
                  <a:lnTo>
                    <a:pt x="1188" y="3620"/>
                  </a:lnTo>
                  <a:lnTo>
                    <a:pt x="1188" y="3780"/>
                  </a:lnTo>
                  <a:close/>
                  <a:moveTo>
                    <a:pt x="1188" y="3608"/>
                  </a:moveTo>
                  <a:lnTo>
                    <a:pt x="1028" y="3608"/>
                  </a:lnTo>
                  <a:lnTo>
                    <a:pt x="1028" y="3274"/>
                  </a:lnTo>
                  <a:lnTo>
                    <a:pt x="1188" y="3274"/>
                  </a:lnTo>
                  <a:lnTo>
                    <a:pt x="1188" y="3608"/>
                  </a:lnTo>
                  <a:close/>
                  <a:moveTo>
                    <a:pt x="1188" y="3262"/>
                  </a:moveTo>
                  <a:lnTo>
                    <a:pt x="1028" y="3262"/>
                  </a:lnTo>
                  <a:lnTo>
                    <a:pt x="1028" y="3102"/>
                  </a:lnTo>
                  <a:lnTo>
                    <a:pt x="1188" y="3102"/>
                  </a:lnTo>
                  <a:lnTo>
                    <a:pt x="1188" y="3262"/>
                  </a:lnTo>
                  <a:close/>
                  <a:moveTo>
                    <a:pt x="1188" y="3090"/>
                  </a:moveTo>
                  <a:lnTo>
                    <a:pt x="1028" y="3090"/>
                  </a:lnTo>
                  <a:lnTo>
                    <a:pt x="1028" y="2928"/>
                  </a:lnTo>
                  <a:lnTo>
                    <a:pt x="1188" y="2928"/>
                  </a:lnTo>
                  <a:lnTo>
                    <a:pt x="1188" y="3090"/>
                  </a:lnTo>
                  <a:close/>
                  <a:moveTo>
                    <a:pt x="1188" y="2916"/>
                  </a:moveTo>
                  <a:lnTo>
                    <a:pt x="1028" y="2916"/>
                  </a:lnTo>
                  <a:lnTo>
                    <a:pt x="1028" y="2756"/>
                  </a:lnTo>
                  <a:lnTo>
                    <a:pt x="1188" y="2756"/>
                  </a:lnTo>
                  <a:lnTo>
                    <a:pt x="1188" y="2916"/>
                  </a:lnTo>
                  <a:close/>
                  <a:moveTo>
                    <a:pt x="1188" y="2744"/>
                  </a:moveTo>
                  <a:lnTo>
                    <a:pt x="1028" y="2744"/>
                  </a:lnTo>
                  <a:lnTo>
                    <a:pt x="1028" y="2582"/>
                  </a:lnTo>
                  <a:lnTo>
                    <a:pt x="1188" y="2582"/>
                  </a:lnTo>
                  <a:lnTo>
                    <a:pt x="1188" y="2744"/>
                  </a:lnTo>
                  <a:close/>
                  <a:moveTo>
                    <a:pt x="1188" y="2570"/>
                  </a:moveTo>
                  <a:lnTo>
                    <a:pt x="1028" y="2570"/>
                  </a:lnTo>
                  <a:lnTo>
                    <a:pt x="1028" y="2410"/>
                  </a:lnTo>
                  <a:lnTo>
                    <a:pt x="1188" y="2410"/>
                  </a:lnTo>
                  <a:lnTo>
                    <a:pt x="1188" y="2570"/>
                  </a:lnTo>
                  <a:close/>
                  <a:moveTo>
                    <a:pt x="1188" y="2398"/>
                  </a:moveTo>
                  <a:lnTo>
                    <a:pt x="1028" y="2398"/>
                  </a:lnTo>
                  <a:lnTo>
                    <a:pt x="1028" y="2238"/>
                  </a:lnTo>
                  <a:lnTo>
                    <a:pt x="1188" y="2238"/>
                  </a:lnTo>
                  <a:lnTo>
                    <a:pt x="1188" y="2398"/>
                  </a:lnTo>
                  <a:close/>
                  <a:moveTo>
                    <a:pt x="1188" y="2226"/>
                  </a:moveTo>
                  <a:lnTo>
                    <a:pt x="1028" y="2226"/>
                  </a:lnTo>
                  <a:lnTo>
                    <a:pt x="1028" y="2064"/>
                  </a:lnTo>
                  <a:lnTo>
                    <a:pt x="1188" y="2064"/>
                  </a:lnTo>
                  <a:lnTo>
                    <a:pt x="1188" y="2226"/>
                  </a:lnTo>
                  <a:close/>
                  <a:moveTo>
                    <a:pt x="1188" y="2052"/>
                  </a:moveTo>
                  <a:lnTo>
                    <a:pt x="1028" y="2052"/>
                  </a:lnTo>
                  <a:lnTo>
                    <a:pt x="1028" y="1892"/>
                  </a:lnTo>
                  <a:lnTo>
                    <a:pt x="1188" y="1892"/>
                  </a:lnTo>
                  <a:lnTo>
                    <a:pt x="1188" y="2052"/>
                  </a:lnTo>
                  <a:close/>
                  <a:moveTo>
                    <a:pt x="1188" y="1880"/>
                  </a:moveTo>
                  <a:lnTo>
                    <a:pt x="1028" y="1880"/>
                  </a:lnTo>
                  <a:lnTo>
                    <a:pt x="1028" y="1546"/>
                  </a:lnTo>
                  <a:lnTo>
                    <a:pt x="1188" y="1546"/>
                  </a:lnTo>
                  <a:lnTo>
                    <a:pt x="1188" y="1880"/>
                  </a:lnTo>
                  <a:close/>
                  <a:moveTo>
                    <a:pt x="1188" y="1534"/>
                  </a:moveTo>
                  <a:lnTo>
                    <a:pt x="1028" y="1534"/>
                  </a:lnTo>
                  <a:lnTo>
                    <a:pt x="1028" y="1372"/>
                  </a:lnTo>
                  <a:lnTo>
                    <a:pt x="1188" y="1372"/>
                  </a:lnTo>
                  <a:lnTo>
                    <a:pt x="1188" y="1534"/>
                  </a:lnTo>
                  <a:close/>
                  <a:moveTo>
                    <a:pt x="1188" y="1360"/>
                  </a:moveTo>
                  <a:lnTo>
                    <a:pt x="1028" y="1360"/>
                  </a:lnTo>
                  <a:lnTo>
                    <a:pt x="1028" y="1200"/>
                  </a:lnTo>
                  <a:lnTo>
                    <a:pt x="1188" y="1200"/>
                  </a:lnTo>
                  <a:lnTo>
                    <a:pt x="1188" y="1360"/>
                  </a:lnTo>
                  <a:close/>
                  <a:moveTo>
                    <a:pt x="1188" y="1188"/>
                  </a:moveTo>
                  <a:lnTo>
                    <a:pt x="1028" y="1188"/>
                  </a:lnTo>
                  <a:lnTo>
                    <a:pt x="1028" y="1028"/>
                  </a:lnTo>
                  <a:lnTo>
                    <a:pt x="1188" y="1028"/>
                  </a:lnTo>
                  <a:lnTo>
                    <a:pt x="1188" y="1188"/>
                  </a:lnTo>
                  <a:close/>
                  <a:moveTo>
                    <a:pt x="1188" y="1016"/>
                  </a:moveTo>
                  <a:lnTo>
                    <a:pt x="1028" y="1016"/>
                  </a:lnTo>
                  <a:lnTo>
                    <a:pt x="1028" y="854"/>
                  </a:lnTo>
                  <a:lnTo>
                    <a:pt x="1188" y="854"/>
                  </a:lnTo>
                  <a:lnTo>
                    <a:pt x="1188" y="1016"/>
                  </a:lnTo>
                  <a:close/>
                  <a:moveTo>
                    <a:pt x="1188" y="842"/>
                  </a:moveTo>
                  <a:lnTo>
                    <a:pt x="1028" y="842"/>
                  </a:lnTo>
                  <a:lnTo>
                    <a:pt x="1028" y="682"/>
                  </a:lnTo>
                  <a:lnTo>
                    <a:pt x="1188" y="682"/>
                  </a:lnTo>
                  <a:lnTo>
                    <a:pt x="1188" y="842"/>
                  </a:lnTo>
                  <a:close/>
                  <a:moveTo>
                    <a:pt x="1188" y="670"/>
                  </a:moveTo>
                  <a:lnTo>
                    <a:pt x="1028" y="670"/>
                  </a:lnTo>
                  <a:lnTo>
                    <a:pt x="1028" y="508"/>
                  </a:lnTo>
                  <a:lnTo>
                    <a:pt x="1188" y="508"/>
                  </a:lnTo>
                  <a:lnTo>
                    <a:pt x="1188" y="670"/>
                  </a:lnTo>
                  <a:close/>
                  <a:moveTo>
                    <a:pt x="1188" y="496"/>
                  </a:moveTo>
                  <a:lnTo>
                    <a:pt x="1028" y="496"/>
                  </a:lnTo>
                  <a:lnTo>
                    <a:pt x="1028" y="336"/>
                  </a:lnTo>
                  <a:lnTo>
                    <a:pt x="1188" y="336"/>
                  </a:lnTo>
                  <a:lnTo>
                    <a:pt x="1188" y="496"/>
                  </a:lnTo>
                  <a:close/>
                  <a:moveTo>
                    <a:pt x="1188" y="324"/>
                  </a:moveTo>
                  <a:lnTo>
                    <a:pt x="1028" y="324"/>
                  </a:lnTo>
                  <a:lnTo>
                    <a:pt x="1028" y="164"/>
                  </a:lnTo>
                  <a:lnTo>
                    <a:pt x="1188" y="164"/>
                  </a:lnTo>
                  <a:lnTo>
                    <a:pt x="1188" y="324"/>
                  </a:lnTo>
                  <a:close/>
                  <a:moveTo>
                    <a:pt x="1360" y="4990"/>
                  </a:moveTo>
                  <a:lnTo>
                    <a:pt x="1200" y="4990"/>
                  </a:lnTo>
                  <a:lnTo>
                    <a:pt x="1200" y="4830"/>
                  </a:lnTo>
                  <a:lnTo>
                    <a:pt x="1360" y="4830"/>
                  </a:lnTo>
                  <a:lnTo>
                    <a:pt x="1360" y="4990"/>
                  </a:lnTo>
                  <a:close/>
                  <a:moveTo>
                    <a:pt x="1360" y="4818"/>
                  </a:moveTo>
                  <a:lnTo>
                    <a:pt x="1200" y="4818"/>
                  </a:lnTo>
                  <a:lnTo>
                    <a:pt x="1200" y="4656"/>
                  </a:lnTo>
                  <a:lnTo>
                    <a:pt x="1360" y="4656"/>
                  </a:lnTo>
                  <a:lnTo>
                    <a:pt x="1360" y="4818"/>
                  </a:lnTo>
                  <a:close/>
                  <a:moveTo>
                    <a:pt x="1360" y="4644"/>
                  </a:moveTo>
                  <a:lnTo>
                    <a:pt x="1200" y="4644"/>
                  </a:lnTo>
                  <a:lnTo>
                    <a:pt x="1200" y="4484"/>
                  </a:lnTo>
                  <a:lnTo>
                    <a:pt x="1360" y="4484"/>
                  </a:lnTo>
                  <a:lnTo>
                    <a:pt x="1360" y="4644"/>
                  </a:lnTo>
                  <a:close/>
                  <a:moveTo>
                    <a:pt x="1360" y="4472"/>
                  </a:moveTo>
                  <a:lnTo>
                    <a:pt x="1200" y="4472"/>
                  </a:lnTo>
                  <a:lnTo>
                    <a:pt x="1200" y="4310"/>
                  </a:lnTo>
                  <a:lnTo>
                    <a:pt x="1360" y="4310"/>
                  </a:lnTo>
                  <a:lnTo>
                    <a:pt x="1360" y="4472"/>
                  </a:lnTo>
                  <a:close/>
                  <a:moveTo>
                    <a:pt x="1360" y="4298"/>
                  </a:moveTo>
                  <a:lnTo>
                    <a:pt x="1200" y="4298"/>
                  </a:lnTo>
                  <a:lnTo>
                    <a:pt x="1200" y="4138"/>
                  </a:lnTo>
                  <a:lnTo>
                    <a:pt x="1360" y="4138"/>
                  </a:lnTo>
                  <a:lnTo>
                    <a:pt x="1360" y="4298"/>
                  </a:lnTo>
                  <a:close/>
                  <a:moveTo>
                    <a:pt x="1360" y="4126"/>
                  </a:moveTo>
                  <a:lnTo>
                    <a:pt x="1200" y="4126"/>
                  </a:lnTo>
                  <a:lnTo>
                    <a:pt x="1200" y="3966"/>
                  </a:lnTo>
                  <a:lnTo>
                    <a:pt x="1360" y="3966"/>
                  </a:lnTo>
                  <a:lnTo>
                    <a:pt x="1360" y="4126"/>
                  </a:lnTo>
                  <a:close/>
                  <a:moveTo>
                    <a:pt x="1360" y="3954"/>
                  </a:moveTo>
                  <a:lnTo>
                    <a:pt x="1200" y="3954"/>
                  </a:lnTo>
                  <a:lnTo>
                    <a:pt x="1200" y="3792"/>
                  </a:lnTo>
                  <a:lnTo>
                    <a:pt x="1360" y="3792"/>
                  </a:lnTo>
                  <a:lnTo>
                    <a:pt x="1360" y="3954"/>
                  </a:lnTo>
                  <a:close/>
                  <a:moveTo>
                    <a:pt x="1360" y="3780"/>
                  </a:moveTo>
                  <a:lnTo>
                    <a:pt x="1200" y="3780"/>
                  </a:lnTo>
                  <a:lnTo>
                    <a:pt x="1200" y="3620"/>
                  </a:lnTo>
                  <a:lnTo>
                    <a:pt x="1360" y="3620"/>
                  </a:lnTo>
                  <a:lnTo>
                    <a:pt x="1360" y="3780"/>
                  </a:lnTo>
                  <a:close/>
                  <a:moveTo>
                    <a:pt x="1360" y="3608"/>
                  </a:moveTo>
                  <a:lnTo>
                    <a:pt x="1200" y="3608"/>
                  </a:lnTo>
                  <a:lnTo>
                    <a:pt x="1200" y="3274"/>
                  </a:lnTo>
                  <a:lnTo>
                    <a:pt x="1360" y="3274"/>
                  </a:lnTo>
                  <a:lnTo>
                    <a:pt x="1360" y="3608"/>
                  </a:lnTo>
                  <a:close/>
                  <a:moveTo>
                    <a:pt x="1360" y="3262"/>
                  </a:moveTo>
                  <a:lnTo>
                    <a:pt x="1200" y="3262"/>
                  </a:lnTo>
                  <a:lnTo>
                    <a:pt x="1200" y="3102"/>
                  </a:lnTo>
                  <a:lnTo>
                    <a:pt x="1360" y="3102"/>
                  </a:lnTo>
                  <a:lnTo>
                    <a:pt x="1360" y="3262"/>
                  </a:lnTo>
                  <a:close/>
                  <a:moveTo>
                    <a:pt x="1360" y="3090"/>
                  </a:moveTo>
                  <a:lnTo>
                    <a:pt x="1200" y="3090"/>
                  </a:lnTo>
                  <a:lnTo>
                    <a:pt x="1200" y="2928"/>
                  </a:lnTo>
                  <a:lnTo>
                    <a:pt x="1360" y="2928"/>
                  </a:lnTo>
                  <a:lnTo>
                    <a:pt x="1360" y="3090"/>
                  </a:lnTo>
                  <a:close/>
                  <a:moveTo>
                    <a:pt x="1360" y="2916"/>
                  </a:moveTo>
                  <a:lnTo>
                    <a:pt x="1200" y="2916"/>
                  </a:lnTo>
                  <a:lnTo>
                    <a:pt x="1200" y="2756"/>
                  </a:lnTo>
                  <a:lnTo>
                    <a:pt x="1360" y="2756"/>
                  </a:lnTo>
                  <a:lnTo>
                    <a:pt x="1360" y="2916"/>
                  </a:lnTo>
                  <a:close/>
                  <a:moveTo>
                    <a:pt x="1360" y="2744"/>
                  </a:moveTo>
                  <a:lnTo>
                    <a:pt x="1200" y="2744"/>
                  </a:lnTo>
                  <a:lnTo>
                    <a:pt x="1200" y="2582"/>
                  </a:lnTo>
                  <a:lnTo>
                    <a:pt x="1360" y="2582"/>
                  </a:lnTo>
                  <a:lnTo>
                    <a:pt x="1360" y="2744"/>
                  </a:lnTo>
                  <a:close/>
                  <a:moveTo>
                    <a:pt x="1360" y="2570"/>
                  </a:moveTo>
                  <a:lnTo>
                    <a:pt x="1200" y="2570"/>
                  </a:lnTo>
                  <a:lnTo>
                    <a:pt x="1200" y="2410"/>
                  </a:lnTo>
                  <a:lnTo>
                    <a:pt x="1360" y="2410"/>
                  </a:lnTo>
                  <a:lnTo>
                    <a:pt x="1360" y="2570"/>
                  </a:lnTo>
                  <a:close/>
                  <a:moveTo>
                    <a:pt x="1360" y="2398"/>
                  </a:moveTo>
                  <a:lnTo>
                    <a:pt x="1200" y="2398"/>
                  </a:lnTo>
                  <a:lnTo>
                    <a:pt x="1200" y="2238"/>
                  </a:lnTo>
                  <a:lnTo>
                    <a:pt x="1360" y="2238"/>
                  </a:lnTo>
                  <a:lnTo>
                    <a:pt x="1360" y="2398"/>
                  </a:lnTo>
                  <a:close/>
                  <a:moveTo>
                    <a:pt x="1360" y="2226"/>
                  </a:moveTo>
                  <a:lnTo>
                    <a:pt x="1200" y="2226"/>
                  </a:lnTo>
                  <a:lnTo>
                    <a:pt x="1200" y="2064"/>
                  </a:lnTo>
                  <a:lnTo>
                    <a:pt x="1360" y="2064"/>
                  </a:lnTo>
                  <a:lnTo>
                    <a:pt x="1360" y="2226"/>
                  </a:lnTo>
                  <a:close/>
                  <a:moveTo>
                    <a:pt x="1360" y="2052"/>
                  </a:moveTo>
                  <a:lnTo>
                    <a:pt x="1200" y="2052"/>
                  </a:lnTo>
                  <a:lnTo>
                    <a:pt x="1200" y="1892"/>
                  </a:lnTo>
                  <a:lnTo>
                    <a:pt x="1360" y="1892"/>
                  </a:lnTo>
                  <a:lnTo>
                    <a:pt x="1360" y="2052"/>
                  </a:lnTo>
                  <a:close/>
                  <a:moveTo>
                    <a:pt x="1360" y="1880"/>
                  </a:moveTo>
                  <a:lnTo>
                    <a:pt x="1200" y="1880"/>
                  </a:lnTo>
                  <a:lnTo>
                    <a:pt x="1200" y="1546"/>
                  </a:lnTo>
                  <a:lnTo>
                    <a:pt x="1360" y="1546"/>
                  </a:lnTo>
                  <a:lnTo>
                    <a:pt x="1360" y="1880"/>
                  </a:lnTo>
                  <a:close/>
                  <a:moveTo>
                    <a:pt x="1360" y="1534"/>
                  </a:moveTo>
                  <a:lnTo>
                    <a:pt x="1200" y="1534"/>
                  </a:lnTo>
                  <a:lnTo>
                    <a:pt x="1200" y="1372"/>
                  </a:lnTo>
                  <a:lnTo>
                    <a:pt x="1360" y="1372"/>
                  </a:lnTo>
                  <a:lnTo>
                    <a:pt x="1360" y="1534"/>
                  </a:lnTo>
                  <a:close/>
                  <a:moveTo>
                    <a:pt x="1360" y="1360"/>
                  </a:moveTo>
                  <a:lnTo>
                    <a:pt x="1200" y="1360"/>
                  </a:lnTo>
                  <a:lnTo>
                    <a:pt x="1200" y="1200"/>
                  </a:lnTo>
                  <a:lnTo>
                    <a:pt x="1360" y="1200"/>
                  </a:lnTo>
                  <a:lnTo>
                    <a:pt x="1360" y="1360"/>
                  </a:lnTo>
                  <a:close/>
                  <a:moveTo>
                    <a:pt x="1360" y="1188"/>
                  </a:moveTo>
                  <a:lnTo>
                    <a:pt x="1200" y="1188"/>
                  </a:lnTo>
                  <a:lnTo>
                    <a:pt x="1200" y="1028"/>
                  </a:lnTo>
                  <a:lnTo>
                    <a:pt x="1360" y="1028"/>
                  </a:lnTo>
                  <a:lnTo>
                    <a:pt x="1360" y="1188"/>
                  </a:lnTo>
                  <a:close/>
                  <a:moveTo>
                    <a:pt x="1360" y="1016"/>
                  </a:moveTo>
                  <a:lnTo>
                    <a:pt x="1200" y="1016"/>
                  </a:lnTo>
                  <a:lnTo>
                    <a:pt x="1200" y="854"/>
                  </a:lnTo>
                  <a:lnTo>
                    <a:pt x="1360" y="854"/>
                  </a:lnTo>
                  <a:lnTo>
                    <a:pt x="1360" y="1016"/>
                  </a:lnTo>
                  <a:close/>
                  <a:moveTo>
                    <a:pt x="1360" y="842"/>
                  </a:moveTo>
                  <a:lnTo>
                    <a:pt x="1200" y="842"/>
                  </a:lnTo>
                  <a:lnTo>
                    <a:pt x="1200" y="682"/>
                  </a:lnTo>
                  <a:lnTo>
                    <a:pt x="1360" y="682"/>
                  </a:lnTo>
                  <a:lnTo>
                    <a:pt x="1360" y="842"/>
                  </a:lnTo>
                  <a:close/>
                  <a:moveTo>
                    <a:pt x="1360" y="670"/>
                  </a:moveTo>
                  <a:lnTo>
                    <a:pt x="1200" y="670"/>
                  </a:lnTo>
                  <a:lnTo>
                    <a:pt x="1200" y="508"/>
                  </a:lnTo>
                  <a:lnTo>
                    <a:pt x="1360" y="508"/>
                  </a:lnTo>
                  <a:lnTo>
                    <a:pt x="1360" y="670"/>
                  </a:lnTo>
                  <a:close/>
                  <a:moveTo>
                    <a:pt x="1360" y="496"/>
                  </a:moveTo>
                  <a:lnTo>
                    <a:pt x="1200" y="496"/>
                  </a:lnTo>
                  <a:lnTo>
                    <a:pt x="1200" y="336"/>
                  </a:lnTo>
                  <a:lnTo>
                    <a:pt x="1360" y="336"/>
                  </a:lnTo>
                  <a:lnTo>
                    <a:pt x="1360" y="496"/>
                  </a:lnTo>
                  <a:close/>
                  <a:moveTo>
                    <a:pt x="1360" y="324"/>
                  </a:moveTo>
                  <a:lnTo>
                    <a:pt x="1200" y="324"/>
                  </a:lnTo>
                  <a:lnTo>
                    <a:pt x="1200" y="164"/>
                  </a:lnTo>
                  <a:lnTo>
                    <a:pt x="1360" y="164"/>
                  </a:lnTo>
                  <a:lnTo>
                    <a:pt x="1360" y="324"/>
                  </a:lnTo>
                  <a:close/>
                  <a:moveTo>
                    <a:pt x="1535" y="4990"/>
                  </a:moveTo>
                  <a:lnTo>
                    <a:pt x="1372" y="4990"/>
                  </a:lnTo>
                  <a:lnTo>
                    <a:pt x="1372" y="4830"/>
                  </a:lnTo>
                  <a:lnTo>
                    <a:pt x="1535" y="4830"/>
                  </a:lnTo>
                  <a:lnTo>
                    <a:pt x="1535" y="4990"/>
                  </a:lnTo>
                  <a:close/>
                  <a:moveTo>
                    <a:pt x="1535" y="4818"/>
                  </a:moveTo>
                  <a:lnTo>
                    <a:pt x="1372" y="4818"/>
                  </a:lnTo>
                  <a:lnTo>
                    <a:pt x="1372" y="4656"/>
                  </a:lnTo>
                  <a:lnTo>
                    <a:pt x="1535" y="4656"/>
                  </a:lnTo>
                  <a:lnTo>
                    <a:pt x="1535" y="4818"/>
                  </a:lnTo>
                  <a:close/>
                  <a:moveTo>
                    <a:pt x="1535" y="4644"/>
                  </a:moveTo>
                  <a:lnTo>
                    <a:pt x="1372" y="4644"/>
                  </a:lnTo>
                  <a:lnTo>
                    <a:pt x="1372" y="4484"/>
                  </a:lnTo>
                  <a:lnTo>
                    <a:pt x="1535" y="4484"/>
                  </a:lnTo>
                  <a:lnTo>
                    <a:pt x="1535" y="4644"/>
                  </a:lnTo>
                  <a:close/>
                  <a:moveTo>
                    <a:pt x="1535" y="4472"/>
                  </a:moveTo>
                  <a:lnTo>
                    <a:pt x="1372" y="4472"/>
                  </a:lnTo>
                  <a:lnTo>
                    <a:pt x="1372" y="4310"/>
                  </a:lnTo>
                  <a:lnTo>
                    <a:pt x="1535" y="4310"/>
                  </a:lnTo>
                  <a:lnTo>
                    <a:pt x="1535" y="4472"/>
                  </a:lnTo>
                  <a:close/>
                  <a:moveTo>
                    <a:pt x="1535" y="4298"/>
                  </a:moveTo>
                  <a:lnTo>
                    <a:pt x="1372" y="4298"/>
                  </a:lnTo>
                  <a:lnTo>
                    <a:pt x="1372" y="4138"/>
                  </a:lnTo>
                  <a:lnTo>
                    <a:pt x="1535" y="4138"/>
                  </a:lnTo>
                  <a:lnTo>
                    <a:pt x="1535" y="4298"/>
                  </a:lnTo>
                  <a:close/>
                  <a:moveTo>
                    <a:pt x="1535" y="4126"/>
                  </a:moveTo>
                  <a:lnTo>
                    <a:pt x="1372" y="4126"/>
                  </a:lnTo>
                  <a:lnTo>
                    <a:pt x="1372" y="3966"/>
                  </a:lnTo>
                  <a:lnTo>
                    <a:pt x="1535" y="3966"/>
                  </a:lnTo>
                  <a:lnTo>
                    <a:pt x="1535" y="4126"/>
                  </a:lnTo>
                  <a:close/>
                  <a:moveTo>
                    <a:pt x="1535" y="3954"/>
                  </a:moveTo>
                  <a:lnTo>
                    <a:pt x="1372" y="3954"/>
                  </a:lnTo>
                  <a:lnTo>
                    <a:pt x="1372" y="3792"/>
                  </a:lnTo>
                  <a:lnTo>
                    <a:pt x="1535" y="3792"/>
                  </a:lnTo>
                  <a:lnTo>
                    <a:pt x="1535" y="3954"/>
                  </a:lnTo>
                  <a:close/>
                  <a:moveTo>
                    <a:pt x="1535" y="3780"/>
                  </a:moveTo>
                  <a:lnTo>
                    <a:pt x="1372" y="3780"/>
                  </a:lnTo>
                  <a:lnTo>
                    <a:pt x="1372" y="3620"/>
                  </a:lnTo>
                  <a:lnTo>
                    <a:pt x="1535" y="3620"/>
                  </a:lnTo>
                  <a:lnTo>
                    <a:pt x="1535" y="3780"/>
                  </a:lnTo>
                  <a:close/>
                  <a:moveTo>
                    <a:pt x="1535" y="3608"/>
                  </a:moveTo>
                  <a:lnTo>
                    <a:pt x="1372" y="3608"/>
                  </a:lnTo>
                  <a:lnTo>
                    <a:pt x="1372" y="3274"/>
                  </a:lnTo>
                  <a:lnTo>
                    <a:pt x="1535" y="3274"/>
                  </a:lnTo>
                  <a:lnTo>
                    <a:pt x="1535" y="3608"/>
                  </a:lnTo>
                  <a:close/>
                  <a:moveTo>
                    <a:pt x="1535" y="3262"/>
                  </a:moveTo>
                  <a:lnTo>
                    <a:pt x="1372" y="3262"/>
                  </a:lnTo>
                  <a:lnTo>
                    <a:pt x="1372" y="3102"/>
                  </a:lnTo>
                  <a:lnTo>
                    <a:pt x="1535" y="3102"/>
                  </a:lnTo>
                  <a:lnTo>
                    <a:pt x="1535" y="3262"/>
                  </a:lnTo>
                  <a:close/>
                  <a:moveTo>
                    <a:pt x="1535" y="3090"/>
                  </a:moveTo>
                  <a:lnTo>
                    <a:pt x="1372" y="3090"/>
                  </a:lnTo>
                  <a:lnTo>
                    <a:pt x="1372" y="2928"/>
                  </a:lnTo>
                  <a:lnTo>
                    <a:pt x="1535" y="2928"/>
                  </a:lnTo>
                  <a:lnTo>
                    <a:pt x="1535" y="3090"/>
                  </a:lnTo>
                  <a:close/>
                  <a:moveTo>
                    <a:pt x="1535" y="2916"/>
                  </a:moveTo>
                  <a:lnTo>
                    <a:pt x="1372" y="2916"/>
                  </a:lnTo>
                  <a:lnTo>
                    <a:pt x="1372" y="2756"/>
                  </a:lnTo>
                  <a:lnTo>
                    <a:pt x="1535" y="2756"/>
                  </a:lnTo>
                  <a:lnTo>
                    <a:pt x="1535" y="2916"/>
                  </a:lnTo>
                  <a:close/>
                  <a:moveTo>
                    <a:pt x="1535" y="2744"/>
                  </a:moveTo>
                  <a:lnTo>
                    <a:pt x="1372" y="2744"/>
                  </a:lnTo>
                  <a:lnTo>
                    <a:pt x="1372" y="2582"/>
                  </a:lnTo>
                  <a:lnTo>
                    <a:pt x="1535" y="2582"/>
                  </a:lnTo>
                  <a:lnTo>
                    <a:pt x="1535" y="2744"/>
                  </a:lnTo>
                  <a:close/>
                  <a:moveTo>
                    <a:pt x="1535" y="2570"/>
                  </a:moveTo>
                  <a:lnTo>
                    <a:pt x="1372" y="2570"/>
                  </a:lnTo>
                  <a:lnTo>
                    <a:pt x="1372" y="2410"/>
                  </a:lnTo>
                  <a:lnTo>
                    <a:pt x="1535" y="2410"/>
                  </a:lnTo>
                  <a:lnTo>
                    <a:pt x="1535" y="2570"/>
                  </a:lnTo>
                  <a:close/>
                  <a:moveTo>
                    <a:pt x="1535" y="2398"/>
                  </a:moveTo>
                  <a:lnTo>
                    <a:pt x="1372" y="2398"/>
                  </a:lnTo>
                  <a:lnTo>
                    <a:pt x="1372" y="2238"/>
                  </a:lnTo>
                  <a:lnTo>
                    <a:pt x="1535" y="2238"/>
                  </a:lnTo>
                  <a:lnTo>
                    <a:pt x="1535" y="2398"/>
                  </a:lnTo>
                  <a:close/>
                  <a:moveTo>
                    <a:pt x="1535" y="2226"/>
                  </a:moveTo>
                  <a:lnTo>
                    <a:pt x="1372" y="2226"/>
                  </a:lnTo>
                  <a:lnTo>
                    <a:pt x="1372" y="2064"/>
                  </a:lnTo>
                  <a:lnTo>
                    <a:pt x="1535" y="2064"/>
                  </a:lnTo>
                  <a:lnTo>
                    <a:pt x="1535" y="2226"/>
                  </a:lnTo>
                  <a:close/>
                  <a:moveTo>
                    <a:pt x="1535" y="2052"/>
                  </a:moveTo>
                  <a:lnTo>
                    <a:pt x="1372" y="2052"/>
                  </a:lnTo>
                  <a:lnTo>
                    <a:pt x="1372" y="1892"/>
                  </a:lnTo>
                  <a:lnTo>
                    <a:pt x="1535" y="1892"/>
                  </a:lnTo>
                  <a:lnTo>
                    <a:pt x="1535" y="2052"/>
                  </a:lnTo>
                  <a:close/>
                  <a:moveTo>
                    <a:pt x="1535" y="1880"/>
                  </a:moveTo>
                  <a:lnTo>
                    <a:pt x="1372" y="1880"/>
                  </a:lnTo>
                  <a:lnTo>
                    <a:pt x="1372" y="1546"/>
                  </a:lnTo>
                  <a:lnTo>
                    <a:pt x="1535" y="1546"/>
                  </a:lnTo>
                  <a:lnTo>
                    <a:pt x="1535" y="1880"/>
                  </a:lnTo>
                  <a:close/>
                  <a:moveTo>
                    <a:pt x="1535" y="1534"/>
                  </a:moveTo>
                  <a:lnTo>
                    <a:pt x="1372" y="1534"/>
                  </a:lnTo>
                  <a:lnTo>
                    <a:pt x="1372" y="1372"/>
                  </a:lnTo>
                  <a:lnTo>
                    <a:pt x="1535" y="1372"/>
                  </a:lnTo>
                  <a:lnTo>
                    <a:pt x="1535" y="1534"/>
                  </a:lnTo>
                  <a:close/>
                  <a:moveTo>
                    <a:pt x="1535" y="1360"/>
                  </a:moveTo>
                  <a:lnTo>
                    <a:pt x="1372" y="1360"/>
                  </a:lnTo>
                  <a:lnTo>
                    <a:pt x="1372" y="1200"/>
                  </a:lnTo>
                  <a:lnTo>
                    <a:pt x="1535" y="1200"/>
                  </a:lnTo>
                  <a:lnTo>
                    <a:pt x="1535" y="1360"/>
                  </a:lnTo>
                  <a:close/>
                  <a:moveTo>
                    <a:pt x="1535" y="1188"/>
                  </a:moveTo>
                  <a:lnTo>
                    <a:pt x="1372" y="1188"/>
                  </a:lnTo>
                  <a:lnTo>
                    <a:pt x="1372" y="1028"/>
                  </a:lnTo>
                  <a:lnTo>
                    <a:pt x="1535" y="1028"/>
                  </a:lnTo>
                  <a:lnTo>
                    <a:pt x="1535" y="1188"/>
                  </a:lnTo>
                  <a:close/>
                  <a:moveTo>
                    <a:pt x="1535" y="1016"/>
                  </a:moveTo>
                  <a:lnTo>
                    <a:pt x="1372" y="1016"/>
                  </a:lnTo>
                  <a:lnTo>
                    <a:pt x="1372" y="854"/>
                  </a:lnTo>
                  <a:lnTo>
                    <a:pt x="1535" y="854"/>
                  </a:lnTo>
                  <a:lnTo>
                    <a:pt x="1535" y="1016"/>
                  </a:lnTo>
                  <a:close/>
                  <a:moveTo>
                    <a:pt x="1535" y="842"/>
                  </a:moveTo>
                  <a:lnTo>
                    <a:pt x="1372" y="842"/>
                  </a:lnTo>
                  <a:lnTo>
                    <a:pt x="1372" y="682"/>
                  </a:lnTo>
                  <a:lnTo>
                    <a:pt x="1535" y="682"/>
                  </a:lnTo>
                  <a:lnTo>
                    <a:pt x="1535" y="842"/>
                  </a:lnTo>
                  <a:close/>
                  <a:moveTo>
                    <a:pt x="1535" y="670"/>
                  </a:moveTo>
                  <a:lnTo>
                    <a:pt x="1372" y="670"/>
                  </a:lnTo>
                  <a:lnTo>
                    <a:pt x="1372" y="508"/>
                  </a:lnTo>
                  <a:lnTo>
                    <a:pt x="1535" y="508"/>
                  </a:lnTo>
                  <a:lnTo>
                    <a:pt x="1535" y="670"/>
                  </a:lnTo>
                  <a:close/>
                  <a:moveTo>
                    <a:pt x="1535" y="496"/>
                  </a:moveTo>
                  <a:lnTo>
                    <a:pt x="1372" y="496"/>
                  </a:lnTo>
                  <a:lnTo>
                    <a:pt x="1372" y="336"/>
                  </a:lnTo>
                  <a:lnTo>
                    <a:pt x="1535" y="336"/>
                  </a:lnTo>
                  <a:lnTo>
                    <a:pt x="1535" y="496"/>
                  </a:lnTo>
                  <a:close/>
                  <a:moveTo>
                    <a:pt x="1535" y="324"/>
                  </a:moveTo>
                  <a:lnTo>
                    <a:pt x="1372" y="324"/>
                  </a:lnTo>
                  <a:lnTo>
                    <a:pt x="1372" y="164"/>
                  </a:lnTo>
                  <a:lnTo>
                    <a:pt x="1535" y="164"/>
                  </a:lnTo>
                  <a:lnTo>
                    <a:pt x="1535" y="324"/>
                  </a:lnTo>
                  <a:close/>
                  <a:moveTo>
                    <a:pt x="1881" y="4990"/>
                  </a:moveTo>
                  <a:lnTo>
                    <a:pt x="1547" y="4990"/>
                  </a:lnTo>
                  <a:lnTo>
                    <a:pt x="1547" y="4830"/>
                  </a:lnTo>
                  <a:lnTo>
                    <a:pt x="1881" y="4830"/>
                  </a:lnTo>
                  <a:lnTo>
                    <a:pt x="1881" y="4990"/>
                  </a:lnTo>
                  <a:close/>
                  <a:moveTo>
                    <a:pt x="1881" y="4818"/>
                  </a:moveTo>
                  <a:lnTo>
                    <a:pt x="1547" y="4818"/>
                  </a:lnTo>
                  <a:lnTo>
                    <a:pt x="1547" y="4656"/>
                  </a:lnTo>
                  <a:lnTo>
                    <a:pt x="1881" y="4656"/>
                  </a:lnTo>
                  <a:lnTo>
                    <a:pt x="1881" y="4818"/>
                  </a:lnTo>
                  <a:close/>
                  <a:moveTo>
                    <a:pt x="1881" y="4644"/>
                  </a:moveTo>
                  <a:lnTo>
                    <a:pt x="1547" y="4644"/>
                  </a:lnTo>
                  <a:lnTo>
                    <a:pt x="1547" y="4484"/>
                  </a:lnTo>
                  <a:lnTo>
                    <a:pt x="1881" y="4484"/>
                  </a:lnTo>
                  <a:lnTo>
                    <a:pt x="1881" y="4644"/>
                  </a:lnTo>
                  <a:close/>
                  <a:moveTo>
                    <a:pt x="1881" y="4472"/>
                  </a:moveTo>
                  <a:lnTo>
                    <a:pt x="1547" y="4472"/>
                  </a:lnTo>
                  <a:lnTo>
                    <a:pt x="1547" y="4310"/>
                  </a:lnTo>
                  <a:lnTo>
                    <a:pt x="1881" y="4310"/>
                  </a:lnTo>
                  <a:lnTo>
                    <a:pt x="1881" y="4472"/>
                  </a:lnTo>
                  <a:close/>
                  <a:moveTo>
                    <a:pt x="1881" y="4298"/>
                  </a:moveTo>
                  <a:lnTo>
                    <a:pt x="1547" y="4298"/>
                  </a:lnTo>
                  <a:lnTo>
                    <a:pt x="1547" y="4138"/>
                  </a:lnTo>
                  <a:lnTo>
                    <a:pt x="1881" y="4138"/>
                  </a:lnTo>
                  <a:lnTo>
                    <a:pt x="1881" y="4298"/>
                  </a:lnTo>
                  <a:close/>
                  <a:moveTo>
                    <a:pt x="1881" y="4126"/>
                  </a:moveTo>
                  <a:lnTo>
                    <a:pt x="1547" y="4126"/>
                  </a:lnTo>
                  <a:lnTo>
                    <a:pt x="1547" y="3966"/>
                  </a:lnTo>
                  <a:lnTo>
                    <a:pt x="1881" y="3966"/>
                  </a:lnTo>
                  <a:lnTo>
                    <a:pt x="1881" y="4126"/>
                  </a:lnTo>
                  <a:close/>
                  <a:moveTo>
                    <a:pt x="1881" y="3954"/>
                  </a:moveTo>
                  <a:lnTo>
                    <a:pt x="1547" y="3954"/>
                  </a:lnTo>
                  <a:lnTo>
                    <a:pt x="1547" y="3792"/>
                  </a:lnTo>
                  <a:lnTo>
                    <a:pt x="1881" y="3792"/>
                  </a:lnTo>
                  <a:lnTo>
                    <a:pt x="1881" y="3954"/>
                  </a:lnTo>
                  <a:close/>
                  <a:moveTo>
                    <a:pt x="1881" y="3780"/>
                  </a:moveTo>
                  <a:lnTo>
                    <a:pt x="1547" y="3780"/>
                  </a:lnTo>
                  <a:lnTo>
                    <a:pt x="1547" y="3620"/>
                  </a:lnTo>
                  <a:lnTo>
                    <a:pt x="1881" y="3620"/>
                  </a:lnTo>
                  <a:lnTo>
                    <a:pt x="1881" y="3780"/>
                  </a:lnTo>
                  <a:close/>
                  <a:moveTo>
                    <a:pt x="1881" y="3608"/>
                  </a:moveTo>
                  <a:lnTo>
                    <a:pt x="1547" y="3608"/>
                  </a:lnTo>
                  <a:lnTo>
                    <a:pt x="1547" y="3274"/>
                  </a:lnTo>
                  <a:lnTo>
                    <a:pt x="1881" y="3274"/>
                  </a:lnTo>
                  <a:lnTo>
                    <a:pt x="1881" y="3608"/>
                  </a:lnTo>
                  <a:close/>
                  <a:moveTo>
                    <a:pt x="1881" y="3262"/>
                  </a:moveTo>
                  <a:lnTo>
                    <a:pt x="1547" y="3262"/>
                  </a:lnTo>
                  <a:lnTo>
                    <a:pt x="1547" y="3102"/>
                  </a:lnTo>
                  <a:lnTo>
                    <a:pt x="1881" y="3102"/>
                  </a:lnTo>
                  <a:lnTo>
                    <a:pt x="1881" y="3262"/>
                  </a:lnTo>
                  <a:close/>
                  <a:moveTo>
                    <a:pt x="1881" y="3090"/>
                  </a:moveTo>
                  <a:lnTo>
                    <a:pt x="1547" y="3090"/>
                  </a:lnTo>
                  <a:lnTo>
                    <a:pt x="1547" y="2928"/>
                  </a:lnTo>
                  <a:lnTo>
                    <a:pt x="1881" y="2928"/>
                  </a:lnTo>
                  <a:lnTo>
                    <a:pt x="1881" y="3090"/>
                  </a:lnTo>
                  <a:close/>
                  <a:moveTo>
                    <a:pt x="1881" y="2916"/>
                  </a:moveTo>
                  <a:lnTo>
                    <a:pt x="1547" y="2916"/>
                  </a:lnTo>
                  <a:lnTo>
                    <a:pt x="1547" y="2756"/>
                  </a:lnTo>
                  <a:lnTo>
                    <a:pt x="1881" y="2756"/>
                  </a:lnTo>
                  <a:lnTo>
                    <a:pt x="1881" y="2916"/>
                  </a:lnTo>
                  <a:close/>
                  <a:moveTo>
                    <a:pt x="1881" y="2744"/>
                  </a:moveTo>
                  <a:lnTo>
                    <a:pt x="1547" y="2744"/>
                  </a:lnTo>
                  <a:lnTo>
                    <a:pt x="1547" y="2582"/>
                  </a:lnTo>
                  <a:lnTo>
                    <a:pt x="1881" y="2582"/>
                  </a:lnTo>
                  <a:lnTo>
                    <a:pt x="1881" y="2744"/>
                  </a:lnTo>
                  <a:close/>
                  <a:moveTo>
                    <a:pt x="1881" y="2570"/>
                  </a:moveTo>
                  <a:lnTo>
                    <a:pt x="1547" y="2570"/>
                  </a:lnTo>
                  <a:lnTo>
                    <a:pt x="1547" y="2410"/>
                  </a:lnTo>
                  <a:lnTo>
                    <a:pt x="1881" y="2410"/>
                  </a:lnTo>
                  <a:lnTo>
                    <a:pt x="1881" y="2570"/>
                  </a:lnTo>
                  <a:close/>
                  <a:moveTo>
                    <a:pt x="1881" y="2398"/>
                  </a:moveTo>
                  <a:lnTo>
                    <a:pt x="1547" y="2398"/>
                  </a:lnTo>
                  <a:lnTo>
                    <a:pt x="1547" y="2238"/>
                  </a:lnTo>
                  <a:lnTo>
                    <a:pt x="1881" y="2238"/>
                  </a:lnTo>
                  <a:lnTo>
                    <a:pt x="1881" y="2398"/>
                  </a:lnTo>
                  <a:close/>
                  <a:moveTo>
                    <a:pt x="1881" y="2226"/>
                  </a:moveTo>
                  <a:lnTo>
                    <a:pt x="1547" y="2226"/>
                  </a:lnTo>
                  <a:lnTo>
                    <a:pt x="1547" y="2064"/>
                  </a:lnTo>
                  <a:lnTo>
                    <a:pt x="1881" y="2064"/>
                  </a:lnTo>
                  <a:lnTo>
                    <a:pt x="1881" y="2226"/>
                  </a:lnTo>
                  <a:close/>
                  <a:moveTo>
                    <a:pt x="1881" y="2052"/>
                  </a:moveTo>
                  <a:lnTo>
                    <a:pt x="1547" y="2052"/>
                  </a:lnTo>
                  <a:lnTo>
                    <a:pt x="1547" y="1892"/>
                  </a:lnTo>
                  <a:lnTo>
                    <a:pt x="1881" y="1892"/>
                  </a:lnTo>
                  <a:lnTo>
                    <a:pt x="1881" y="2052"/>
                  </a:lnTo>
                  <a:close/>
                  <a:moveTo>
                    <a:pt x="1881" y="1880"/>
                  </a:moveTo>
                  <a:lnTo>
                    <a:pt x="1547" y="1880"/>
                  </a:lnTo>
                  <a:lnTo>
                    <a:pt x="1547" y="1546"/>
                  </a:lnTo>
                  <a:lnTo>
                    <a:pt x="1881" y="1546"/>
                  </a:lnTo>
                  <a:lnTo>
                    <a:pt x="1881" y="1880"/>
                  </a:lnTo>
                  <a:close/>
                  <a:moveTo>
                    <a:pt x="1881" y="1534"/>
                  </a:moveTo>
                  <a:lnTo>
                    <a:pt x="1547" y="1534"/>
                  </a:lnTo>
                  <a:lnTo>
                    <a:pt x="1547" y="1372"/>
                  </a:lnTo>
                  <a:lnTo>
                    <a:pt x="1881" y="1372"/>
                  </a:lnTo>
                  <a:lnTo>
                    <a:pt x="1881" y="1534"/>
                  </a:lnTo>
                  <a:close/>
                  <a:moveTo>
                    <a:pt x="1881" y="1360"/>
                  </a:moveTo>
                  <a:lnTo>
                    <a:pt x="1547" y="1360"/>
                  </a:lnTo>
                  <a:lnTo>
                    <a:pt x="1547" y="1200"/>
                  </a:lnTo>
                  <a:lnTo>
                    <a:pt x="1881" y="1200"/>
                  </a:lnTo>
                  <a:lnTo>
                    <a:pt x="1881" y="1360"/>
                  </a:lnTo>
                  <a:close/>
                  <a:moveTo>
                    <a:pt x="1881" y="1188"/>
                  </a:moveTo>
                  <a:lnTo>
                    <a:pt x="1547" y="1188"/>
                  </a:lnTo>
                  <a:lnTo>
                    <a:pt x="1547" y="1028"/>
                  </a:lnTo>
                  <a:lnTo>
                    <a:pt x="1881" y="1028"/>
                  </a:lnTo>
                  <a:lnTo>
                    <a:pt x="1881" y="1188"/>
                  </a:lnTo>
                  <a:close/>
                  <a:moveTo>
                    <a:pt x="1881" y="1016"/>
                  </a:moveTo>
                  <a:lnTo>
                    <a:pt x="1547" y="1016"/>
                  </a:lnTo>
                  <a:lnTo>
                    <a:pt x="1547" y="854"/>
                  </a:lnTo>
                  <a:lnTo>
                    <a:pt x="1881" y="854"/>
                  </a:lnTo>
                  <a:lnTo>
                    <a:pt x="1881" y="1016"/>
                  </a:lnTo>
                  <a:close/>
                  <a:moveTo>
                    <a:pt x="1881" y="842"/>
                  </a:moveTo>
                  <a:lnTo>
                    <a:pt x="1547" y="842"/>
                  </a:lnTo>
                  <a:lnTo>
                    <a:pt x="1547" y="682"/>
                  </a:lnTo>
                  <a:lnTo>
                    <a:pt x="1881" y="682"/>
                  </a:lnTo>
                  <a:lnTo>
                    <a:pt x="1881" y="842"/>
                  </a:lnTo>
                  <a:close/>
                  <a:moveTo>
                    <a:pt x="1881" y="670"/>
                  </a:moveTo>
                  <a:lnTo>
                    <a:pt x="1547" y="670"/>
                  </a:lnTo>
                  <a:lnTo>
                    <a:pt x="1547" y="508"/>
                  </a:lnTo>
                  <a:lnTo>
                    <a:pt x="1881" y="508"/>
                  </a:lnTo>
                  <a:lnTo>
                    <a:pt x="1881" y="670"/>
                  </a:lnTo>
                  <a:close/>
                  <a:moveTo>
                    <a:pt x="1881" y="496"/>
                  </a:moveTo>
                  <a:lnTo>
                    <a:pt x="1547" y="496"/>
                  </a:lnTo>
                  <a:lnTo>
                    <a:pt x="1547" y="336"/>
                  </a:lnTo>
                  <a:lnTo>
                    <a:pt x="1881" y="336"/>
                  </a:lnTo>
                  <a:lnTo>
                    <a:pt x="1881" y="496"/>
                  </a:lnTo>
                  <a:close/>
                  <a:moveTo>
                    <a:pt x="1881" y="324"/>
                  </a:moveTo>
                  <a:lnTo>
                    <a:pt x="1547" y="324"/>
                  </a:lnTo>
                  <a:lnTo>
                    <a:pt x="1547" y="164"/>
                  </a:lnTo>
                  <a:lnTo>
                    <a:pt x="1881" y="164"/>
                  </a:lnTo>
                  <a:lnTo>
                    <a:pt x="1881" y="324"/>
                  </a:lnTo>
                  <a:close/>
                  <a:moveTo>
                    <a:pt x="2054" y="4990"/>
                  </a:moveTo>
                  <a:lnTo>
                    <a:pt x="1893" y="4990"/>
                  </a:lnTo>
                  <a:lnTo>
                    <a:pt x="1893" y="4830"/>
                  </a:lnTo>
                  <a:lnTo>
                    <a:pt x="2054" y="4830"/>
                  </a:lnTo>
                  <a:lnTo>
                    <a:pt x="2054" y="4990"/>
                  </a:lnTo>
                  <a:close/>
                  <a:moveTo>
                    <a:pt x="2054" y="4818"/>
                  </a:moveTo>
                  <a:lnTo>
                    <a:pt x="1893" y="4818"/>
                  </a:lnTo>
                  <a:lnTo>
                    <a:pt x="1893" y="4656"/>
                  </a:lnTo>
                  <a:lnTo>
                    <a:pt x="2054" y="4656"/>
                  </a:lnTo>
                  <a:lnTo>
                    <a:pt x="2054" y="4818"/>
                  </a:lnTo>
                  <a:close/>
                  <a:moveTo>
                    <a:pt x="2054" y="4644"/>
                  </a:moveTo>
                  <a:lnTo>
                    <a:pt x="1893" y="4644"/>
                  </a:lnTo>
                  <a:lnTo>
                    <a:pt x="1893" y="4484"/>
                  </a:lnTo>
                  <a:lnTo>
                    <a:pt x="2054" y="4484"/>
                  </a:lnTo>
                  <a:lnTo>
                    <a:pt x="2054" y="4644"/>
                  </a:lnTo>
                  <a:close/>
                  <a:moveTo>
                    <a:pt x="2054" y="4472"/>
                  </a:moveTo>
                  <a:lnTo>
                    <a:pt x="1893" y="4472"/>
                  </a:lnTo>
                  <a:lnTo>
                    <a:pt x="1893" y="4310"/>
                  </a:lnTo>
                  <a:lnTo>
                    <a:pt x="2054" y="4310"/>
                  </a:lnTo>
                  <a:lnTo>
                    <a:pt x="2054" y="4472"/>
                  </a:lnTo>
                  <a:close/>
                  <a:moveTo>
                    <a:pt x="2054" y="4298"/>
                  </a:moveTo>
                  <a:lnTo>
                    <a:pt x="1893" y="4298"/>
                  </a:lnTo>
                  <a:lnTo>
                    <a:pt x="1893" y="4138"/>
                  </a:lnTo>
                  <a:lnTo>
                    <a:pt x="2054" y="4138"/>
                  </a:lnTo>
                  <a:lnTo>
                    <a:pt x="2054" y="4298"/>
                  </a:lnTo>
                  <a:close/>
                  <a:moveTo>
                    <a:pt x="2054" y="4126"/>
                  </a:moveTo>
                  <a:lnTo>
                    <a:pt x="1893" y="4126"/>
                  </a:lnTo>
                  <a:lnTo>
                    <a:pt x="1893" y="3966"/>
                  </a:lnTo>
                  <a:lnTo>
                    <a:pt x="2054" y="3966"/>
                  </a:lnTo>
                  <a:lnTo>
                    <a:pt x="2054" y="4126"/>
                  </a:lnTo>
                  <a:close/>
                  <a:moveTo>
                    <a:pt x="2054" y="3954"/>
                  </a:moveTo>
                  <a:lnTo>
                    <a:pt x="1893" y="3954"/>
                  </a:lnTo>
                  <a:lnTo>
                    <a:pt x="1893" y="3792"/>
                  </a:lnTo>
                  <a:lnTo>
                    <a:pt x="2054" y="3792"/>
                  </a:lnTo>
                  <a:lnTo>
                    <a:pt x="2054" y="3954"/>
                  </a:lnTo>
                  <a:close/>
                  <a:moveTo>
                    <a:pt x="2054" y="3780"/>
                  </a:moveTo>
                  <a:lnTo>
                    <a:pt x="1893" y="3780"/>
                  </a:lnTo>
                  <a:lnTo>
                    <a:pt x="1893" y="3620"/>
                  </a:lnTo>
                  <a:lnTo>
                    <a:pt x="2054" y="3620"/>
                  </a:lnTo>
                  <a:lnTo>
                    <a:pt x="2054" y="3780"/>
                  </a:lnTo>
                  <a:close/>
                  <a:moveTo>
                    <a:pt x="2054" y="3608"/>
                  </a:moveTo>
                  <a:lnTo>
                    <a:pt x="1893" y="3608"/>
                  </a:lnTo>
                  <a:lnTo>
                    <a:pt x="1893" y="3274"/>
                  </a:lnTo>
                  <a:lnTo>
                    <a:pt x="2054" y="3274"/>
                  </a:lnTo>
                  <a:lnTo>
                    <a:pt x="2054" y="3608"/>
                  </a:lnTo>
                  <a:close/>
                  <a:moveTo>
                    <a:pt x="2054" y="3262"/>
                  </a:moveTo>
                  <a:lnTo>
                    <a:pt x="1893" y="3262"/>
                  </a:lnTo>
                  <a:lnTo>
                    <a:pt x="1893" y="3102"/>
                  </a:lnTo>
                  <a:lnTo>
                    <a:pt x="2054" y="3102"/>
                  </a:lnTo>
                  <a:lnTo>
                    <a:pt x="2054" y="3262"/>
                  </a:lnTo>
                  <a:close/>
                  <a:moveTo>
                    <a:pt x="2054" y="3090"/>
                  </a:moveTo>
                  <a:lnTo>
                    <a:pt x="1893" y="3090"/>
                  </a:lnTo>
                  <a:lnTo>
                    <a:pt x="1893" y="2928"/>
                  </a:lnTo>
                  <a:lnTo>
                    <a:pt x="2054" y="2928"/>
                  </a:lnTo>
                  <a:lnTo>
                    <a:pt x="2054" y="3090"/>
                  </a:lnTo>
                  <a:close/>
                  <a:moveTo>
                    <a:pt x="2054" y="2916"/>
                  </a:moveTo>
                  <a:lnTo>
                    <a:pt x="1893" y="2916"/>
                  </a:lnTo>
                  <a:lnTo>
                    <a:pt x="1893" y="2756"/>
                  </a:lnTo>
                  <a:lnTo>
                    <a:pt x="2054" y="2756"/>
                  </a:lnTo>
                  <a:lnTo>
                    <a:pt x="2054" y="2916"/>
                  </a:lnTo>
                  <a:close/>
                  <a:moveTo>
                    <a:pt x="2054" y="2744"/>
                  </a:moveTo>
                  <a:lnTo>
                    <a:pt x="1893" y="2744"/>
                  </a:lnTo>
                  <a:lnTo>
                    <a:pt x="1893" y="2582"/>
                  </a:lnTo>
                  <a:lnTo>
                    <a:pt x="2054" y="2582"/>
                  </a:lnTo>
                  <a:lnTo>
                    <a:pt x="2054" y="2744"/>
                  </a:lnTo>
                  <a:close/>
                  <a:moveTo>
                    <a:pt x="2054" y="2570"/>
                  </a:moveTo>
                  <a:lnTo>
                    <a:pt x="1893" y="2570"/>
                  </a:lnTo>
                  <a:lnTo>
                    <a:pt x="1893" y="2410"/>
                  </a:lnTo>
                  <a:lnTo>
                    <a:pt x="2054" y="2410"/>
                  </a:lnTo>
                  <a:lnTo>
                    <a:pt x="2054" y="2570"/>
                  </a:lnTo>
                  <a:close/>
                  <a:moveTo>
                    <a:pt x="2054" y="2398"/>
                  </a:moveTo>
                  <a:lnTo>
                    <a:pt x="1893" y="2398"/>
                  </a:lnTo>
                  <a:lnTo>
                    <a:pt x="1893" y="2238"/>
                  </a:lnTo>
                  <a:lnTo>
                    <a:pt x="2054" y="2238"/>
                  </a:lnTo>
                  <a:lnTo>
                    <a:pt x="2054" y="2398"/>
                  </a:lnTo>
                  <a:close/>
                  <a:moveTo>
                    <a:pt x="2054" y="2226"/>
                  </a:moveTo>
                  <a:lnTo>
                    <a:pt x="1893" y="2226"/>
                  </a:lnTo>
                  <a:lnTo>
                    <a:pt x="1893" y="2064"/>
                  </a:lnTo>
                  <a:lnTo>
                    <a:pt x="2054" y="2064"/>
                  </a:lnTo>
                  <a:lnTo>
                    <a:pt x="2054" y="2226"/>
                  </a:lnTo>
                  <a:close/>
                  <a:moveTo>
                    <a:pt x="2054" y="2052"/>
                  </a:moveTo>
                  <a:lnTo>
                    <a:pt x="1893" y="2052"/>
                  </a:lnTo>
                  <a:lnTo>
                    <a:pt x="1893" y="1892"/>
                  </a:lnTo>
                  <a:lnTo>
                    <a:pt x="2054" y="1892"/>
                  </a:lnTo>
                  <a:lnTo>
                    <a:pt x="2054" y="2052"/>
                  </a:lnTo>
                  <a:close/>
                  <a:moveTo>
                    <a:pt x="2054" y="1880"/>
                  </a:moveTo>
                  <a:lnTo>
                    <a:pt x="1893" y="1880"/>
                  </a:lnTo>
                  <a:lnTo>
                    <a:pt x="1893" y="1546"/>
                  </a:lnTo>
                  <a:lnTo>
                    <a:pt x="2054" y="1546"/>
                  </a:lnTo>
                  <a:lnTo>
                    <a:pt x="2054" y="1880"/>
                  </a:lnTo>
                  <a:close/>
                  <a:moveTo>
                    <a:pt x="2054" y="1534"/>
                  </a:moveTo>
                  <a:lnTo>
                    <a:pt x="1893" y="1534"/>
                  </a:lnTo>
                  <a:lnTo>
                    <a:pt x="1893" y="1372"/>
                  </a:lnTo>
                  <a:lnTo>
                    <a:pt x="2054" y="1372"/>
                  </a:lnTo>
                  <a:lnTo>
                    <a:pt x="2054" y="1534"/>
                  </a:lnTo>
                  <a:close/>
                  <a:moveTo>
                    <a:pt x="2054" y="1360"/>
                  </a:moveTo>
                  <a:lnTo>
                    <a:pt x="1893" y="1360"/>
                  </a:lnTo>
                  <a:lnTo>
                    <a:pt x="1893" y="1200"/>
                  </a:lnTo>
                  <a:lnTo>
                    <a:pt x="2054" y="1200"/>
                  </a:lnTo>
                  <a:lnTo>
                    <a:pt x="2054" y="1360"/>
                  </a:lnTo>
                  <a:close/>
                  <a:moveTo>
                    <a:pt x="2054" y="1188"/>
                  </a:moveTo>
                  <a:lnTo>
                    <a:pt x="1893" y="1188"/>
                  </a:lnTo>
                  <a:lnTo>
                    <a:pt x="1893" y="1028"/>
                  </a:lnTo>
                  <a:lnTo>
                    <a:pt x="2054" y="1028"/>
                  </a:lnTo>
                  <a:lnTo>
                    <a:pt x="2054" y="1188"/>
                  </a:lnTo>
                  <a:close/>
                  <a:moveTo>
                    <a:pt x="2054" y="1016"/>
                  </a:moveTo>
                  <a:lnTo>
                    <a:pt x="1893" y="1016"/>
                  </a:lnTo>
                  <a:lnTo>
                    <a:pt x="1893" y="854"/>
                  </a:lnTo>
                  <a:lnTo>
                    <a:pt x="2054" y="854"/>
                  </a:lnTo>
                  <a:lnTo>
                    <a:pt x="2054" y="1016"/>
                  </a:lnTo>
                  <a:close/>
                  <a:moveTo>
                    <a:pt x="2054" y="842"/>
                  </a:moveTo>
                  <a:lnTo>
                    <a:pt x="1893" y="842"/>
                  </a:lnTo>
                  <a:lnTo>
                    <a:pt x="1893" y="682"/>
                  </a:lnTo>
                  <a:lnTo>
                    <a:pt x="2054" y="682"/>
                  </a:lnTo>
                  <a:lnTo>
                    <a:pt x="2054" y="842"/>
                  </a:lnTo>
                  <a:close/>
                  <a:moveTo>
                    <a:pt x="2054" y="670"/>
                  </a:moveTo>
                  <a:lnTo>
                    <a:pt x="1893" y="670"/>
                  </a:lnTo>
                  <a:lnTo>
                    <a:pt x="1893" y="508"/>
                  </a:lnTo>
                  <a:lnTo>
                    <a:pt x="2054" y="508"/>
                  </a:lnTo>
                  <a:lnTo>
                    <a:pt x="2054" y="670"/>
                  </a:lnTo>
                  <a:close/>
                  <a:moveTo>
                    <a:pt x="2054" y="496"/>
                  </a:moveTo>
                  <a:lnTo>
                    <a:pt x="1893" y="496"/>
                  </a:lnTo>
                  <a:lnTo>
                    <a:pt x="1893" y="336"/>
                  </a:lnTo>
                  <a:lnTo>
                    <a:pt x="2054" y="336"/>
                  </a:lnTo>
                  <a:lnTo>
                    <a:pt x="2054" y="496"/>
                  </a:lnTo>
                  <a:close/>
                  <a:moveTo>
                    <a:pt x="2054" y="324"/>
                  </a:moveTo>
                  <a:lnTo>
                    <a:pt x="1893" y="324"/>
                  </a:lnTo>
                  <a:lnTo>
                    <a:pt x="1893" y="164"/>
                  </a:lnTo>
                  <a:lnTo>
                    <a:pt x="2054" y="164"/>
                  </a:lnTo>
                  <a:lnTo>
                    <a:pt x="2054" y="324"/>
                  </a:lnTo>
                  <a:close/>
                  <a:moveTo>
                    <a:pt x="2226" y="4990"/>
                  </a:moveTo>
                  <a:lnTo>
                    <a:pt x="2066" y="4990"/>
                  </a:lnTo>
                  <a:lnTo>
                    <a:pt x="2066" y="4830"/>
                  </a:lnTo>
                  <a:lnTo>
                    <a:pt x="2226" y="4830"/>
                  </a:lnTo>
                  <a:lnTo>
                    <a:pt x="2226" y="4990"/>
                  </a:lnTo>
                  <a:close/>
                  <a:moveTo>
                    <a:pt x="2226" y="4818"/>
                  </a:moveTo>
                  <a:lnTo>
                    <a:pt x="2066" y="4818"/>
                  </a:lnTo>
                  <a:lnTo>
                    <a:pt x="2066" y="4656"/>
                  </a:lnTo>
                  <a:lnTo>
                    <a:pt x="2226" y="4656"/>
                  </a:lnTo>
                  <a:lnTo>
                    <a:pt x="2226" y="4818"/>
                  </a:lnTo>
                  <a:close/>
                  <a:moveTo>
                    <a:pt x="2226" y="4644"/>
                  </a:moveTo>
                  <a:lnTo>
                    <a:pt x="2066" y="4644"/>
                  </a:lnTo>
                  <a:lnTo>
                    <a:pt x="2066" y="4484"/>
                  </a:lnTo>
                  <a:lnTo>
                    <a:pt x="2226" y="4484"/>
                  </a:lnTo>
                  <a:lnTo>
                    <a:pt x="2226" y="4644"/>
                  </a:lnTo>
                  <a:close/>
                  <a:moveTo>
                    <a:pt x="2226" y="4472"/>
                  </a:moveTo>
                  <a:lnTo>
                    <a:pt x="2066" y="4472"/>
                  </a:lnTo>
                  <a:lnTo>
                    <a:pt x="2066" y="4310"/>
                  </a:lnTo>
                  <a:lnTo>
                    <a:pt x="2226" y="4310"/>
                  </a:lnTo>
                  <a:lnTo>
                    <a:pt x="2226" y="4472"/>
                  </a:lnTo>
                  <a:close/>
                  <a:moveTo>
                    <a:pt x="2226" y="4298"/>
                  </a:moveTo>
                  <a:lnTo>
                    <a:pt x="2066" y="4298"/>
                  </a:lnTo>
                  <a:lnTo>
                    <a:pt x="2066" y="4138"/>
                  </a:lnTo>
                  <a:lnTo>
                    <a:pt x="2226" y="4138"/>
                  </a:lnTo>
                  <a:lnTo>
                    <a:pt x="2226" y="4298"/>
                  </a:lnTo>
                  <a:close/>
                  <a:moveTo>
                    <a:pt x="2226" y="4126"/>
                  </a:moveTo>
                  <a:lnTo>
                    <a:pt x="2066" y="4126"/>
                  </a:lnTo>
                  <a:lnTo>
                    <a:pt x="2066" y="3966"/>
                  </a:lnTo>
                  <a:lnTo>
                    <a:pt x="2226" y="3966"/>
                  </a:lnTo>
                  <a:lnTo>
                    <a:pt x="2226" y="4126"/>
                  </a:lnTo>
                  <a:close/>
                  <a:moveTo>
                    <a:pt x="2226" y="3954"/>
                  </a:moveTo>
                  <a:lnTo>
                    <a:pt x="2066" y="3954"/>
                  </a:lnTo>
                  <a:lnTo>
                    <a:pt x="2066" y="3792"/>
                  </a:lnTo>
                  <a:lnTo>
                    <a:pt x="2226" y="3792"/>
                  </a:lnTo>
                  <a:lnTo>
                    <a:pt x="2226" y="3954"/>
                  </a:lnTo>
                  <a:close/>
                  <a:moveTo>
                    <a:pt x="2226" y="3780"/>
                  </a:moveTo>
                  <a:lnTo>
                    <a:pt x="2066" y="3780"/>
                  </a:lnTo>
                  <a:lnTo>
                    <a:pt x="2066" y="3620"/>
                  </a:lnTo>
                  <a:lnTo>
                    <a:pt x="2226" y="3620"/>
                  </a:lnTo>
                  <a:lnTo>
                    <a:pt x="2226" y="3780"/>
                  </a:lnTo>
                  <a:close/>
                  <a:moveTo>
                    <a:pt x="2226" y="3608"/>
                  </a:moveTo>
                  <a:lnTo>
                    <a:pt x="2066" y="3608"/>
                  </a:lnTo>
                  <a:lnTo>
                    <a:pt x="2066" y="3274"/>
                  </a:lnTo>
                  <a:lnTo>
                    <a:pt x="2226" y="3274"/>
                  </a:lnTo>
                  <a:lnTo>
                    <a:pt x="2226" y="3608"/>
                  </a:lnTo>
                  <a:close/>
                  <a:moveTo>
                    <a:pt x="2226" y="3262"/>
                  </a:moveTo>
                  <a:lnTo>
                    <a:pt x="2066" y="3262"/>
                  </a:lnTo>
                  <a:lnTo>
                    <a:pt x="2066" y="3102"/>
                  </a:lnTo>
                  <a:lnTo>
                    <a:pt x="2226" y="3102"/>
                  </a:lnTo>
                  <a:lnTo>
                    <a:pt x="2226" y="3262"/>
                  </a:lnTo>
                  <a:close/>
                  <a:moveTo>
                    <a:pt x="2226" y="3090"/>
                  </a:moveTo>
                  <a:lnTo>
                    <a:pt x="2066" y="3090"/>
                  </a:lnTo>
                  <a:lnTo>
                    <a:pt x="2066" y="2928"/>
                  </a:lnTo>
                  <a:lnTo>
                    <a:pt x="2226" y="2928"/>
                  </a:lnTo>
                  <a:lnTo>
                    <a:pt x="2226" y="3090"/>
                  </a:lnTo>
                  <a:close/>
                  <a:moveTo>
                    <a:pt x="2226" y="2916"/>
                  </a:moveTo>
                  <a:lnTo>
                    <a:pt x="2066" y="2916"/>
                  </a:lnTo>
                  <a:lnTo>
                    <a:pt x="2066" y="2756"/>
                  </a:lnTo>
                  <a:lnTo>
                    <a:pt x="2226" y="2756"/>
                  </a:lnTo>
                  <a:lnTo>
                    <a:pt x="2226" y="2916"/>
                  </a:lnTo>
                  <a:close/>
                  <a:moveTo>
                    <a:pt x="2226" y="2744"/>
                  </a:moveTo>
                  <a:lnTo>
                    <a:pt x="2066" y="2744"/>
                  </a:lnTo>
                  <a:lnTo>
                    <a:pt x="2066" y="2582"/>
                  </a:lnTo>
                  <a:lnTo>
                    <a:pt x="2226" y="2582"/>
                  </a:lnTo>
                  <a:lnTo>
                    <a:pt x="2226" y="2744"/>
                  </a:lnTo>
                  <a:close/>
                  <a:moveTo>
                    <a:pt x="2226" y="2570"/>
                  </a:moveTo>
                  <a:lnTo>
                    <a:pt x="2066" y="2570"/>
                  </a:lnTo>
                  <a:lnTo>
                    <a:pt x="2066" y="2410"/>
                  </a:lnTo>
                  <a:lnTo>
                    <a:pt x="2226" y="2410"/>
                  </a:lnTo>
                  <a:lnTo>
                    <a:pt x="2226" y="2570"/>
                  </a:lnTo>
                  <a:close/>
                  <a:moveTo>
                    <a:pt x="2226" y="2398"/>
                  </a:moveTo>
                  <a:lnTo>
                    <a:pt x="2066" y="2398"/>
                  </a:lnTo>
                  <a:lnTo>
                    <a:pt x="2066" y="2238"/>
                  </a:lnTo>
                  <a:lnTo>
                    <a:pt x="2226" y="2238"/>
                  </a:lnTo>
                  <a:lnTo>
                    <a:pt x="2226" y="2398"/>
                  </a:lnTo>
                  <a:close/>
                  <a:moveTo>
                    <a:pt x="2226" y="2226"/>
                  </a:moveTo>
                  <a:lnTo>
                    <a:pt x="2066" y="2226"/>
                  </a:lnTo>
                  <a:lnTo>
                    <a:pt x="2066" y="2064"/>
                  </a:lnTo>
                  <a:lnTo>
                    <a:pt x="2226" y="2064"/>
                  </a:lnTo>
                  <a:lnTo>
                    <a:pt x="2226" y="2226"/>
                  </a:lnTo>
                  <a:close/>
                  <a:moveTo>
                    <a:pt x="2226" y="2052"/>
                  </a:moveTo>
                  <a:lnTo>
                    <a:pt x="2066" y="2052"/>
                  </a:lnTo>
                  <a:lnTo>
                    <a:pt x="2066" y="1892"/>
                  </a:lnTo>
                  <a:lnTo>
                    <a:pt x="2226" y="1892"/>
                  </a:lnTo>
                  <a:lnTo>
                    <a:pt x="2226" y="2052"/>
                  </a:lnTo>
                  <a:close/>
                  <a:moveTo>
                    <a:pt x="2226" y="1880"/>
                  </a:moveTo>
                  <a:lnTo>
                    <a:pt x="2066" y="1880"/>
                  </a:lnTo>
                  <a:lnTo>
                    <a:pt x="2066" y="1546"/>
                  </a:lnTo>
                  <a:lnTo>
                    <a:pt x="2226" y="1546"/>
                  </a:lnTo>
                  <a:lnTo>
                    <a:pt x="2226" y="1880"/>
                  </a:lnTo>
                  <a:close/>
                  <a:moveTo>
                    <a:pt x="2226" y="1534"/>
                  </a:moveTo>
                  <a:lnTo>
                    <a:pt x="2066" y="1534"/>
                  </a:lnTo>
                  <a:lnTo>
                    <a:pt x="2066" y="1372"/>
                  </a:lnTo>
                  <a:lnTo>
                    <a:pt x="2226" y="1372"/>
                  </a:lnTo>
                  <a:lnTo>
                    <a:pt x="2226" y="1534"/>
                  </a:lnTo>
                  <a:close/>
                  <a:moveTo>
                    <a:pt x="2226" y="1360"/>
                  </a:moveTo>
                  <a:lnTo>
                    <a:pt x="2066" y="1360"/>
                  </a:lnTo>
                  <a:lnTo>
                    <a:pt x="2066" y="1200"/>
                  </a:lnTo>
                  <a:lnTo>
                    <a:pt x="2226" y="1200"/>
                  </a:lnTo>
                  <a:lnTo>
                    <a:pt x="2226" y="1360"/>
                  </a:lnTo>
                  <a:close/>
                  <a:moveTo>
                    <a:pt x="2226" y="1188"/>
                  </a:moveTo>
                  <a:lnTo>
                    <a:pt x="2066" y="1188"/>
                  </a:lnTo>
                  <a:lnTo>
                    <a:pt x="2066" y="1028"/>
                  </a:lnTo>
                  <a:lnTo>
                    <a:pt x="2226" y="1028"/>
                  </a:lnTo>
                  <a:lnTo>
                    <a:pt x="2226" y="1188"/>
                  </a:lnTo>
                  <a:close/>
                  <a:moveTo>
                    <a:pt x="2226" y="1016"/>
                  </a:moveTo>
                  <a:lnTo>
                    <a:pt x="2066" y="1016"/>
                  </a:lnTo>
                  <a:lnTo>
                    <a:pt x="2066" y="854"/>
                  </a:lnTo>
                  <a:lnTo>
                    <a:pt x="2226" y="854"/>
                  </a:lnTo>
                  <a:lnTo>
                    <a:pt x="2226" y="1016"/>
                  </a:lnTo>
                  <a:close/>
                  <a:moveTo>
                    <a:pt x="2226" y="842"/>
                  </a:moveTo>
                  <a:lnTo>
                    <a:pt x="2066" y="842"/>
                  </a:lnTo>
                  <a:lnTo>
                    <a:pt x="2066" y="682"/>
                  </a:lnTo>
                  <a:lnTo>
                    <a:pt x="2226" y="682"/>
                  </a:lnTo>
                  <a:lnTo>
                    <a:pt x="2226" y="842"/>
                  </a:lnTo>
                  <a:close/>
                  <a:moveTo>
                    <a:pt x="2226" y="670"/>
                  </a:moveTo>
                  <a:lnTo>
                    <a:pt x="2066" y="670"/>
                  </a:lnTo>
                  <a:lnTo>
                    <a:pt x="2066" y="508"/>
                  </a:lnTo>
                  <a:lnTo>
                    <a:pt x="2226" y="508"/>
                  </a:lnTo>
                  <a:lnTo>
                    <a:pt x="2226" y="670"/>
                  </a:lnTo>
                  <a:close/>
                  <a:moveTo>
                    <a:pt x="2226" y="496"/>
                  </a:moveTo>
                  <a:lnTo>
                    <a:pt x="2066" y="496"/>
                  </a:lnTo>
                  <a:lnTo>
                    <a:pt x="2066" y="336"/>
                  </a:lnTo>
                  <a:lnTo>
                    <a:pt x="2226" y="336"/>
                  </a:lnTo>
                  <a:lnTo>
                    <a:pt x="2226" y="496"/>
                  </a:lnTo>
                  <a:close/>
                  <a:moveTo>
                    <a:pt x="2226" y="324"/>
                  </a:moveTo>
                  <a:lnTo>
                    <a:pt x="2066" y="324"/>
                  </a:lnTo>
                  <a:lnTo>
                    <a:pt x="2066" y="164"/>
                  </a:lnTo>
                  <a:lnTo>
                    <a:pt x="2226" y="164"/>
                  </a:lnTo>
                  <a:lnTo>
                    <a:pt x="2226" y="324"/>
                  </a:lnTo>
                  <a:close/>
                  <a:moveTo>
                    <a:pt x="2400" y="4990"/>
                  </a:moveTo>
                  <a:lnTo>
                    <a:pt x="2238" y="4990"/>
                  </a:lnTo>
                  <a:lnTo>
                    <a:pt x="2238" y="4830"/>
                  </a:lnTo>
                  <a:lnTo>
                    <a:pt x="2400" y="4830"/>
                  </a:lnTo>
                  <a:lnTo>
                    <a:pt x="2400" y="4990"/>
                  </a:lnTo>
                  <a:close/>
                  <a:moveTo>
                    <a:pt x="2400" y="4818"/>
                  </a:moveTo>
                  <a:lnTo>
                    <a:pt x="2238" y="4818"/>
                  </a:lnTo>
                  <a:lnTo>
                    <a:pt x="2238" y="4656"/>
                  </a:lnTo>
                  <a:lnTo>
                    <a:pt x="2400" y="4656"/>
                  </a:lnTo>
                  <a:lnTo>
                    <a:pt x="2400" y="4818"/>
                  </a:lnTo>
                  <a:close/>
                  <a:moveTo>
                    <a:pt x="2400" y="4644"/>
                  </a:moveTo>
                  <a:lnTo>
                    <a:pt x="2238" y="4644"/>
                  </a:lnTo>
                  <a:lnTo>
                    <a:pt x="2238" y="4484"/>
                  </a:lnTo>
                  <a:lnTo>
                    <a:pt x="2400" y="4484"/>
                  </a:lnTo>
                  <a:lnTo>
                    <a:pt x="2400" y="4644"/>
                  </a:lnTo>
                  <a:close/>
                  <a:moveTo>
                    <a:pt x="2400" y="4472"/>
                  </a:moveTo>
                  <a:lnTo>
                    <a:pt x="2238" y="4472"/>
                  </a:lnTo>
                  <a:lnTo>
                    <a:pt x="2238" y="4310"/>
                  </a:lnTo>
                  <a:lnTo>
                    <a:pt x="2400" y="4310"/>
                  </a:lnTo>
                  <a:lnTo>
                    <a:pt x="2400" y="4472"/>
                  </a:lnTo>
                  <a:close/>
                  <a:moveTo>
                    <a:pt x="2400" y="4298"/>
                  </a:moveTo>
                  <a:lnTo>
                    <a:pt x="2238" y="4298"/>
                  </a:lnTo>
                  <a:lnTo>
                    <a:pt x="2238" y="4138"/>
                  </a:lnTo>
                  <a:lnTo>
                    <a:pt x="2400" y="4138"/>
                  </a:lnTo>
                  <a:lnTo>
                    <a:pt x="2400" y="4298"/>
                  </a:lnTo>
                  <a:close/>
                  <a:moveTo>
                    <a:pt x="2400" y="4126"/>
                  </a:moveTo>
                  <a:lnTo>
                    <a:pt x="2238" y="4126"/>
                  </a:lnTo>
                  <a:lnTo>
                    <a:pt x="2238" y="3966"/>
                  </a:lnTo>
                  <a:lnTo>
                    <a:pt x="2400" y="3966"/>
                  </a:lnTo>
                  <a:lnTo>
                    <a:pt x="2400" y="4126"/>
                  </a:lnTo>
                  <a:close/>
                  <a:moveTo>
                    <a:pt x="2400" y="3954"/>
                  </a:moveTo>
                  <a:lnTo>
                    <a:pt x="2238" y="3954"/>
                  </a:lnTo>
                  <a:lnTo>
                    <a:pt x="2238" y="3792"/>
                  </a:lnTo>
                  <a:lnTo>
                    <a:pt x="2400" y="3792"/>
                  </a:lnTo>
                  <a:lnTo>
                    <a:pt x="2400" y="3954"/>
                  </a:lnTo>
                  <a:close/>
                  <a:moveTo>
                    <a:pt x="2400" y="3780"/>
                  </a:moveTo>
                  <a:lnTo>
                    <a:pt x="2238" y="3780"/>
                  </a:lnTo>
                  <a:lnTo>
                    <a:pt x="2238" y="3620"/>
                  </a:lnTo>
                  <a:lnTo>
                    <a:pt x="2400" y="3620"/>
                  </a:lnTo>
                  <a:lnTo>
                    <a:pt x="2400" y="3780"/>
                  </a:lnTo>
                  <a:close/>
                  <a:moveTo>
                    <a:pt x="2400" y="3608"/>
                  </a:moveTo>
                  <a:lnTo>
                    <a:pt x="2238" y="3608"/>
                  </a:lnTo>
                  <a:lnTo>
                    <a:pt x="2238" y="3274"/>
                  </a:lnTo>
                  <a:lnTo>
                    <a:pt x="2400" y="3274"/>
                  </a:lnTo>
                  <a:lnTo>
                    <a:pt x="2400" y="3608"/>
                  </a:lnTo>
                  <a:close/>
                  <a:moveTo>
                    <a:pt x="2400" y="3262"/>
                  </a:moveTo>
                  <a:lnTo>
                    <a:pt x="2238" y="3262"/>
                  </a:lnTo>
                  <a:lnTo>
                    <a:pt x="2238" y="3102"/>
                  </a:lnTo>
                  <a:lnTo>
                    <a:pt x="2400" y="3102"/>
                  </a:lnTo>
                  <a:lnTo>
                    <a:pt x="2400" y="3262"/>
                  </a:lnTo>
                  <a:close/>
                  <a:moveTo>
                    <a:pt x="2400" y="3090"/>
                  </a:moveTo>
                  <a:lnTo>
                    <a:pt x="2238" y="3090"/>
                  </a:lnTo>
                  <a:lnTo>
                    <a:pt x="2238" y="2928"/>
                  </a:lnTo>
                  <a:lnTo>
                    <a:pt x="2400" y="2928"/>
                  </a:lnTo>
                  <a:lnTo>
                    <a:pt x="2400" y="3090"/>
                  </a:lnTo>
                  <a:close/>
                  <a:moveTo>
                    <a:pt x="2400" y="2916"/>
                  </a:moveTo>
                  <a:lnTo>
                    <a:pt x="2238" y="2916"/>
                  </a:lnTo>
                  <a:lnTo>
                    <a:pt x="2238" y="2756"/>
                  </a:lnTo>
                  <a:lnTo>
                    <a:pt x="2400" y="2756"/>
                  </a:lnTo>
                  <a:lnTo>
                    <a:pt x="2400" y="2916"/>
                  </a:lnTo>
                  <a:close/>
                  <a:moveTo>
                    <a:pt x="2400" y="2744"/>
                  </a:moveTo>
                  <a:lnTo>
                    <a:pt x="2238" y="2744"/>
                  </a:lnTo>
                  <a:lnTo>
                    <a:pt x="2238" y="2582"/>
                  </a:lnTo>
                  <a:lnTo>
                    <a:pt x="2400" y="2582"/>
                  </a:lnTo>
                  <a:lnTo>
                    <a:pt x="2400" y="2744"/>
                  </a:lnTo>
                  <a:close/>
                  <a:moveTo>
                    <a:pt x="2400" y="2570"/>
                  </a:moveTo>
                  <a:lnTo>
                    <a:pt x="2238" y="2570"/>
                  </a:lnTo>
                  <a:lnTo>
                    <a:pt x="2238" y="2410"/>
                  </a:lnTo>
                  <a:lnTo>
                    <a:pt x="2400" y="2410"/>
                  </a:lnTo>
                  <a:lnTo>
                    <a:pt x="2400" y="2570"/>
                  </a:lnTo>
                  <a:close/>
                  <a:moveTo>
                    <a:pt x="2400" y="2398"/>
                  </a:moveTo>
                  <a:lnTo>
                    <a:pt x="2238" y="2398"/>
                  </a:lnTo>
                  <a:lnTo>
                    <a:pt x="2238" y="2238"/>
                  </a:lnTo>
                  <a:lnTo>
                    <a:pt x="2400" y="2238"/>
                  </a:lnTo>
                  <a:lnTo>
                    <a:pt x="2400" y="2398"/>
                  </a:lnTo>
                  <a:close/>
                  <a:moveTo>
                    <a:pt x="2400" y="2226"/>
                  </a:moveTo>
                  <a:lnTo>
                    <a:pt x="2238" y="2226"/>
                  </a:lnTo>
                  <a:lnTo>
                    <a:pt x="2238" y="2064"/>
                  </a:lnTo>
                  <a:lnTo>
                    <a:pt x="2400" y="2064"/>
                  </a:lnTo>
                  <a:lnTo>
                    <a:pt x="2400" y="2226"/>
                  </a:lnTo>
                  <a:close/>
                  <a:moveTo>
                    <a:pt x="2400" y="2052"/>
                  </a:moveTo>
                  <a:lnTo>
                    <a:pt x="2238" y="2052"/>
                  </a:lnTo>
                  <a:lnTo>
                    <a:pt x="2238" y="1892"/>
                  </a:lnTo>
                  <a:lnTo>
                    <a:pt x="2400" y="1892"/>
                  </a:lnTo>
                  <a:lnTo>
                    <a:pt x="2400" y="2052"/>
                  </a:lnTo>
                  <a:close/>
                  <a:moveTo>
                    <a:pt x="2400" y="1880"/>
                  </a:moveTo>
                  <a:lnTo>
                    <a:pt x="2238" y="1880"/>
                  </a:lnTo>
                  <a:lnTo>
                    <a:pt x="2238" y="1546"/>
                  </a:lnTo>
                  <a:lnTo>
                    <a:pt x="2400" y="1546"/>
                  </a:lnTo>
                  <a:lnTo>
                    <a:pt x="2400" y="1880"/>
                  </a:lnTo>
                  <a:close/>
                  <a:moveTo>
                    <a:pt x="2400" y="1534"/>
                  </a:moveTo>
                  <a:lnTo>
                    <a:pt x="2238" y="1534"/>
                  </a:lnTo>
                  <a:lnTo>
                    <a:pt x="2238" y="1372"/>
                  </a:lnTo>
                  <a:lnTo>
                    <a:pt x="2400" y="1372"/>
                  </a:lnTo>
                  <a:lnTo>
                    <a:pt x="2400" y="1534"/>
                  </a:lnTo>
                  <a:close/>
                  <a:moveTo>
                    <a:pt x="2400" y="1360"/>
                  </a:moveTo>
                  <a:lnTo>
                    <a:pt x="2238" y="1360"/>
                  </a:lnTo>
                  <a:lnTo>
                    <a:pt x="2238" y="1200"/>
                  </a:lnTo>
                  <a:lnTo>
                    <a:pt x="2400" y="1200"/>
                  </a:lnTo>
                  <a:lnTo>
                    <a:pt x="2400" y="1360"/>
                  </a:lnTo>
                  <a:close/>
                  <a:moveTo>
                    <a:pt x="2400" y="1188"/>
                  </a:moveTo>
                  <a:lnTo>
                    <a:pt x="2238" y="1188"/>
                  </a:lnTo>
                  <a:lnTo>
                    <a:pt x="2238" y="1028"/>
                  </a:lnTo>
                  <a:lnTo>
                    <a:pt x="2400" y="1028"/>
                  </a:lnTo>
                  <a:lnTo>
                    <a:pt x="2400" y="1188"/>
                  </a:lnTo>
                  <a:close/>
                  <a:moveTo>
                    <a:pt x="2400" y="1016"/>
                  </a:moveTo>
                  <a:lnTo>
                    <a:pt x="2238" y="1016"/>
                  </a:lnTo>
                  <a:lnTo>
                    <a:pt x="2238" y="854"/>
                  </a:lnTo>
                  <a:lnTo>
                    <a:pt x="2400" y="854"/>
                  </a:lnTo>
                  <a:lnTo>
                    <a:pt x="2400" y="1016"/>
                  </a:lnTo>
                  <a:close/>
                  <a:moveTo>
                    <a:pt x="2400" y="842"/>
                  </a:moveTo>
                  <a:lnTo>
                    <a:pt x="2238" y="842"/>
                  </a:lnTo>
                  <a:lnTo>
                    <a:pt x="2238" y="682"/>
                  </a:lnTo>
                  <a:lnTo>
                    <a:pt x="2400" y="682"/>
                  </a:lnTo>
                  <a:lnTo>
                    <a:pt x="2400" y="842"/>
                  </a:lnTo>
                  <a:close/>
                  <a:moveTo>
                    <a:pt x="2400" y="670"/>
                  </a:moveTo>
                  <a:lnTo>
                    <a:pt x="2238" y="670"/>
                  </a:lnTo>
                  <a:lnTo>
                    <a:pt x="2238" y="508"/>
                  </a:lnTo>
                  <a:lnTo>
                    <a:pt x="2400" y="508"/>
                  </a:lnTo>
                  <a:lnTo>
                    <a:pt x="2400" y="670"/>
                  </a:lnTo>
                  <a:close/>
                  <a:moveTo>
                    <a:pt x="2400" y="496"/>
                  </a:moveTo>
                  <a:lnTo>
                    <a:pt x="2238" y="496"/>
                  </a:lnTo>
                  <a:lnTo>
                    <a:pt x="2238" y="336"/>
                  </a:lnTo>
                  <a:lnTo>
                    <a:pt x="2400" y="336"/>
                  </a:lnTo>
                  <a:lnTo>
                    <a:pt x="2400" y="496"/>
                  </a:lnTo>
                  <a:close/>
                  <a:moveTo>
                    <a:pt x="2400" y="324"/>
                  </a:moveTo>
                  <a:lnTo>
                    <a:pt x="2238" y="324"/>
                  </a:lnTo>
                  <a:lnTo>
                    <a:pt x="2238" y="164"/>
                  </a:lnTo>
                  <a:lnTo>
                    <a:pt x="2400" y="164"/>
                  </a:lnTo>
                  <a:lnTo>
                    <a:pt x="2400" y="324"/>
                  </a:lnTo>
                  <a:close/>
                  <a:moveTo>
                    <a:pt x="2572" y="4990"/>
                  </a:moveTo>
                  <a:lnTo>
                    <a:pt x="2412" y="4990"/>
                  </a:lnTo>
                  <a:lnTo>
                    <a:pt x="2412" y="4830"/>
                  </a:lnTo>
                  <a:lnTo>
                    <a:pt x="2572" y="4830"/>
                  </a:lnTo>
                  <a:lnTo>
                    <a:pt x="2572" y="4990"/>
                  </a:lnTo>
                  <a:close/>
                  <a:moveTo>
                    <a:pt x="2572" y="4818"/>
                  </a:moveTo>
                  <a:lnTo>
                    <a:pt x="2412" y="4818"/>
                  </a:lnTo>
                  <a:lnTo>
                    <a:pt x="2412" y="4656"/>
                  </a:lnTo>
                  <a:lnTo>
                    <a:pt x="2572" y="4656"/>
                  </a:lnTo>
                  <a:lnTo>
                    <a:pt x="2572" y="4818"/>
                  </a:lnTo>
                  <a:close/>
                  <a:moveTo>
                    <a:pt x="2572" y="4644"/>
                  </a:moveTo>
                  <a:lnTo>
                    <a:pt x="2412" y="4644"/>
                  </a:lnTo>
                  <a:lnTo>
                    <a:pt x="2412" y="4484"/>
                  </a:lnTo>
                  <a:lnTo>
                    <a:pt x="2572" y="4484"/>
                  </a:lnTo>
                  <a:lnTo>
                    <a:pt x="2572" y="4644"/>
                  </a:lnTo>
                  <a:close/>
                  <a:moveTo>
                    <a:pt x="2572" y="4472"/>
                  </a:moveTo>
                  <a:lnTo>
                    <a:pt x="2412" y="4472"/>
                  </a:lnTo>
                  <a:lnTo>
                    <a:pt x="2412" y="4310"/>
                  </a:lnTo>
                  <a:lnTo>
                    <a:pt x="2572" y="4310"/>
                  </a:lnTo>
                  <a:lnTo>
                    <a:pt x="2572" y="4472"/>
                  </a:lnTo>
                  <a:close/>
                  <a:moveTo>
                    <a:pt x="2572" y="4298"/>
                  </a:moveTo>
                  <a:lnTo>
                    <a:pt x="2412" y="4298"/>
                  </a:lnTo>
                  <a:lnTo>
                    <a:pt x="2412" y="4138"/>
                  </a:lnTo>
                  <a:lnTo>
                    <a:pt x="2572" y="4138"/>
                  </a:lnTo>
                  <a:lnTo>
                    <a:pt x="2572" y="4298"/>
                  </a:lnTo>
                  <a:close/>
                  <a:moveTo>
                    <a:pt x="2572" y="4126"/>
                  </a:moveTo>
                  <a:lnTo>
                    <a:pt x="2412" y="4126"/>
                  </a:lnTo>
                  <a:lnTo>
                    <a:pt x="2412" y="3966"/>
                  </a:lnTo>
                  <a:lnTo>
                    <a:pt x="2572" y="3966"/>
                  </a:lnTo>
                  <a:lnTo>
                    <a:pt x="2572" y="4126"/>
                  </a:lnTo>
                  <a:close/>
                  <a:moveTo>
                    <a:pt x="2572" y="3954"/>
                  </a:moveTo>
                  <a:lnTo>
                    <a:pt x="2412" y="3954"/>
                  </a:lnTo>
                  <a:lnTo>
                    <a:pt x="2412" y="3792"/>
                  </a:lnTo>
                  <a:lnTo>
                    <a:pt x="2572" y="3792"/>
                  </a:lnTo>
                  <a:lnTo>
                    <a:pt x="2572" y="3954"/>
                  </a:lnTo>
                  <a:close/>
                  <a:moveTo>
                    <a:pt x="2572" y="3780"/>
                  </a:moveTo>
                  <a:lnTo>
                    <a:pt x="2412" y="3780"/>
                  </a:lnTo>
                  <a:lnTo>
                    <a:pt x="2412" y="3620"/>
                  </a:lnTo>
                  <a:lnTo>
                    <a:pt x="2572" y="3620"/>
                  </a:lnTo>
                  <a:lnTo>
                    <a:pt x="2572" y="3780"/>
                  </a:lnTo>
                  <a:close/>
                  <a:moveTo>
                    <a:pt x="2572" y="3608"/>
                  </a:moveTo>
                  <a:lnTo>
                    <a:pt x="2412" y="3608"/>
                  </a:lnTo>
                  <a:lnTo>
                    <a:pt x="2412" y="3274"/>
                  </a:lnTo>
                  <a:lnTo>
                    <a:pt x="2572" y="3274"/>
                  </a:lnTo>
                  <a:lnTo>
                    <a:pt x="2572" y="3608"/>
                  </a:lnTo>
                  <a:close/>
                  <a:moveTo>
                    <a:pt x="2572" y="3262"/>
                  </a:moveTo>
                  <a:lnTo>
                    <a:pt x="2412" y="3262"/>
                  </a:lnTo>
                  <a:lnTo>
                    <a:pt x="2412" y="3102"/>
                  </a:lnTo>
                  <a:lnTo>
                    <a:pt x="2572" y="3102"/>
                  </a:lnTo>
                  <a:lnTo>
                    <a:pt x="2572" y="3262"/>
                  </a:lnTo>
                  <a:close/>
                  <a:moveTo>
                    <a:pt x="2572" y="3090"/>
                  </a:moveTo>
                  <a:lnTo>
                    <a:pt x="2412" y="3090"/>
                  </a:lnTo>
                  <a:lnTo>
                    <a:pt x="2412" y="2928"/>
                  </a:lnTo>
                  <a:lnTo>
                    <a:pt x="2572" y="2928"/>
                  </a:lnTo>
                  <a:lnTo>
                    <a:pt x="2572" y="3090"/>
                  </a:lnTo>
                  <a:close/>
                  <a:moveTo>
                    <a:pt x="2572" y="2916"/>
                  </a:moveTo>
                  <a:lnTo>
                    <a:pt x="2412" y="2916"/>
                  </a:lnTo>
                  <a:lnTo>
                    <a:pt x="2412" y="2756"/>
                  </a:lnTo>
                  <a:lnTo>
                    <a:pt x="2572" y="2756"/>
                  </a:lnTo>
                  <a:lnTo>
                    <a:pt x="2572" y="2916"/>
                  </a:lnTo>
                  <a:close/>
                  <a:moveTo>
                    <a:pt x="2572" y="2744"/>
                  </a:moveTo>
                  <a:lnTo>
                    <a:pt x="2412" y="2744"/>
                  </a:lnTo>
                  <a:lnTo>
                    <a:pt x="2412" y="2582"/>
                  </a:lnTo>
                  <a:lnTo>
                    <a:pt x="2572" y="2582"/>
                  </a:lnTo>
                  <a:lnTo>
                    <a:pt x="2572" y="2744"/>
                  </a:lnTo>
                  <a:close/>
                  <a:moveTo>
                    <a:pt x="2572" y="2570"/>
                  </a:moveTo>
                  <a:lnTo>
                    <a:pt x="2412" y="2570"/>
                  </a:lnTo>
                  <a:lnTo>
                    <a:pt x="2412" y="2410"/>
                  </a:lnTo>
                  <a:lnTo>
                    <a:pt x="2572" y="2410"/>
                  </a:lnTo>
                  <a:lnTo>
                    <a:pt x="2572" y="2570"/>
                  </a:lnTo>
                  <a:close/>
                  <a:moveTo>
                    <a:pt x="2572" y="2398"/>
                  </a:moveTo>
                  <a:lnTo>
                    <a:pt x="2412" y="2398"/>
                  </a:lnTo>
                  <a:lnTo>
                    <a:pt x="2412" y="2238"/>
                  </a:lnTo>
                  <a:lnTo>
                    <a:pt x="2572" y="2238"/>
                  </a:lnTo>
                  <a:lnTo>
                    <a:pt x="2572" y="2398"/>
                  </a:lnTo>
                  <a:close/>
                  <a:moveTo>
                    <a:pt x="2572" y="2226"/>
                  </a:moveTo>
                  <a:lnTo>
                    <a:pt x="2412" y="2226"/>
                  </a:lnTo>
                  <a:lnTo>
                    <a:pt x="2412" y="2064"/>
                  </a:lnTo>
                  <a:lnTo>
                    <a:pt x="2572" y="2064"/>
                  </a:lnTo>
                  <a:lnTo>
                    <a:pt x="2572" y="2226"/>
                  </a:lnTo>
                  <a:close/>
                  <a:moveTo>
                    <a:pt x="2572" y="2052"/>
                  </a:moveTo>
                  <a:lnTo>
                    <a:pt x="2412" y="2052"/>
                  </a:lnTo>
                  <a:lnTo>
                    <a:pt x="2412" y="1892"/>
                  </a:lnTo>
                  <a:lnTo>
                    <a:pt x="2572" y="1892"/>
                  </a:lnTo>
                  <a:lnTo>
                    <a:pt x="2572" y="2052"/>
                  </a:lnTo>
                  <a:close/>
                  <a:moveTo>
                    <a:pt x="2572" y="1880"/>
                  </a:moveTo>
                  <a:lnTo>
                    <a:pt x="2412" y="1880"/>
                  </a:lnTo>
                  <a:lnTo>
                    <a:pt x="2412" y="1546"/>
                  </a:lnTo>
                  <a:lnTo>
                    <a:pt x="2572" y="1546"/>
                  </a:lnTo>
                  <a:lnTo>
                    <a:pt x="2572" y="1880"/>
                  </a:lnTo>
                  <a:close/>
                  <a:moveTo>
                    <a:pt x="2572" y="1534"/>
                  </a:moveTo>
                  <a:lnTo>
                    <a:pt x="2412" y="1534"/>
                  </a:lnTo>
                  <a:lnTo>
                    <a:pt x="2412" y="1372"/>
                  </a:lnTo>
                  <a:lnTo>
                    <a:pt x="2572" y="1372"/>
                  </a:lnTo>
                  <a:lnTo>
                    <a:pt x="2572" y="1534"/>
                  </a:lnTo>
                  <a:close/>
                  <a:moveTo>
                    <a:pt x="2572" y="1360"/>
                  </a:moveTo>
                  <a:lnTo>
                    <a:pt x="2412" y="1360"/>
                  </a:lnTo>
                  <a:lnTo>
                    <a:pt x="2412" y="1200"/>
                  </a:lnTo>
                  <a:lnTo>
                    <a:pt x="2572" y="1200"/>
                  </a:lnTo>
                  <a:lnTo>
                    <a:pt x="2572" y="1360"/>
                  </a:lnTo>
                  <a:close/>
                  <a:moveTo>
                    <a:pt x="2572" y="1188"/>
                  </a:moveTo>
                  <a:lnTo>
                    <a:pt x="2412" y="1188"/>
                  </a:lnTo>
                  <a:lnTo>
                    <a:pt x="2412" y="1028"/>
                  </a:lnTo>
                  <a:lnTo>
                    <a:pt x="2572" y="1028"/>
                  </a:lnTo>
                  <a:lnTo>
                    <a:pt x="2572" y="1188"/>
                  </a:lnTo>
                  <a:close/>
                  <a:moveTo>
                    <a:pt x="2572" y="1016"/>
                  </a:moveTo>
                  <a:lnTo>
                    <a:pt x="2412" y="1016"/>
                  </a:lnTo>
                  <a:lnTo>
                    <a:pt x="2412" y="854"/>
                  </a:lnTo>
                  <a:lnTo>
                    <a:pt x="2572" y="854"/>
                  </a:lnTo>
                  <a:lnTo>
                    <a:pt x="2572" y="1016"/>
                  </a:lnTo>
                  <a:close/>
                  <a:moveTo>
                    <a:pt x="2572" y="842"/>
                  </a:moveTo>
                  <a:lnTo>
                    <a:pt x="2412" y="842"/>
                  </a:lnTo>
                  <a:lnTo>
                    <a:pt x="2412" y="682"/>
                  </a:lnTo>
                  <a:lnTo>
                    <a:pt x="2572" y="682"/>
                  </a:lnTo>
                  <a:lnTo>
                    <a:pt x="2572" y="842"/>
                  </a:lnTo>
                  <a:close/>
                  <a:moveTo>
                    <a:pt x="2572" y="670"/>
                  </a:moveTo>
                  <a:lnTo>
                    <a:pt x="2412" y="670"/>
                  </a:lnTo>
                  <a:lnTo>
                    <a:pt x="2412" y="508"/>
                  </a:lnTo>
                  <a:lnTo>
                    <a:pt x="2572" y="508"/>
                  </a:lnTo>
                  <a:lnTo>
                    <a:pt x="2572" y="670"/>
                  </a:lnTo>
                  <a:close/>
                  <a:moveTo>
                    <a:pt x="2572" y="496"/>
                  </a:moveTo>
                  <a:lnTo>
                    <a:pt x="2412" y="496"/>
                  </a:lnTo>
                  <a:lnTo>
                    <a:pt x="2412" y="336"/>
                  </a:lnTo>
                  <a:lnTo>
                    <a:pt x="2572" y="336"/>
                  </a:lnTo>
                  <a:lnTo>
                    <a:pt x="2572" y="496"/>
                  </a:lnTo>
                  <a:close/>
                  <a:moveTo>
                    <a:pt x="2572" y="324"/>
                  </a:moveTo>
                  <a:lnTo>
                    <a:pt x="2412" y="324"/>
                  </a:lnTo>
                  <a:lnTo>
                    <a:pt x="2412" y="164"/>
                  </a:lnTo>
                  <a:lnTo>
                    <a:pt x="2572" y="164"/>
                  </a:lnTo>
                  <a:lnTo>
                    <a:pt x="2572" y="324"/>
                  </a:lnTo>
                  <a:close/>
                  <a:moveTo>
                    <a:pt x="2747" y="4990"/>
                  </a:moveTo>
                  <a:lnTo>
                    <a:pt x="2585" y="4990"/>
                  </a:lnTo>
                  <a:lnTo>
                    <a:pt x="2585" y="4830"/>
                  </a:lnTo>
                  <a:lnTo>
                    <a:pt x="2747" y="4830"/>
                  </a:lnTo>
                  <a:lnTo>
                    <a:pt x="2747" y="4990"/>
                  </a:lnTo>
                  <a:close/>
                  <a:moveTo>
                    <a:pt x="2747" y="4818"/>
                  </a:moveTo>
                  <a:lnTo>
                    <a:pt x="2585" y="4818"/>
                  </a:lnTo>
                  <a:lnTo>
                    <a:pt x="2585" y="4656"/>
                  </a:lnTo>
                  <a:lnTo>
                    <a:pt x="2747" y="4656"/>
                  </a:lnTo>
                  <a:lnTo>
                    <a:pt x="2747" y="4818"/>
                  </a:lnTo>
                  <a:close/>
                  <a:moveTo>
                    <a:pt x="2747" y="4644"/>
                  </a:moveTo>
                  <a:lnTo>
                    <a:pt x="2585" y="4644"/>
                  </a:lnTo>
                  <a:lnTo>
                    <a:pt x="2585" y="4484"/>
                  </a:lnTo>
                  <a:lnTo>
                    <a:pt x="2747" y="4484"/>
                  </a:lnTo>
                  <a:lnTo>
                    <a:pt x="2747" y="4644"/>
                  </a:lnTo>
                  <a:close/>
                  <a:moveTo>
                    <a:pt x="2747" y="4472"/>
                  </a:moveTo>
                  <a:lnTo>
                    <a:pt x="2585" y="4472"/>
                  </a:lnTo>
                  <a:lnTo>
                    <a:pt x="2585" y="4310"/>
                  </a:lnTo>
                  <a:lnTo>
                    <a:pt x="2747" y="4310"/>
                  </a:lnTo>
                  <a:lnTo>
                    <a:pt x="2747" y="4472"/>
                  </a:lnTo>
                  <a:close/>
                  <a:moveTo>
                    <a:pt x="2747" y="4298"/>
                  </a:moveTo>
                  <a:lnTo>
                    <a:pt x="2585" y="4298"/>
                  </a:lnTo>
                  <a:lnTo>
                    <a:pt x="2585" y="4138"/>
                  </a:lnTo>
                  <a:lnTo>
                    <a:pt x="2747" y="4138"/>
                  </a:lnTo>
                  <a:lnTo>
                    <a:pt x="2747" y="4298"/>
                  </a:lnTo>
                  <a:close/>
                  <a:moveTo>
                    <a:pt x="2747" y="4126"/>
                  </a:moveTo>
                  <a:lnTo>
                    <a:pt x="2585" y="4126"/>
                  </a:lnTo>
                  <a:lnTo>
                    <a:pt x="2585" y="3966"/>
                  </a:lnTo>
                  <a:lnTo>
                    <a:pt x="2747" y="3966"/>
                  </a:lnTo>
                  <a:lnTo>
                    <a:pt x="2747" y="4126"/>
                  </a:lnTo>
                  <a:close/>
                  <a:moveTo>
                    <a:pt x="2747" y="3954"/>
                  </a:moveTo>
                  <a:lnTo>
                    <a:pt x="2585" y="3954"/>
                  </a:lnTo>
                  <a:lnTo>
                    <a:pt x="2585" y="3792"/>
                  </a:lnTo>
                  <a:lnTo>
                    <a:pt x="2747" y="3792"/>
                  </a:lnTo>
                  <a:lnTo>
                    <a:pt x="2747" y="3954"/>
                  </a:lnTo>
                  <a:close/>
                  <a:moveTo>
                    <a:pt x="2747" y="3780"/>
                  </a:moveTo>
                  <a:lnTo>
                    <a:pt x="2585" y="3780"/>
                  </a:lnTo>
                  <a:lnTo>
                    <a:pt x="2585" y="3620"/>
                  </a:lnTo>
                  <a:lnTo>
                    <a:pt x="2747" y="3620"/>
                  </a:lnTo>
                  <a:lnTo>
                    <a:pt x="2747" y="3780"/>
                  </a:lnTo>
                  <a:close/>
                  <a:moveTo>
                    <a:pt x="2747" y="3608"/>
                  </a:moveTo>
                  <a:lnTo>
                    <a:pt x="2585" y="3608"/>
                  </a:lnTo>
                  <a:lnTo>
                    <a:pt x="2585" y="3274"/>
                  </a:lnTo>
                  <a:lnTo>
                    <a:pt x="2747" y="3274"/>
                  </a:lnTo>
                  <a:lnTo>
                    <a:pt x="2747" y="3608"/>
                  </a:lnTo>
                  <a:close/>
                  <a:moveTo>
                    <a:pt x="2747" y="3262"/>
                  </a:moveTo>
                  <a:lnTo>
                    <a:pt x="2585" y="3262"/>
                  </a:lnTo>
                  <a:lnTo>
                    <a:pt x="2585" y="3102"/>
                  </a:lnTo>
                  <a:lnTo>
                    <a:pt x="2747" y="3102"/>
                  </a:lnTo>
                  <a:lnTo>
                    <a:pt x="2747" y="3262"/>
                  </a:lnTo>
                  <a:close/>
                  <a:moveTo>
                    <a:pt x="2747" y="3090"/>
                  </a:moveTo>
                  <a:lnTo>
                    <a:pt x="2585" y="3090"/>
                  </a:lnTo>
                  <a:lnTo>
                    <a:pt x="2585" y="2928"/>
                  </a:lnTo>
                  <a:lnTo>
                    <a:pt x="2747" y="2928"/>
                  </a:lnTo>
                  <a:lnTo>
                    <a:pt x="2747" y="3090"/>
                  </a:lnTo>
                  <a:close/>
                  <a:moveTo>
                    <a:pt x="2747" y="2916"/>
                  </a:moveTo>
                  <a:lnTo>
                    <a:pt x="2585" y="2916"/>
                  </a:lnTo>
                  <a:lnTo>
                    <a:pt x="2585" y="2756"/>
                  </a:lnTo>
                  <a:lnTo>
                    <a:pt x="2747" y="2756"/>
                  </a:lnTo>
                  <a:lnTo>
                    <a:pt x="2747" y="2916"/>
                  </a:lnTo>
                  <a:close/>
                  <a:moveTo>
                    <a:pt x="2747" y="2744"/>
                  </a:moveTo>
                  <a:lnTo>
                    <a:pt x="2585" y="2744"/>
                  </a:lnTo>
                  <a:lnTo>
                    <a:pt x="2585" y="2582"/>
                  </a:lnTo>
                  <a:lnTo>
                    <a:pt x="2747" y="2582"/>
                  </a:lnTo>
                  <a:lnTo>
                    <a:pt x="2747" y="2744"/>
                  </a:lnTo>
                  <a:close/>
                  <a:moveTo>
                    <a:pt x="2747" y="2570"/>
                  </a:moveTo>
                  <a:lnTo>
                    <a:pt x="2585" y="2570"/>
                  </a:lnTo>
                  <a:lnTo>
                    <a:pt x="2585" y="2410"/>
                  </a:lnTo>
                  <a:lnTo>
                    <a:pt x="2747" y="2410"/>
                  </a:lnTo>
                  <a:lnTo>
                    <a:pt x="2747" y="2570"/>
                  </a:lnTo>
                  <a:close/>
                  <a:moveTo>
                    <a:pt x="2747" y="2398"/>
                  </a:moveTo>
                  <a:lnTo>
                    <a:pt x="2585" y="2398"/>
                  </a:lnTo>
                  <a:lnTo>
                    <a:pt x="2585" y="2238"/>
                  </a:lnTo>
                  <a:lnTo>
                    <a:pt x="2747" y="2238"/>
                  </a:lnTo>
                  <a:lnTo>
                    <a:pt x="2747" y="2398"/>
                  </a:lnTo>
                  <a:close/>
                  <a:moveTo>
                    <a:pt x="2747" y="2226"/>
                  </a:moveTo>
                  <a:lnTo>
                    <a:pt x="2585" y="2226"/>
                  </a:lnTo>
                  <a:lnTo>
                    <a:pt x="2585" y="2064"/>
                  </a:lnTo>
                  <a:lnTo>
                    <a:pt x="2747" y="2064"/>
                  </a:lnTo>
                  <a:lnTo>
                    <a:pt x="2747" y="2226"/>
                  </a:lnTo>
                  <a:close/>
                  <a:moveTo>
                    <a:pt x="2747" y="2052"/>
                  </a:moveTo>
                  <a:lnTo>
                    <a:pt x="2585" y="2052"/>
                  </a:lnTo>
                  <a:lnTo>
                    <a:pt x="2585" y="1892"/>
                  </a:lnTo>
                  <a:lnTo>
                    <a:pt x="2747" y="1892"/>
                  </a:lnTo>
                  <a:lnTo>
                    <a:pt x="2747" y="2052"/>
                  </a:lnTo>
                  <a:close/>
                  <a:moveTo>
                    <a:pt x="2747" y="1880"/>
                  </a:moveTo>
                  <a:lnTo>
                    <a:pt x="2585" y="1880"/>
                  </a:lnTo>
                  <a:lnTo>
                    <a:pt x="2585" y="1546"/>
                  </a:lnTo>
                  <a:lnTo>
                    <a:pt x="2747" y="1546"/>
                  </a:lnTo>
                  <a:lnTo>
                    <a:pt x="2747" y="1880"/>
                  </a:lnTo>
                  <a:close/>
                  <a:moveTo>
                    <a:pt x="2747" y="1534"/>
                  </a:moveTo>
                  <a:lnTo>
                    <a:pt x="2585" y="1534"/>
                  </a:lnTo>
                  <a:lnTo>
                    <a:pt x="2585" y="1372"/>
                  </a:lnTo>
                  <a:lnTo>
                    <a:pt x="2747" y="1372"/>
                  </a:lnTo>
                  <a:lnTo>
                    <a:pt x="2747" y="1534"/>
                  </a:lnTo>
                  <a:close/>
                  <a:moveTo>
                    <a:pt x="2747" y="1360"/>
                  </a:moveTo>
                  <a:lnTo>
                    <a:pt x="2585" y="1360"/>
                  </a:lnTo>
                  <a:lnTo>
                    <a:pt x="2585" y="1200"/>
                  </a:lnTo>
                  <a:lnTo>
                    <a:pt x="2747" y="1200"/>
                  </a:lnTo>
                  <a:lnTo>
                    <a:pt x="2747" y="1360"/>
                  </a:lnTo>
                  <a:close/>
                  <a:moveTo>
                    <a:pt x="2747" y="1188"/>
                  </a:moveTo>
                  <a:lnTo>
                    <a:pt x="2585" y="1188"/>
                  </a:lnTo>
                  <a:lnTo>
                    <a:pt x="2585" y="1028"/>
                  </a:lnTo>
                  <a:lnTo>
                    <a:pt x="2747" y="1028"/>
                  </a:lnTo>
                  <a:lnTo>
                    <a:pt x="2747" y="1188"/>
                  </a:lnTo>
                  <a:close/>
                  <a:moveTo>
                    <a:pt x="2747" y="1016"/>
                  </a:moveTo>
                  <a:lnTo>
                    <a:pt x="2585" y="1016"/>
                  </a:lnTo>
                  <a:lnTo>
                    <a:pt x="2585" y="854"/>
                  </a:lnTo>
                  <a:lnTo>
                    <a:pt x="2747" y="854"/>
                  </a:lnTo>
                  <a:lnTo>
                    <a:pt x="2747" y="1016"/>
                  </a:lnTo>
                  <a:close/>
                  <a:moveTo>
                    <a:pt x="2747" y="842"/>
                  </a:moveTo>
                  <a:lnTo>
                    <a:pt x="2585" y="842"/>
                  </a:lnTo>
                  <a:lnTo>
                    <a:pt x="2585" y="682"/>
                  </a:lnTo>
                  <a:lnTo>
                    <a:pt x="2747" y="682"/>
                  </a:lnTo>
                  <a:lnTo>
                    <a:pt x="2747" y="842"/>
                  </a:lnTo>
                  <a:close/>
                  <a:moveTo>
                    <a:pt x="2747" y="670"/>
                  </a:moveTo>
                  <a:lnTo>
                    <a:pt x="2585" y="670"/>
                  </a:lnTo>
                  <a:lnTo>
                    <a:pt x="2585" y="508"/>
                  </a:lnTo>
                  <a:lnTo>
                    <a:pt x="2747" y="508"/>
                  </a:lnTo>
                  <a:lnTo>
                    <a:pt x="2747" y="670"/>
                  </a:lnTo>
                  <a:close/>
                  <a:moveTo>
                    <a:pt x="2747" y="496"/>
                  </a:moveTo>
                  <a:lnTo>
                    <a:pt x="2585" y="496"/>
                  </a:lnTo>
                  <a:lnTo>
                    <a:pt x="2585" y="336"/>
                  </a:lnTo>
                  <a:lnTo>
                    <a:pt x="2747" y="336"/>
                  </a:lnTo>
                  <a:lnTo>
                    <a:pt x="2747" y="496"/>
                  </a:lnTo>
                  <a:close/>
                  <a:moveTo>
                    <a:pt x="2747" y="324"/>
                  </a:moveTo>
                  <a:lnTo>
                    <a:pt x="2585" y="324"/>
                  </a:lnTo>
                  <a:lnTo>
                    <a:pt x="2585" y="164"/>
                  </a:lnTo>
                  <a:lnTo>
                    <a:pt x="2747" y="164"/>
                  </a:lnTo>
                  <a:lnTo>
                    <a:pt x="2747" y="324"/>
                  </a:lnTo>
                  <a:close/>
                  <a:moveTo>
                    <a:pt x="2919" y="4990"/>
                  </a:moveTo>
                  <a:lnTo>
                    <a:pt x="2759" y="4990"/>
                  </a:lnTo>
                  <a:lnTo>
                    <a:pt x="2759" y="4830"/>
                  </a:lnTo>
                  <a:lnTo>
                    <a:pt x="2919" y="4830"/>
                  </a:lnTo>
                  <a:lnTo>
                    <a:pt x="2919" y="4990"/>
                  </a:lnTo>
                  <a:close/>
                  <a:moveTo>
                    <a:pt x="2919" y="4818"/>
                  </a:moveTo>
                  <a:lnTo>
                    <a:pt x="2759" y="4818"/>
                  </a:lnTo>
                  <a:lnTo>
                    <a:pt x="2759" y="4656"/>
                  </a:lnTo>
                  <a:lnTo>
                    <a:pt x="2919" y="4656"/>
                  </a:lnTo>
                  <a:lnTo>
                    <a:pt x="2919" y="4818"/>
                  </a:lnTo>
                  <a:close/>
                  <a:moveTo>
                    <a:pt x="2919" y="4644"/>
                  </a:moveTo>
                  <a:lnTo>
                    <a:pt x="2759" y="4644"/>
                  </a:lnTo>
                  <a:lnTo>
                    <a:pt x="2759" y="4484"/>
                  </a:lnTo>
                  <a:lnTo>
                    <a:pt x="2919" y="4484"/>
                  </a:lnTo>
                  <a:lnTo>
                    <a:pt x="2919" y="4644"/>
                  </a:lnTo>
                  <a:close/>
                  <a:moveTo>
                    <a:pt x="2919" y="4472"/>
                  </a:moveTo>
                  <a:lnTo>
                    <a:pt x="2759" y="4472"/>
                  </a:lnTo>
                  <a:lnTo>
                    <a:pt x="2759" y="4310"/>
                  </a:lnTo>
                  <a:lnTo>
                    <a:pt x="2919" y="4310"/>
                  </a:lnTo>
                  <a:lnTo>
                    <a:pt x="2919" y="4472"/>
                  </a:lnTo>
                  <a:close/>
                  <a:moveTo>
                    <a:pt x="2919" y="4298"/>
                  </a:moveTo>
                  <a:lnTo>
                    <a:pt x="2759" y="4298"/>
                  </a:lnTo>
                  <a:lnTo>
                    <a:pt x="2759" y="4138"/>
                  </a:lnTo>
                  <a:lnTo>
                    <a:pt x="2919" y="4138"/>
                  </a:lnTo>
                  <a:lnTo>
                    <a:pt x="2919" y="4298"/>
                  </a:lnTo>
                  <a:close/>
                  <a:moveTo>
                    <a:pt x="2919" y="4126"/>
                  </a:moveTo>
                  <a:lnTo>
                    <a:pt x="2759" y="4126"/>
                  </a:lnTo>
                  <a:lnTo>
                    <a:pt x="2759" y="3966"/>
                  </a:lnTo>
                  <a:lnTo>
                    <a:pt x="2919" y="3966"/>
                  </a:lnTo>
                  <a:lnTo>
                    <a:pt x="2919" y="4126"/>
                  </a:lnTo>
                  <a:close/>
                  <a:moveTo>
                    <a:pt x="2919" y="3954"/>
                  </a:moveTo>
                  <a:lnTo>
                    <a:pt x="2759" y="3954"/>
                  </a:lnTo>
                  <a:lnTo>
                    <a:pt x="2759" y="3792"/>
                  </a:lnTo>
                  <a:lnTo>
                    <a:pt x="2919" y="3792"/>
                  </a:lnTo>
                  <a:lnTo>
                    <a:pt x="2919" y="3954"/>
                  </a:lnTo>
                  <a:close/>
                  <a:moveTo>
                    <a:pt x="2919" y="3780"/>
                  </a:moveTo>
                  <a:lnTo>
                    <a:pt x="2759" y="3780"/>
                  </a:lnTo>
                  <a:lnTo>
                    <a:pt x="2759" y="3620"/>
                  </a:lnTo>
                  <a:lnTo>
                    <a:pt x="2919" y="3620"/>
                  </a:lnTo>
                  <a:lnTo>
                    <a:pt x="2919" y="3780"/>
                  </a:lnTo>
                  <a:close/>
                  <a:moveTo>
                    <a:pt x="2919" y="3608"/>
                  </a:moveTo>
                  <a:lnTo>
                    <a:pt x="2759" y="3608"/>
                  </a:lnTo>
                  <a:lnTo>
                    <a:pt x="2759" y="3274"/>
                  </a:lnTo>
                  <a:lnTo>
                    <a:pt x="2919" y="3274"/>
                  </a:lnTo>
                  <a:lnTo>
                    <a:pt x="2919" y="3608"/>
                  </a:lnTo>
                  <a:close/>
                  <a:moveTo>
                    <a:pt x="2919" y="3262"/>
                  </a:moveTo>
                  <a:lnTo>
                    <a:pt x="2759" y="3262"/>
                  </a:lnTo>
                  <a:lnTo>
                    <a:pt x="2759" y="3102"/>
                  </a:lnTo>
                  <a:lnTo>
                    <a:pt x="2919" y="3102"/>
                  </a:lnTo>
                  <a:lnTo>
                    <a:pt x="2919" y="3262"/>
                  </a:lnTo>
                  <a:close/>
                  <a:moveTo>
                    <a:pt x="2919" y="3090"/>
                  </a:moveTo>
                  <a:lnTo>
                    <a:pt x="2759" y="3090"/>
                  </a:lnTo>
                  <a:lnTo>
                    <a:pt x="2759" y="2928"/>
                  </a:lnTo>
                  <a:lnTo>
                    <a:pt x="2919" y="2928"/>
                  </a:lnTo>
                  <a:lnTo>
                    <a:pt x="2919" y="3090"/>
                  </a:lnTo>
                  <a:close/>
                  <a:moveTo>
                    <a:pt x="2919" y="2916"/>
                  </a:moveTo>
                  <a:lnTo>
                    <a:pt x="2759" y="2916"/>
                  </a:lnTo>
                  <a:lnTo>
                    <a:pt x="2759" y="2756"/>
                  </a:lnTo>
                  <a:lnTo>
                    <a:pt x="2919" y="2756"/>
                  </a:lnTo>
                  <a:lnTo>
                    <a:pt x="2919" y="2916"/>
                  </a:lnTo>
                  <a:close/>
                  <a:moveTo>
                    <a:pt x="2919" y="2744"/>
                  </a:moveTo>
                  <a:lnTo>
                    <a:pt x="2759" y="2744"/>
                  </a:lnTo>
                  <a:lnTo>
                    <a:pt x="2759" y="2582"/>
                  </a:lnTo>
                  <a:lnTo>
                    <a:pt x="2919" y="2582"/>
                  </a:lnTo>
                  <a:lnTo>
                    <a:pt x="2919" y="2744"/>
                  </a:lnTo>
                  <a:close/>
                  <a:moveTo>
                    <a:pt x="2919" y="2570"/>
                  </a:moveTo>
                  <a:lnTo>
                    <a:pt x="2759" y="2570"/>
                  </a:lnTo>
                  <a:lnTo>
                    <a:pt x="2759" y="2410"/>
                  </a:lnTo>
                  <a:lnTo>
                    <a:pt x="2919" y="2410"/>
                  </a:lnTo>
                  <a:lnTo>
                    <a:pt x="2919" y="2570"/>
                  </a:lnTo>
                  <a:close/>
                  <a:moveTo>
                    <a:pt x="2919" y="2398"/>
                  </a:moveTo>
                  <a:lnTo>
                    <a:pt x="2759" y="2398"/>
                  </a:lnTo>
                  <a:lnTo>
                    <a:pt x="2759" y="2238"/>
                  </a:lnTo>
                  <a:lnTo>
                    <a:pt x="2919" y="2238"/>
                  </a:lnTo>
                  <a:lnTo>
                    <a:pt x="2919" y="2398"/>
                  </a:lnTo>
                  <a:close/>
                  <a:moveTo>
                    <a:pt x="2919" y="2226"/>
                  </a:moveTo>
                  <a:lnTo>
                    <a:pt x="2759" y="2226"/>
                  </a:lnTo>
                  <a:lnTo>
                    <a:pt x="2759" y="2064"/>
                  </a:lnTo>
                  <a:lnTo>
                    <a:pt x="2919" y="2064"/>
                  </a:lnTo>
                  <a:lnTo>
                    <a:pt x="2919" y="2226"/>
                  </a:lnTo>
                  <a:close/>
                  <a:moveTo>
                    <a:pt x="2919" y="2052"/>
                  </a:moveTo>
                  <a:lnTo>
                    <a:pt x="2759" y="2052"/>
                  </a:lnTo>
                  <a:lnTo>
                    <a:pt x="2759" y="1892"/>
                  </a:lnTo>
                  <a:lnTo>
                    <a:pt x="2919" y="1892"/>
                  </a:lnTo>
                  <a:lnTo>
                    <a:pt x="2919" y="2052"/>
                  </a:lnTo>
                  <a:close/>
                  <a:moveTo>
                    <a:pt x="2919" y="1880"/>
                  </a:moveTo>
                  <a:lnTo>
                    <a:pt x="2759" y="1880"/>
                  </a:lnTo>
                  <a:lnTo>
                    <a:pt x="2759" y="1546"/>
                  </a:lnTo>
                  <a:lnTo>
                    <a:pt x="2919" y="1546"/>
                  </a:lnTo>
                  <a:lnTo>
                    <a:pt x="2919" y="1880"/>
                  </a:lnTo>
                  <a:close/>
                  <a:moveTo>
                    <a:pt x="2919" y="1534"/>
                  </a:moveTo>
                  <a:lnTo>
                    <a:pt x="2759" y="1534"/>
                  </a:lnTo>
                  <a:lnTo>
                    <a:pt x="2759" y="1372"/>
                  </a:lnTo>
                  <a:lnTo>
                    <a:pt x="2919" y="1372"/>
                  </a:lnTo>
                  <a:lnTo>
                    <a:pt x="2919" y="1534"/>
                  </a:lnTo>
                  <a:close/>
                  <a:moveTo>
                    <a:pt x="2919" y="1360"/>
                  </a:moveTo>
                  <a:lnTo>
                    <a:pt x="2759" y="1360"/>
                  </a:lnTo>
                  <a:lnTo>
                    <a:pt x="2759" y="1200"/>
                  </a:lnTo>
                  <a:lnTo>
                    <a:pt x="2919" y="1200"/>
                  </a:lnTo>
                  <a:lnTo>
                    <a:pt x="2919" y="1360"/>
                  </a:lnTo>
                  <a:close/>
                  <a:moveTo>
                    <a:pt x="2919" y="1188"/>
                  </a:moveTo>
                  <a:lnTo>
                    <a:pt x="2759" y="1188"/>
                  </a:lnTo>
                  <a:lnTo>
                    <a:pt x="2759" y="1028"/>
                  </a:lnTo>
                  <a:lnTo>
                    <a:pt x="2919" y="1028"/>
                  </a:lnTo>
                  <a:lnTo>
                    <a:pt x="2919" y="1188"/>
                  </a:lnTo>
                  <a:close/>
                  <a:moveTo>
                    <a:pt x="2919" y="1016"/>
                  </a:moveTo>
                  <a:lnTo>
                    <a:pt x="2759" y="1016"/>
                  </a:lnTo>
                  <a:lnTo>
                    <a:pt x="2759" y="854"/>
                  </a:lnTo>
                  <a:lnTo>
                    <a:pt x="2919" y="854"/>
                  </a:lnTo>
                  <a:lnTo>
                    <a:pt x="2919" y="1016"/>
                  </a:lnTo>
                  <a:close/>
                  <a:moveTo>
                    <a:pt x="2919" y="842"/>
                  </a:moveTo>
                  <a:lnTo>
                    <a:pt x="2759" y="842"/>
                  </a:lnTo>
                  <a:lnTo>
                    <a:pt x="2759" y="682"/>
                  </a:lnTo>
                  <a:lnTo>
                    <a:pt x="2919" y="682"/>
                  </a:lnTo>
                  <a:lnTo>
                    <a:pt x="2919" y="842"/>
                  </a:lnTo>
                  <a:close/>
                  <a:moveTo>
                    <a:pt x="2919" y="670"/>
                  </a:moveTo>
                  <a:lnTo>
                    <a:pt x="2759" y="670"/>
                  </a:lnTo>
                  <a:lnTo>
                    <a:pt x="2759" y="508"/>
                  </a:lnTo>
                  <a:lnTo>
                    <a:pt x="2919" y="508"/>
                  </a:lnTo>
                  <a:lnTo>
                    <a:pt x="2919" y="670"/>
                  </a:lnTo>
                  <a:close/>
                  <a:moveTo>
                    <a:pt x="2919" y="496"/>
                  </a:moveTo>
                  <a:lnTo>
                    <a:pt x="2759" y="496"/>
                  </a:lnTo>
                  <a:lnTo>
                    <a:pt x="2759" y="336"/>
                  </a:lnTo>
                  <a:lnTo>
                    <a:pt x="2919" y="336"/>
                  </a:lnTo>
                  <a:lnTo>
                    <a:pt x="2919" y="496"/>
                  </a:lnTo>
                  <a:close/>
                  <a:moveTo>
                    <a:pt x="2919" y="324"/>
                  </a:moveTo>
                  <a:lnTo>
                    <a:pt x="2759" y="324"/>
                  </a:lnTo>
                  <a:lnTo>
                    <a:pt x="2759" y="164"/>
                  </a:lnTo>
                  <a:lnTo>
                    <a:pt x="2919" y="164"/>
                  </a:lnTo>
                  <a:lnTo>
                    <a:pt x="2919" y="324"/>
                  </a:lnTo>
                  <a:close/>
                  <a:moveTo>
                    <a:pt x="3093" y="4990"/>
                  </a:moveTo>
                  <a:lnTo>
                    <a:pt x="2931" y="4990"/>
                  </a:lnTo>
                  <a:lnTo>
                    <a:pt x="2931" y="4830"/>
                  </a:lnTo>
                  <a:lnTo>
                    <a:pt x="3093" y="4830"/>
                  </a:lnTo>
                  <a:lnTo>
                    <a:pt x="3093" y="4990"/>
                  </a:lnTo>
                  <a:close/>
                  <a:moveTo>
                    <a:pt x="3093" y="4818"/>
                  </a:moveTo>
                  <a:lnTo>
                    <a:pt x="2931" y="4818"/>
                  </a:lnTo>
                  <a:lnTo>
                    <a:pt x="2931" y="4656"/>
                  </a:lnTo>
                  <a:lnTo>
                    <a:pt x="3093" y="4656"/>
                  </a:lnTo>
                  <a:lnTo>
                    <a:pt x="3093" y="4818"/>
                  </a:lnTo>
                  <a:close/>
                  <a:moveTo>
                    <a:pt x="3093" y="4644"/>
                  </a:moveTo>
                  <a:lnTo>
                    <a:pt x="2931" y="4644"/>
                  </a:lnTo>
                  <a:lnTo>
                    <a:pt x="2931" y="4484"/>
                  </a:lnTo>
                  <a:lnTo>
                    <a:pt x="3093" y="4484"/>
                  </a:lnTo>
                  <a:lnTo>
                    <a:pt x="3093" y="4644"/>
                  </a:lnTo>
                  <a:close/>
                  <a:moveTo>
                    <a:pt x="3093" y="4472"/>
                  </a:moveTo>
                  <a:lnTo>
                    <a:pt x="2931" y="4472"/>
                  </a:lnTo>
                  <a:lnTo>
                    <a:pt x="2931" y="4310"/>
                  </a:lnTo>
                  <a:lnTo>
                    <a:pt x="3093" y="4310"/>
                  </a:lnTo>
                  <a:lnTo>
                    <a:pt x="3093" y="4472"/>
                  </a:lnTo>
                  <a:close/>
                  <a:moveTo>
                    <a:pt x="3093" y="4298"/>
                  </a:moveTo>
                  <a:lnTo>
                    <a:pt x="2931" y="4298"/>
                  </a:lnTo>
                  <a:lnTo>
                    <a:pt x="2931" y="4138"/>
                  </a:lnTo>
                  <a:lnTo>
                    <a:pt x="3093" y="4138"/>
                  </a:lnTo>
                  <a:lnTo>
                    <a:pt x="3093" y="4298"/>
                  </a:lnTo>
                  <a:close/>
                  <a:moveTo>
                    <a:pt x="3093" y="4126"/>
                  </a:moveTo>
                  <a:lnTo>
                    <a:pt x="2931" y="4126"/>
                  </a:lnTo>
                  <a:lnTo>
                    <a:pt x="2931" y="3966"/>
                  </a:lnTo>
                  <a:lnTo>
                    <a:pt x="3093" y="3966"/>
                  </a:lnTo>
                  <a:lnTo>
                    <a:pt x="3093" y="4126"/>
                  </a:lnTo>
                  <a:close/>
                  <a:moveTo>
                    <a:pt x="3093" y="3954"/>
                  </a:moveTo>
                  <a:lnTo>
                    <a:pt x="2931" y="3954"/>
                  </a:lnTo>
                  <a:lnTo>
                    <a:pt x="2931" y="3792"/>
                  </a:lnTo>
                  <a:lnTo>
                    <a:pt x="3093" y="3792"/>
                  </a:lnTo>
                  <a:lnTo>
                    <a:pt x="3093" y="3954"/>
                  </a:lnTo>
                  <a:close/>
                  <a:moveTo>
                    <a:pt x="3093" y="3780"/>
                  </a:moveTo>
                  <a:lnTo>
                    <a:pt x="2931" y="3780"/>
                  </a:lnTo>
                  <a:lnTo>
                    <a:pt x="2931" y="3620"/>
                  </a:lnTo>
                  <a:lnTo>
                    <a:pt x="3093" y="3620"/>
                  </a:lnTo>
                  <a:lnTo>
                    <a:pt x="3093" y="3780"/>
                  </a:lnTo>
                  <a:close/>
                  <a:moveTo>
                    <a:pt x="3093" y="3608"/>
                  </a:moveTo>
                  <a:lnTo>
                    <a:pt x="2931" y="3608"/>
                  </a:lnTo>
                  <a:lnTo>
                    <a:pt x="2931" y="3274"/>
                  </a:lnTo>
                  <a:lnTo>
                    <a:pt x="3093" y="3274"/>
                  </a:lnTo>
                  <a:lnTo>
                    <a:pt x="3093" y="3608"/>
                  </a:lnTo>
                  <a:close/>
                  <a:moveTo>
                    <a:pt x="3093" y="3262"/>
                  </a:moveTo>
                  <a:lnTo>
                    <a:pt x="2931" y="3262"/>
                  </a:lnTo>
                  <a:lnTo>
                    <a:pt x="2931" y="3102"/>
                  </a:lnTo>
                  <a:lnTo>
                    <a:pt x="3093" y="3102"/>
                  </a:lnTo>
                  <a:lnTo>
                    <a:pt x="3093" y="3262"/>
                  </a:lnTo>
                  <a:close/>
                  <a:moveTo>
                    <a:pt x="3093" y="3090"/>
                  </a:moveTo>
                  <a:lnTo>
                    <a:pt x="2931" y="3090"/>
                  </a:lnTo>
                  <a:lnTo>
                    <a:pt x="2931" y="2928"/>
                  </a:lnTo>
                  <a:lnTo>
                    <a:pt x="3093" y="2928"/>
                  </a:lnTo>
                  <a:lnTo>
                    <a:pt x="3093" y="3090"/>
                  </a:lnTo>
                  <a:close/>
                  <a:moveTo>
                    <a:pt x="3093" y="2916"/>
                  </a:moveTo>
                  <a:lnTo>
                    <a:pt x="2931" y="2916"/>
                  </a:lnTo>
                  <a:lnTo>
                    <a:pt x="2931" y="2756"/>
                  </a:lnTo>
                  <a:lnTo>
                    <a:pt x="3093" y="2756"/>
                  </a:lnTo>
                  <a:lnTo>
                    <a:pt x="3093" y="2916"/>
                  </a:lnTo>
                  <a:close/>
                  <a:moveTo>
                    <a:pt x="3093" y="2744"/>
                  </a:moveTo>
                  <a:lnTo>
                    <a:pt x="2931" y="2744"/>
                  </a:lnTo>
                  <a:lnTo>
                    <a:pt x="2931" y="2582"/>
                  </a:lnTo>
                  <a:lnTo>
                    <a:pt x="3093" y="2582"/>
                  </a:lnTo>
                  <a:lnTo>
                    <a:pt x="3093" y="2744"/>
                  </a:lnTo>
                  <a:close/>
                  <a:moveTo>
                    <a:pt x="3093" y="2570"/>
                  </a:moveTo>
                  <a:lnTo>
                    <a:pt x="2931" y="2570"/>
                  </a:lnTo>
                  <a:lnTo>
                    <a:pt x="2931" y="2410"/>
                  </a:lnTo>
                  <a:lnTo>
                    <a:pt x="3093" y="2410"/>
                  </a:lnTo>
                  <a:lnTo>
                    <a:pt x="3093" y="2570"/>
                  </a:lnTo>
                  <a:close/>
                  <a:moveTo>
                    <a:pt x="3093" y="2398"/>
                  </a:moveTo>
                  <a:lnTo>
                    <a:pt x="2931" y="2398"/>
                  </a:lnTo>
                  <a:lnTo>
                    <a:pt x="2931" y="2238"/>
                  </a:lnTo>
                  <a:lnTo>
                    <a:pt x="3093" y="2238"/>
                  </a:lnTo>
                  <a:lnTo>
                    <a:pt x="3093" y="2398"/>
                  </a:lnTo>
                  <a:close/>
                  <a:moveTo>
                    <a:pt x="3093" y="2226"/>
                  </a:moveTo>
                  <a:lnTo>
                    <a:pt x="2931" y="2226"/>
                  </a:lnTo>
                  <a:lnTo>
                    <a:pt x="2931" y="2064"/>
                  </a:lnTo>
                  <a:lnTo>
                    <a:pt x="3093" y="2064"/>
                  </a:lnTo>
                  <a:lnTo>
                    <a:pt x="3093" y="2226"/>
                  </a:lnTo>
                  <a:close/>
                  <a:moveTo>
                    <a:pt x="3093" y="2052"/>
                  </a:moveTo>
                  <a:lnTo>
                    <a:pt x="2931" y="2052"/>
                  </a:lnTo>
                  <a:lnTo>
                    <a:pt x="2931" y="1892"/>
                  </a:lnTo>
                  <a:lnTo>
                    <a:pt x="3093" y="1892"/>
                  </a:lnTo>
                  <a:lnTo>
                    <a:pt x="3093" y="2052"/>
                  </a:lnTo>
                  <a:close/>
                  <a:moveTo>
                    <a:pt x="3093" y="1880"/>
                  </a:moveTo>
                  <a:lnTo>
                    <a:pt x="2931" y="1880"/>
                  </a:lnTo>
                  <a:lnTo>
                    <a:pt x="2931" y="1546"/>
                  </a:lnTo>
                  <a:lnTo>
                    <a:pt x="3093" y="1546"/>
                  </a:lnTo>
                  <a:lnTo>
                    <a:pt x="3093" y="1880"/>
                  </a:lnTo>
                  <a:close/>
                  <a:moveTo>
                    <a:pt x="3093" y="1534"/>
                  </a:moveTo>
                  <a:lnTo>
                    <a:pt x="2931" y="1534"/>
                  </a:lnTo>
                  <a:lnTo>
                    <a:pt x="2931" y="1372"/>
                  </a:lnTo>
                  <a:lnTo>
                    <a:pt x="3093" y="1372"/>
                  </a:lnTo>
                  <a:lnTo>
                    <a:pt x="3093" y="1534"/>
                  </a:lnTo>
                  <a:close/>
                  <a:moveTo>
                    <a:pt x="3093" y="1360"/>
                  </a:moveTo>
                  <a:lnTo>
                    <a:pt x="2931" y="1360"/>
                  </a:lnTo>
                  <a:lnTo>
                    <a:pt x="2931" y="1200"/>
                  </a:lnTo>
                  <a:lnTo>
                    <a:pt x="3093" y="1200"/>
                  </a:lnTo>
                  <a:lnTo>
                    <a:pt x="3093" y="1360"/>
                  </a:lnTo>
                  <a:close/>
                  <a:moveTo>
                    <a:pt x="3093" y="1188"/>
                  </a:moveTo>
                  <a:lnTo>
                    <a:pt x="2931" y="1188"/>
                  </a:lnTo>
                  <a:lnTo>
                    <a:pt x="2931" y="1028"/>
                  </a:lnTo>
                  <a:lnTo>
                    <a:pt x="3093" y="1028"/>
                  </a:lnTo>
                  <a:lnTo>
                    <a:pt x="3093" y="1188"/>
                  </a:lnTo>
                  <a:close/>
                  <a:moveTo>
                    <a:pt x="3093" y="1016"/>
                  </a:moveTo>
                  <a:lnTo>
                    <a:pt x="2931" y="1016"/>
                  </a:lnTo>
                  <a:lnTo>
                    <a:pt x="2931" y="854"/>
                  </a:lnTo>
                  <a:lnTo>
                    <a:pt x="3093" y="854"/>
                  </a:lnTo>
                  <a:lnTo>
                    <a:pt x="3093" y="1016"/>
                  </a:lnTo>
                  <a:close/>
                  <a:moveTo>
                    <a:pt x="3093" y="842"/>
                  </a:moveTo>
                  <a:lnTo>
                    <a:pt x="2931" y="842"/>
                  </a:lnTo>
                  <a:lnTo>
                    <a:pt x="2931" y="682"/>
                  </a:lnTo>
                  <a:lnTo>
                    <a:pt x="3093" y="682"/>
                  </a:lnTo>
                  <a:lnTo>
                    <a:pt x="3093" y="842"/>
                  </a:lnTo>
                  <a:close/>
                  <a:moveTo>
                    <a:pt x="3093" y="670"/>
                  </a:moveTo>
                  <a:lnTo>
                    <a:pt x="2931" y="670"/>
                  </a:lnTo>
                  <a:lnTo>
                    <a:pt x="2931" y="508"/>
                  </a:lnTo>
                  <a:lnTo>
                    <a:pt x="3093" y="508"/>
                  </a:lnTo>
                  <a:lnTo>
                    <a:pt x="3093" y="670"/>
                  </a:lnTo>
                  <a:close/>
                  <a:moveTo>
                    <a:pt x="3093" y="496"/>
                  </a:moveTo>
                  <a:lnTo>
                    <a:pt x="2931" y="496"/>
                  </a:lnTo>
                  <a:lnTo>
                    <a:pt x="2931" y="336"/>
                  </a:lnTo>
                  <a:lnTo>
                    <a:pt x="3093" y="336"/>
                  </a:lnTo>
                  <a:lnTo>
                    <a:pt x="3093" y="496"/>
                  </a:lnTo>
                  <a:close/>
                  <a:moveTo>
                    <a:pt x="3093" y="324"/>
                  </a:moveTo>
                  <a:lnTo>
                    <a:pt x="2931" y="324"/>
                  </a:lnTo>
                  <a:lnTo>
                    <a:pt x="2931" y="164"/>
                  </a:lnTo>
                  <a:lnTo>
                    <a:pt x="3093" y="164"/>
                  </a:lnTo>
                  <a:lnTo>
                    <a:pt x="3093" y="324"/>
                  </a:lnTo>
                  <a:close/>
                  <a:moveTo>
                    <a:pt x="3266" y="4990"/>
                  </a:moveTo>
                  <a:lnTo>
                    <a:pt x="3105" y="4990"/>
                  </a:lnTo>
                  <a:lnTo>
                    <a:pt x="3105" y="4830"/>
                  </a:lnTo>
                  <a:lnTo>
                    <a:pt x="3266" y="4830"/>
                  </a:lnTo>
                  <a:lnTo>
                    <a:pt x="3266" y="4990"/>
                  </a:lnTo>
                  <a:close/>
                  <a:moveTo>
                    <a:pt x="3266" y="4818"/>
                  </a:moveTo>
                  <a:lnTo>
                    <a:pt x="3105" y="4818"/>
                  </a:lnTo>
                  <a:lnTo>
                    <a:pt x="3105" y="4656"/>
                  </a:lnTo>
                  <a:lnTo>
                    <a:pt x="3266" y="4656"/>
                  </a:lnTo>
                  <a:lnTo>
                    <a:pt x="3266" y="4818"/>
                  </a:lnTo>
                  <a:close/>
                  <a:moveTo>
                    <a:pt x="3266" y="4644"/>
                  </a:moveTo>
                  <a:lnTo>
                    <a:pt x="3105" y="4644"/>
                  </a:lnTo>
                  <a:lnTo>
                    <a:pt x="3105" y="4484"/>
                  </a:lnTo>
                  <a:lnTo>
                    <a:pt x="3266" y="4484"/>
                  </a:lnTo>
                  <a:lnTo>
                    <a:pt x="3266" y="4644"/>
                  </a:lnTo>
                  <a:close/>
                  <a:moveTo>
                    <a:pt x="3266" y="4472"/>
                  </a:moveTo>
                  <a:lnTo>
                    <a:pt x="3105" y="4472"/>
                  </a:lnTo>
                  <a:lnTo>
                    <a:pt x="3105" y="4310"/>
                  </a:lnTo>
                  <a:lnTo>
                    <a:pt x="3266" y="4310"/>
                  </a:lnTo>
                  <a:lnTo>
                    <a:pt x="3266" y="4472"/>
                  </a:lnTo>
                  <a:close/>
                  <a:moveTo>
                    <a:pt x="3266" y="4298"/>
                  </a:moveTo>
                  <a:lnTo>
                    <a:pt x="3105" y="4298"/>
                  </a:lnTo>
                  <a:lnTo>
                    <a:pt x="3105" y="4138"/>
                  </a:lnTo>
                  <a:lnTo>
                    <a:pt x="3266" y="4138"/>
                  </a:lnTo>
                  <a:lnTo>
                    <a:pt x="3266" y="4298"/>
                  </a:lnTo>
                  <a:close/>
                  <a:moveTo>
                    <a:pt x="3266" y="4126"/>
                  </a:moveTo>
                  <a:lnTo>
                    <a:pt x="3105" y="4126"/>
                  </a:lnTo>
                  <a:lnTo>
                    <a:pt x="3105" y="3966"/>
                  </a:lnTo>
                  <a:lnTo>
                    <a:pt x="3266" y="3966"/>
                  </a:lnTo>
                  <a:lnTo>
                    <a:pt x="3266" y="4126"/>
                  </a:lnTo>
                  <a:close/>
                  <a:moveTo>
                    <a:pt x="3266" y="3954"/>
                  </a:moveTo>
                  <a:lnTo>
                    <a:pt x="3105" y="3954"/>
                  </a:lnTo>
                  <a:lnTo>
                    <a:pt x="3105" y="3792"/>
                  </a:lnTo>
                  <a:lnTo>
                    <a:pt x="3266" y="3792"/>
                  </a:lnTo>
                  <a:lnTo>
                    <a:pt x="3266" y="3954"/>
                  </a:lnTo>
                  <a:close/>
                  <a:moveTo>
                    <a:pt x="3266" y="3780"/>
                  </a:moveTo>
                  <a:lnTo>
                    <a:pt x="3105" y="3780"/>
                  </a:lnTo>
                  <a:lnTo>
                    <a:pt x="3105" y="3620"/>
                  </a:lnTo>
                  <a:lnTo>
                    <a:pt x="3266" y="3620"/>
                  </a:lnTo>
                  <a:lnTo>
                    <a:pt x="3266" y="3780"/>
                  </a:lnTo>
                  <a:close/>
                  <a:moveTo>
                    <a:pt x="3266" y="3608"/>
                  </a:moveTo>
                  <a:lnTo>
                    <a:pt x="3105" y="3608"/>
                  </a:lnTo>
                  <a:lnTo>
                    <a:pt x="3105" y="3274"/>
                  </a:lnTo>
                  <a:lnTo>
                    <a:pt x="3266" y="3274"/>
                  </a:lnTo>
                  <a:lnTo>
                    <a:pt x="3266" y="3608"/>
                  </a:lnTo>
                  <a:close/>
                  <a:moveTo>
                    <a:pt x="3266" y="3262"/>
                  </a:moveTo>
                  <a:lnTo>
                    <a:pt x="3105" y="3262"/>
                  </a:lnTo>
                  <a:lnTo>
                    <a:pt x="3105" y="3102"/>
                  </a:lnTo>
                  <a:lnTo>
                    <a:pt x="3266" y="3102"/>
                  </a:lnTo>
                  <a:lnTo>
                    <a:pt x="3266" y="3262"/>
                  </a:lnTo>
                  <a:close/>
                  <a:moveTo>
                    <a:pt x="3266" y="3090"/>
                  </a:moveTo>
                  <a:lnTo>
                    <a:pt x="3105" y="3090"/>
                  </a:lnTo>
                  <a:lnTo>
                    <a:pt x="3105" y="2928"/>
                  </a:lnTo>
                  <a:lnTo>
                    <a:pt x="3266" y="2928"/>
                  </a:lnTo>
                  <a:lnTo>
                    <a:pt x="3266" y="3090"/>
                  </a:lnTo>
                  <a:close/>
                  <a:moveTo>
                    <a:pt x="3266" y="2916"/>
                  </a:moveTo>
                  <a:lnTo>
                    <a:pt x="3105" y="2916"/>
                  </a:lnTo>
                  <a:lnTo>
                    <a:pt x="3105" y="2756"/>
                  </a:lnTo>
                  <a:lnTo>
                    <a:pt x="3266" y="2756"/>
                  </a:lnTo>
                  <a:lnTo>
                    <a:pt x="3266" y="2916"/>
                  </a:lnTo>
                  <a:close/>
                  <a:moveTo>
                    <a:pt x="3266" y="2744"/>
                  </a:moveTo>
                  <a:lnTo>
                    <a:pt x="3105" y="2744"/>
                  </a:lnTo>
                  <a:lnTo>
                    <a:pt x="3105" y="2582"/>
                  </a:lnTo>
                  <a:lnTo>
                    <a:pt x="3266" y="2582"/>
                  </a:lnTo>
                  <a:lnTo>
                    <a:pt x="3266" y="2744"/>
                  </a:lnTo>
                  <a:close/>
                  <a:moveTo>
                    <a:pt x="3266" y="2570"/>
                  </a:moveTo>
                  <a:lnTo>
                    <a:pt x="3105" y="2570"/>
                  </a:lnTo>
                  <a:lnTo>
                    <a:pt x="3105" y="2410"/>
                  </a:lnTo>
                  <a:lnTo>
                    <a:pt x="3266" y="2410"/>
                  </a:lnTo>
                  <a:lnTo>
                    <a:pt x="3266" y="2570"/>
                  </a:lnTo>
                  <a:close/>
                  <a:moveTo>
                    <a:pt x="3266" y="2398"/>
                  </a:moveTo>
                  <a:lnTo>
                    <a:pt x="3105" y="2398"/>
                  </a:lnTo>
                  <a:lnTo>
                    <a:pt x="3105" y="2238"/>
                  </a:lnTo>
                  <a:lnTo>
                    <a:pt x="3266" y="2238"/>
                  </a:lnTo>
                  <a:lnTo>
                    <a:pt x="3266" y="2398"/>
                  </a:lnTo>
                  <a:close/>
                  <a:moveTo>
                    <a:pt x="3266" y="2226"/>
                  </a:moveTo>
                  <a:lnTo>
                    <a:pt x="3105" y="2226"/>
                  </a:lnTo>
                  <a:lnTo>
                    <a:pt x="3105" y="2064"/>
                  </a:lnTo>
                  <a:lnTo>
                    <a:pt x="3266" y="2064"/>
                  </a:lnTo>
                  <a:lnTo>
                    <a:pt x="3266" y="2226"/>
                  </a:lnTo>
                  <a:close/>
                  <a:moveTo>
                    <a:pt x="3266" y="2052"/>
                  </a:moveTo>
                  <a:lnTo>
                    <a:pt x="3105" y="2052"/>
                  </a:lnTo>
                  <a:lnTo>
                    <a:pt x="3105" y="1892"/>
                  </a:lnTo>
                  <a:lnTo>
                    <a:pt x="3266" y="1892"/>
                  </a:lnTo>
                  <a:lnTo>
                    <a:pt x="3266" y="2052"/>
                  </a:lnTo>
                  <a:close/>
                  <a:moveTo>
                    <a:pt x="3266" y="1880"/>
                  </a:moveTo>
                  <a:lnTo>
                    <a:pt x="3105" y="1880"/>
                  </a:lnTo>
                  <a:lnTo>
                    <a:pt x="3105" y="1546"/>
                  </a:lnTo>
                  <a:lnTo>
                    <a:pt x="3266" y="1546"/>
                  </a:lnTo>
                  <a:lnTo>
                    <a:pt x="3266" y="1880"/>
                  </a:lnTo>
                  <a:close/>
                  <a:moveTo>
                    <a:pt x="3266" y="1534"/>
                  </a:moveTo>
                  <a:lnTo>
                    <a:pt x="3105" y="1534"/>
                  </a:lnTo>
                  <a:lnTo>
                    <a:pt x="3105" y="1372"/>
                  </a:lnTo>
                  <a:lnTo>
                    <a:pt x="3266" y="1372"/>
                  </a:lnTo>
                  <a:lnTo>
                    <a:pt x="3266" y="1534"/>
                  </a:lnTo>
                  <a:close/>
                  <a:moveTo>
                    <a:pt x="3266" y="1360"/>
                  </a:moveTo>
                  <a:lnTo>
                    <a:pt x="3105" y="1360"/>
                  </a:lnTo>
                  <a:lnTo>
                    <a:pt x="3105" y="1200"/>
                  </a:lnTo>
                  <a:lnTo>
                    <a:pt x="3266" y="1200"/>
                  </a:lnTo>
                  <a:lnTo>
                    <a:pt x="3266" y="1360"/>
                  </a:lnTo>
                  <a:close/>
                  <a:moveTo>
                    <a:pt x="3266" y="1188"/>
                  </a:moveTo>
                  <a:lnTo>
                    <a:pt x="3105" y="1188"/>
                  </a:lnTo>
                  <a:lnTo>
                    <a:pt x="3105" y="1028"/>
                  </a:lnTo>
                  <a:lnTo>
                    <a:pt x="3266" y="1028"/>
                  </a:lnTo>
                  <a:lnTo>
                    <a:pt x="3266" y="1188"/>
                  </a:lnTo>
                  <a:close/>
                  <a:moveTo>
                    <a:pt x="3266" y="1016"/>
                  </a:moveTo>
                  <a:lnTo>
                    <a:pt x="3105" y="1016"/>
                  </a:lnTo>
                  <a:lnTo>
                    <a:pt x="3105" y="854"/>
                  </a:lnTo>
                  <a:lnTo>
                    <a:pt x="3266" y="854"/>
                  </a:lnTo>
                  <a:lnTo>
                    <a:pt x="3266" y="1016"/>
                  </a:lnTo>
                  <a:close/>
                  <a:moveTo>
                    <a:pt x="3266" y="842"/>
                  </a:moveTo>
                  <a:lnTo>
                    <a:pt x="3105" y="842"/>
                  </a:lnTo>
                  <a:lnTo>
                    <a:pt x="3105" y="682"/>
                  </a:lnTo>
                  <a:lnTo>
                    <a:pt x="3266" y="682"/>
                  </a:lnTo>
                  <a:lnTo>
                    <a:pt x="3266" y="842"/>
                  </a:lnTo>
                  <a:close/>
                  <a:moveTo>
                    <a:pt x="3266" y="670"/>
                  </a:moveTo>
                  <a:lnTo>
                    <a:pt x="3105" y="670"/>
                  </a:lnTo>
                  <a:lnTo>
                    <a:pt x="3105" y="508"/>
                  </a:lnTo>
                  <a:lnTo>
                    <a:pt x="3266" y="508"/>
                  </a:lnTo>
                  <a:lnTo>
                    <a:pt x="3266" y="670"/>
                  </a:lnTo>
                  <a:close/>
                  <a:moveTo>
                    <a:pt x="3266" y="496"/>
                  </a:moveTo>
                  <a:lnTo>
                    <a:pt x="3105" y="496"/>
                  </a:lnTo>
                  <a:lnTo>
                    <a:pt x="3105" y="336"/>
                  </a:lnTo>
                  <a:lnTo>
                    <a:pt x="3266" y="336"/>
                  </a:lnTo>
                  <a:lnTo>
                    <a:pt x="3266" y="496"/>
                  </a:lnTo>
                  <a:close/>
                  <a:moveTo>
                    <a:pt x="3266" y="324"/>
                  </a:moveTo>
                  <a:lnTo>
                    <a:pt x="3105" y="324"/>
                  </a:lnTo>
                  <a:lnTo>
                    <a:pt x="3105" y="164"/>
                  </a:lnTo>
                  <a:lnTo>
                    <a:pt x="3266" y="164"/>
                  </a:lnTo>
                  <a:lnTo>
                    <a:pt x="3266" y="324"/>
                  </a:lnTo>
                  <a:close/>
                  <a:moveTo>
                    <a:pt x="3612" y="4990"/>
                  </a:moveTo>
                  <a:lnTo>
                    <a:pt x="3278" y="4990"/>
                  </a:lnTo>
                  <a:lnTo>
                    <a:pt x="3278" y="4830"/>
                  </a:lnTo>
                  <a:lnTo>
                    <a:pt x="3612" y="4830"/>
                  </a:lnTo>
                  <a:lnTo>
                    <a:pt x="3612" y="4990"/>
                  </a:lnTo>
                  <a:close/>
                  <a:moveTo>
                    <a:pt x="3612" y="4818"/>
                  </a:moveTo>
                  <a:lnTo>
                    <a:pt x="3278" y="4818"/>
                  </a:lnTo>
                  <a:lnTo>
                    <a:pt x="3278" y="4656"/>
                  </a:lnTo>
                  <a:lnTo>
                    <a:pt x="3612" y="4656"/>
                  </a:lnTo>
                  <a:lnTo>
                    <a:pt x="3612" y="4818"/>
                  </a:lnTo>
                  <a:close/>
                  <a:moveTo>
                    <a:pt x="3612" y="4644"/>
                  </a:moveTo>
                  <a:lnTo>
                    <a:pt x="3278" y="4644"/>
                  </a:lnTo>
                  <a:lnTo>
                    <a:pt x="3278" y="4484"/>
                  </a:lnTo>
                  <a:lnTo>
                    <a:pt x="3612" y="4484"/>
                  </a:lnTo>
                  <a:lnTo>
                    <a:pt x="3612" y="4644"/>
                  </a:lnTo>
                  <a:close/>
                  <a:moveTo>
                    <a:pt x="3612" y="4472"/>
                  </a:moveTo>
                  <a:lnTo>
                    <a:pt x="3278" y="4472"/>
                  </a:lnTo>
                  <a:lnTo>
                    <a:pt x="3278" y="4310"/>
                  </a:lnTo>
                  <a:lnTo>
                    <a:pt x="3612" y="4310"/>
                  </a:lnTo>
                  <a:lnTo>
                    <a:pt x="3612" y="4472"/>
                  </a:lnTo>
                  <a:close/>
                  <a:moveTo>
                    <a:pt x="3612" y="4298"/>
                  </a:moveTo>
                  <a:lnTo>
                    <a:pt x="3278" y="4298"/>
                  </a:lnTo>
                  <a:lnTo>
                    <a:pt x="3278" y="4138"/>
                  </a:lnTo>
                  <a:lnTo>
                    <a:pt x="3612" y="4138"/>
                  </a:lnTo>
                  <a:lnTo>
                    <a:pt x="3612" y="4298"/>
                  </a:lnTo>
                  <a:close/>
                  <a:moveTo>
                    <a:pt x="3612" y="4126"/>
                  </a:moveTo>
                  <a:lnTo>
                    <a:pt x="3278" y="4126"/>
                  </a:lnTo>
                  <a:lnTo>
                    <a:pt x="3278" y="3966"/>
                  </a:lnTo>
                  <a:lnTo>
                    <a:pt x="3612" y="3966"/>
                  </a:lnTo>
                  <a:lnTo>
                    <a:pt x="3612" y="4126"/>
                  </a:lnTo>
                  <a:close/>
                  <a:moveTo>
                    <a:pt x="3612" y="3954"/>
                  </a:moveTo>
                  <a:lnTo>
                    <a:pt x="3278" y="3954"/>
                  </a:lnTo>
                  <a:lnTo>
                    <a:pt x="3278" y="3792"/>
                  </a:lnTo>
                  <a:lnTo>
                    <a:pt x="3612" y="3792"/>
                  </a:lnTo>
                  <a:lnTo>
                    <a:pt x="3612" y="3954"/>
                  </a:lnTo>
                  <a:close/>
                  <a:moveTo>
                    <a:pt x="3612" y="3780"/>
                  </a:moveTo>
                  <a:lnTo>
                    <a:pt x="3278" y="3780"/>
                  </a:lnTo>
                  <a:lnTo>
                    <a:pt x="3278" y="3620"/>
                  </a:lnTo>
                  <a:lnTo>
                    <a:pt x="3612" y="3620"/>
                  </a:lnTo>
                  <a:lnTo>
                    <a:pt x="3612" y="3780"/>
                  </a:lnTo>
                  <a:close/>
                  <a:moveTo>
                    <a:pt x="3612" y="3608"/>
                  </a:moveTo>
                  <a:lnTo>
                    <a:pt x="3278" y="3608"/>
                  </a:lnTo>
                  <a:lnTo>
                    <a:pt x="3278" y="3274"/>
                  </a:lnTo>
                  <a:lnTo>
                    <a:pt x="3612" y="3274"/>
                  </a:lnTo>
                  <a:lnTo>
                    <a:pt x="3612" y="3608"/>
                  </a:lnTo>
                  <a:close/>
                  <a:moveTo>
                    <a:pt x="3612" y="3262"/>
                  </a:moveTo>
                  <a:lnTo>
                    <a:pt x="3278" y="3262"/>
                  </a:lnTo>
                  <a:lnTo>
                    <a:pt x="3278" y="3102"/>
                  </a:lnTo>
                  <a:lnTo>
                    <a:pt x="3612" y="3102"/>
                  </a:lnTo>
                  <a:lnTo>
                    <a:pt x="3612" y="3262"/>
                  </a:lnTo>
                  <a:close/>
                  <a:moveTo>
                    <a:pt x="3612" y="3090"/>
                  </a:moveTo>
                  <a:lnTo>
                    <a:pt x="3278" y="3090"/>
                  </a:lnTo>
                  <a:lnTo>
                    <a:pt x="3278" y="2928"/>
                  </a:lnTo>
                  <a:lnTo>
                    <a:pt x="3612" y="2928"/>
                  </a:lnTo>
                  <a:lnTo>
                    <a:pt x="3612" y="3090"/>
                  </a:lnTo>
                  <a:close/>
                  <a:moveTo>
                    <a:pt x="3612" y="2916"/>
                  </a:moveTo>
                  <a:lnTo>
                    <a:pt x="3278" y="2916"/>
                  </a:lnTo>
                  <a:lnTo>
                    <a:pt x="3278" y="2756"/>
                  </a:lnTo>
                  <a:lnTo>
                    <a:pt x="3612" y="2756"/>
                  </a:lnTo>
                  <a:lnTo>
                    <a:pt x="3612" y="2916"/>
                  </a:lnTo>
                  <a:close/>
                  <a:moveTo>
                    <a:pt x="3612" y="2744"/>
                  </a:moveTo>
                  <a:lnTo>
                    <a:pt x="3278" y="2744"/>
                  </a:lnTo>
                  <a:lnTo>
                    <a:pt x="3278" y="2582"/>
                  </a:lnTo>
                  <a:lnTo>
                    <a:pt x="3612" y="2582"/>
                  </a:lnTo>
                  <a:lnTo>
                    <a:pt x="3612" y="2744"/>
                  </a:lnTo>
                  <a:close/>
                  <a:moveTo>
                    <a:pt x="3612" y="2570"/>
                  </a:moveTo>
                  <a:lnTo>
                    <a:pt x="3278" y="2570"/>
                  </a:lnTo>
                  <a:lnTo>
                    <a:pt x="3278" y="2410"/>
                  </a:lnTo>
                  <a:lnTo>
                    <a:pt x="3612" y="2410"/>
                  </a:lnTo>
                  <a:lnTo>
                    <a:pt x="3612" y="2570"/>
                  </a:lnTo>
                  <a:close/>
                  <a:moveTo>
                    <a:pt x="3612" y="2398"/>
                  </a:moveTo>
                  <a:lnTo>
                    <a:pt x="3278" y="2398"/>
                  </a:lnTo>
                  <a:lnTo>
                    <a:pt x="3278" y="2238"/>
                  </a:lnTo>
                  <a:lnTo>
                    <a:pt x="3612" y="2238"/>
                  </a:lnTo>
                  <a:lnTo>
                    <a:pt x="3612" y="2398"/>
                  </a:lnTo>
                  <a:close/>
                  <a:moveTo>
                    <a:pt x="3612" y="2226"/>
                  </a:moveTo>
                  <a:lnTo>
                    <a:pt x="3278" y="2226"/>
                  </a:lnTo>
                  <a:lnTo>
                    <a:pt x="3278" y="2064"/>
                  </a:lnTo>
                  <a:lnTo>
                    <a:pt x="3612" y="2064"/>
                  </a:lnTo>
                  <a:lnTo>
                    <a:pt x="3612" y="2226"/>
                  </a:lnTo>
                  <a:close/>
                  <a:moveTo>
                    <a:pt x="3612" y="2052"/>
                  </a:moveTo>
                  <a:lnTo>
                    <a:pt x="3278" y="2052"/>
                  </a:lnTo>
                  <a:lnTo>
                    <a:pt x="3278" y="1892"/>
                  </a:lnTo>
                  <a:lnTo>
                    <a:pt x="3612" y="1892"/>
                  </a:lnTo>
                  <a:lnTo>
                    <a:pt x="3612" y="2052"/>
                  </a:lnTo>
                  <a:close/>
                  <a:moveTo>
                    <a:pt x="3612" y="1880"/>
                  </a:moveTo>
                  <a:lnTo>
                    <a:pt x="3278" y="1880"/>
                  </a:lnTo>
                  <a:lnTo>
                    <a:pt x="3278" y="1546"/>
                  </a:lnTo>
                  <a:lnTo>
                    <a:pt x="3612" y="1546"/>
                  </a:lnTo>
                  <a:lnTo>
                    <a:pt x="3612" y="1880"/>
                  </a:lnTo>
                  <a:close/>
                  <a:moveTo>
                    <a:pt x="3612" y="1534"/>
                  </a:moveTo>
                  <a:lnTo>
                    <a:pt x="3278" y="1534"/>
                  </a:lnTo>
                  <a:lnTo>
                    <a:pt x="3278" y="1372"/>
                  </a:lnTo>
                  <a:lnTo>
                    <a:pt x="3612" y="1372"/>
                  </a:lnTo>
                  <a:lnTo>
                    <a:pt x="3612" y="1534"/>
                  </a:lnTo>
                  <a:close/>
                  <a:moveTo>
                    <a:pt x="3612" y="1360"/>
                  </a:moveTo>
                  <a:lnTo>
                    <a:pt x="3278" y="1360"/>
                  </a:lnTo>
                  <a:lnTo>
                    <a:pt x="3278" y="1200"/>
                  </a:lnTo>
                  <a:lnTo>
                    <a:pt x="3612" y="1200"/>
                  </a:lnTo>
                  <a:lnTo>
                    <a:pt x="3612" y="1360"/>
                  </a:lnTo>
                  <a:close/>
                  <a:moveTo>
                    <a:pt x="3612" y="1188"/>
                  </a:moveTo>
                  <a:lnTo>
                    <a:pt x="3278" y="1188"/>
                  </a:lnTo>
                  <a:lnTo>
                    <a:pt x="3278" y="1028"/>
                  </a:lnTo>
                  <a:lnTo>
                    <a:pt x="3612" y="1028"/>
                  </a:lnTo>
                  <a:lnTo>
                    <a:pt x="3612" y="1188"/>
                  </a:lnTo>
                  <a:close/>
                  <a:moveTo>
                    <a:pt x="3612" y="1016"/>
                  </a:moveTo>
                  <a:lnTo>
                    <a:pt x="3278" y="1016"/>
                  </a:lnTo>
                  <a:lnTo>
                    <a:pt x="3278" y="854"/>
                  </a:lnTo>
                  <a:lnTo>
                    <a:pt x="3612" y="854"/>
                  </a:lnTo>
                  <a:lnTo>
                    <a:pt x="3612" y="1016"/>
                  </a:lnTo>
                  <a:close/>
                  <a:moveTo>
                    <a:pt x="3612" y="842"/>
                  </a:moveTo>
                  <a:lnTo>
                    <a:pt x="3278" y="842"/>
                  </a:lnTo>
                  <a:lnTo>
                    <a:pt x="3278" y="682"/>
                  </a:lnTo>
                  <a:lnTo>
                    <a:pt x="3612" y="682"/>
                  </a:lnTo>
                  <a:lnTo>
                    <a:pt x="3612" y="842"/>
                  </a:lnTo>
                  <a:close/>
                  <a:moveTo>
                    <a:pt x="3612" y="670"/>
                  </a:moveTo>
                  <a:lnTo>
                    <a:pt x="3278" y="670"/>
                  </a:lnTo>
                  <a:lnTo>
                    <a:pt x="3278" y="508"/>
                  </a:lnTo>
                  <a:lnTo>
                    <a:pt x="3612" y="508"/>
                  </a:lnTo>
                  <a:lnTo>
                    <a:pt x="3612" y="670"/>
                  </a:lnTo>
                  <a:close/>
                  <a:moveTo>
                    <a:pt x="3612" y="496"/>
                  </a:moveTo>
                  <a:lnTo>
                    <a:pt x="3278" y="496"/>
                  </a:lnTo>
                  <a:lnTo>
                    <a:pt x="3278" y="336"/>
                  </a:lnTo>
                  <a:lnTo>
                    <a:pt x="3612" y="336"/>
                  </a:lnTo>
                  <a:lnTo>
                    <a:pt x="3612" y="496"/>
                  </a:lnTo>
                  <a:close/>
                  <a:moveTo>
                    <a:pt x="3612" y="324"/>
                  </a:moveTo>
                  <a:lnTo>
                    <a:pt x="3278" y="324"/>
                  </a:lnTo>
                  <a:lnTo>
                    <a:pt x="3278" y="164"/>
                  </a:lnTo>
                  <a:lnTo>
                    <a:pt x="3612" y="164"/>
                  </a:lnTo>
                  <a:lnTo>
                    <a:pt x="3612" y="324"/>
                  </a:lnTo>
                  <a:close/>
                  <a:moveTo>
                    <a:pt x="3785" y="4990"/>
                  </a:moveTo>
                  <a:lnTo>
                    <a:pt x="3624" y="4990"/>
                  </a:lnTo>
                  <a:lnTo>
                    <a:pt x="3624" y="4830"/>
                  </a:lnTo>
                  <a:lnTo>
                    <a:pt x="3785" y="4830"/>
                  </a:lnTo>
                  <a:lnTo>
                    <a:pt x="3785" y="4990"/>
                  </a:lnTo>
                  <a:close/>
                  <a:moveTo>
                    <a:pt x="3785" y="4818"/>
                  </a:moveTo>
                  <a:lnTo>
                    <a:pt x="3624" y="4818"/>
                  </a:lnTo>
                  <a:lnTo>
                    <a:pt x="3624" y="4656"/>
                  </a:lnTo>
                  <a:lnTo>
                    <a:pt x="3785" y="4656"/>
                  </a:lnTo>
                  <a:lnTo>
                    <a:pt x="3785" y="4818"/>
                  </a:lnTo>
                  <a:close/>
                  <a:moveTo>
                    <a:pt x="3785" y="4644"/>
                  </a:moveTo>
                  <a:lnTo>
                    <a:pt x="3624" y="4644"/>
                  </a:lnTo>
                  <a:lnTo>
                    <a:pt x="3624" y="4484"/>
                  </a:lnTo>
                  <a:lnTo>
                    <a:pt x="3785" y="4484"/>
                  </a:lnTo>
                  <a:lnTo>
                    <a:pt x="3785" y="4644"/>
                  </a:lnTo>
                  <a:close/>
                  <a:moveTo>
                    <a:pt x="3785" y="4472"/>
                  </a:moveTo>
                  <a:lnTo>
                    <a:pt x="3624" y="4472"/>
                  </a:lnTo>
                  <a:lnTo>
                    <a:pt x="3624" y="4310"/>
                  </a:lnTo>
                  <a:lnTo>
                    <a:pt x="3785" y="4310"/>
                  </a:lnTo>
                  <a:lnTo>
                    <a:pt x="3785" y="4472"/>
                  </a:lnTo>
                  <a:close/>
                  <a:moveTo>
                    <a:pt x="3785" y="4298"/>
                  </a:moveTo>
                  <a:lnTo>
                    <a:pt x="3624" y="4298"/>
                  </a:lnTo>
                  <a:lnTo>
                    <a:pt x="3624" y="4138"/>
                  </a:lnTo>
                  <a:lnTo>
                    <a:pt x="3785" y="4138"/>
                  </a:lnTo>
                  <a:lnTo>
                    <a:pt x="3785" y="4298"/>
                  </a:lnTo>
                  <a:close/>
                  <a:moveTo>
                    <a:pt x="3785" y="4126"/>
                  </a:moveTo>
                  <a:lnTo>
                    <a:pt x="3624" y="4126"/>
                  </a:lnTo>
                  <a:lnTo>
                    <a:pt x="3624" y="3966"/>
                  </a:lnTo>
                  <a:lnTo>
                    <a:pt x="3785" y="3966"/>
                  </a:lnTo>
                  <a:lnTo>
                    <a:pt x="3785" y="4126"/>
                  </a:lnTo>
                  <a:close/>
                  <a:moveTo>
                    <a:pt x="3785" y="3954"/>
                  </a:moveTo>
                  <a:lnTo>
                    <a:pt x="3624" y="3954"/>
                  </a:lnTo>
                  <a:lnTo>
                    <a:pt x="3624" y="3792"/>
                  </a:lnTo>
                  <a:lnTo>
                    <a:pt x="3785" y="3792"/>
                  </a:lnTo>
                  <a:lnTo>
                    <a:pt x="3785" y="3954"/>
                  </a:lnTo>
                  <a:close/>
                  <a:moveTo>
                    <a:pt x="3785" y="3780"/>
                  </a:moveTo>
                  <a:lnTo>
                    <a:pt x="3624" y="3780"/>
                  </a:lnTo>
                  <a:lnTo>
                    <a:pt x="3624" y="3620"/>
                  </a:lnTo>
                  <a:lnTo>
                    <a:pt x="3785" y="3620"/>
                  </a:lnTo>
                  <a:lnTo>
                    <a:pt x="3785" y="3780"/>
                  </a:lnTo>
                  <a:close/>
                  <a:moveTo>
                    <a:pt x="3785" y="3608"/>
                  </a:moveTo>
                  <a:lnTo>
                    <a:pt x="3624" y="3608"/>
                  </a:lnTo>
                  <a:lnTo>
                    <a:pt x="3624" y="3274"/>
                  </a:lnTo>
                  <a:lnTo>
                    <a:pt x="3785" y="3274"/>
                  </a:lnTo>
                  <a:lnTo>
                    <a:pt x="3785" y="3608"/>
                  </a:lnTo>
                  <a:close/>
                  <a:moveTo>
                    <a:pt x="3785" y="3262"/>
                  </a:moveTo>
                  <a:lnTo>
                    <a:pt x="3624" y="3262"/>
                  </a:lnTo>
                  <a:lnTo>
                    <a:pt x="3624" y="3102"/>
                  </a:lnTo>
                  <a:lnTo>
                    <a:pt x="3785" y="3102"/>
                  </a:lnTo>
                  <a:lnTo>
                    <a:pt x="3785" y="3262"/>
                  </a:lnTo>
                  <a:close/>
                  <a:moveTo>
                    <a:pt x="3785" y="3090"/>
                  </a:moveTo>
                  <a:lnTo>
                    <a:pt x="3624" y="3090"/>
                  </a:lnTo>
                  <a:lnTo>
                    <a:pt x="3624" y="2928"/>
                  </a:lnTo>
                  <a:lnTo>
                    <a:pt x="3785" y="2928"/>
                  </a:lnTo>
                  <a:lnTo>
                    <a:pt x="3785" y="3090"/>
                  </a:lnTo>
                  <a:close/>
                  <a:moveTo>
                    <a:pt x="3785" y="2916"/>
                  </a:moveTo>
                  <a:lnTo>
                    <a:pt x="3624" y="2916"/>
                  </a:lnTo>
                  <a:lnTo>
                    <a:pt x="3624" y="2756"/>
                  </a:lnTo>
                  <a:lnTo>
                    <a:pt x="3785" y="2756"/>
                  </a:lnTo>
                  <a:lnTo>
                    <a:pt x="3785" y="2916"/>
                  </a:lnTo>
                  <a:close/>
                  <a:moveTo>
                    <a:pt x="3785" y="2744"/>
                  </a:moveTo>
                  <a:lnTo>
                    <a:pt x="3624" y="2744"/>
                  </a:lnTo>
                  <a:lnTo>
                    <a:pt x="3624" y="2582"/>
                  </a:lnTo>
                  <a:lnTo>
                    <a:pt x="3785" y="2582"/>
                  </a:lnTo>
                  <a:lnTo>
                    <a:pt x="3785" y="2744"/>
                  </a:lnTo>
                  <a:close/>
                  <a:moveTo>
                    <a:pt x="3785" y="2570"/>
                  </a:moveTo>
                  <a:lnTo>
                    <a:pt x="3624" y="2570"/>
                  </a:lnTo>
                  <a:lnTo>
                    <a:pt x="3624" y="2410"/>
                  </a:lnTo>
                  <a:lnTo>
                    <a:pt x="3785" y="2410"/>
                  </a:lnTo>
                  <a:lnTo>
                    <a:pt x="3785" y="2570"/>
                  </a:lnTo>
                  <a:close/>
                  <a:moveTo>
                    <a:pt x="3785" y="2398"/>
                  </a:moveTo>
                  <a:lnTo>
                    <a:pt x="3624" y="2398"/>
                  </a:lnTo>
                  <a:lnTo>
                    <a:pt x="3624" y="2238"/>
                  </a:lnTo>
                  <a:lnTo>
                    <a:pt x="3785" y="2238"/>
                  </a:lnTo>
                  <a:lnTo>
                    <a:pt x="3785" y="2398"/>
                  </a:lnTo>
                  <a:close/>
                  <a:moveTo>
                    <a:pt x="3785" y="2226"/>
                  </a:moveTo>
                  <a:lnTo>
                    <a:pt x="3624" y="2226"/>
                  </a:lnTo>
                  <a:lnTo>
                    <a:pt x="3624" y="2064"/>
                  </a:lnTo>
                  <a:lnTo>
                    <a:pt x="3785" y="2064"/>
                  </a:lnTo>
                  <a:lnTo>
                    <a:pt x="3785" y="2226"/>
                  </a:lnTo>
                  <a:close/>
                  <a:moveTo>
                    <a:pt x="3785" y="2052"/>
                  </a:moveTo>
                  <a:lnTo>
                    <a:pt x="3624" y="2052"/>
                  </a:lnTo>
                  <a:lnTo>
                    <a:pt x="3624" y="1892"/>
                  </a:lnTo>
                  <a:lnTo>
                    <a:pt x="3785" y="1892"/>
                  </a:lnTo>
                  <a:lnTo>
                    <a:pt x="3785" y="2052"/>
                  </a:lnTo>
                  <a:close/>
                  <a:moveTo>
                    <a:pt x="3785" y="1880"/>
                  </a:moveTo>
                  <a:lnTo>
                    <a:pt x="3624" y="1880"/>
                  </a:lnTo>
                  <a:lnTo>
                    <a:pt x="3624" y="1546"/>
                  </a:lnTo>
                  <a:lnTo>
                    <a:pt x="3785" y="1546"/>
                  </a:lnTo>
                  <a:lnTo>
                    <a:pt x="3785" y="1880"/>
                  </a:lnTo>
                  <a:close/>
                  <a:moveTo>
                    <a:pt x="3785" y="1534"/>
                  </a:moveTo>
                  <a:lnTo>
                    <a:pt x="3624" y="1534"/>
                  </a:lnTo>
                  <a:lnTo>
                    <a:pt x="3624" y="1372"/>
                  </a:lnTo>
                  <a:lnTo>
                    <a:pt x="3785" y="1372"/>
                  </a:lnTo>
                  <a:lnTo>
                    <a:pt x="3785" y="1534"/>
                  </a:lnTo>
                  <a:close/>
                  <a:moveTo>
                    <a:pt x="3785" y="1360"/>
                  </a:moveTo>
                  <a:lnTo>
                    <a:pt x="3624" y="1360"/>
                  </a:lnTo>
                  <a:lnTo>
                    <a:pt x="3624" y="1200"/>
                  </a:lnTo>
                  <a:lnTo>
                    <a:pt x="3785" y="1200"/>
                  </a:lnTo>
                  <a:lnTo>
                    <a:pt x="3785" y="1360"/>
                  </a:lnTo>
                  <a:close/>
                  <a:moveTo>
                    <a:pt x="3785" y="1188"/>
                  </a:moveTo>
                  <a:lnTo>
                    <a:pt x="3624" y="1188"/>
                  </a:lnTo>
                  <a:lnTo>
                    <a:pt x="3624" y="1028"/>
                  </a:lnTo>
                  <a:lnTo>
                    <a:pt x="3785" y="1028"/>
                  </a:lnTo>
                  <a:lnTo>
                    <a:pt x="3785" y="1188"/>
                  </a:lnTo>
                  <a:close/>
                  <a:moveTo>
                    <a:pt x="3785" y="1016"/>
                  </a:moveTo>
                  <a:lnTo>
                    <a:pt x="3624" y="1016"/>
                  </a:lnTo>
                  <a:lnTo>
                    <a:pt x="3624" y="854"/>
                  </a:lnTo>
                  <a:lnTo>
                    <a:pt x="3785" y="854"/>
                  </a:lnTo>
                  <a:lnTo>
                    <a:pt x="3785" y="1016"/>
                  </a:lnTo>
                  <a:close/>
                  <a:moveTo>
                    <a:pt x="3785" y="842"/>
                  </a:moveTo>
                  <a:lnTo>
                    <a:pt x="3624" y="842"/>
                  </a:lnTo>
                  <a:lnTo>
                    <a:pt x="3624" y="682"/>
                  </a:lnTo>
                  <a:lnTo>
                    <a:pt x="3785" y="682"/>
                  </a:lnTo>
                  <a:lnTo>
                    <a:pt x="3785" y="842"/>
                  </a:lnTo>
                  <a:close/>
                  <a:moveTo>
                    <a:pt x="3785" y="670"/>
                  </a:moveTo>
                  <a:lnTo>
                    <a:pt x="3624" y="670"/>
                  </a:lnTo>
                  <a:lnTo>
                    <a:pt x="3624" y="508"/>
                  </a:lnTo>
                  <a:lnTo>
                    <a:pt x="3785" y="508"/>
                  </a:lnTo>
                  <a:lnTo>
                    <a:pt x="3785" y="670"/>
                  </a:lnTo>
                  <a:close/>
                  <a:moveTo>
                    <a:pt x="3785" y="496"/>
                  </a:moveTo>
                  <a:lnTo>
                    <a:pt x="3624" y="496"/>
                  </a:lnTo>
                  <a:lnTo>
                    <a:pt x="3624" y="336"/>
                  </a:lnTo>
                  <a:lnTo>
                    <a:pt x="3785" y="336"/>
                  </a:lnTo>
                  <a:lnTo>
                    <a:pt x="3785" y="496"/>
                  </a:lnTo>
                  <a:close/>
                  <a:moveTo>
                    <a:pt x="3785" y="324"/>
                  </a:moveTo>
                  <a:lnTo>
                    <a:pt x="3624" y="324"/>
                  </a:lnTo>
                  <a:lnTo>
                    <a:pt x="3624" y="164"/>
                  </a:lnTo>
                  <a:lnTo>
                    <a:pt x="3785" y="164"/>
                  </a:lnTo>
                  <a:lnTo>
                    <a:pt x="3785" y="324"/>
                  </a:lnTo>
                  <a:close/>
                  <a:moveTo>
                    <a:pt x="3959" y="4990"/>
                  </a:moveTo>
                  <a:lnTo>
                    <a:pt x="3797" y="4990"/>
                  </a:lnTo>
                  <a:lnTo>
                    <a:pt x="3797" y="4830"/>
                  </a:lnTo>
                  <a:lnTo>
                    <a:pt x="3959" y="4830"/>
                  </a:lnTo>
                  <a:lnTo>
                    <a:pt x="3959" y="4990"/>
                  </a:lnTo>
                  <a:close/>
                  <a:moveTo>
                    <a:pt x="3959" y="4818"/>
                  </a:moveTo>
                  <a:lnTo>
                    <a:pt x="3797" y="4818"/>
                  </a:lnTo>
                  <a:lnTo>
                    <a:pt x="3797" y="4656"/>
                  </a:lnTo>
                  <a:lnTo>
                    <a:pt x="3959" y="4656"/>
                  </a:lnTo>
                  <a:lnTo>
                    <a:pt x="3959" y="4818"/>
                  </a:lnTo>
                  <a:close/>
                  <a:moveTo>
                    <a:pt x="3959" y="4644"/>
                  </a:moveTo>
                  <a:lnTo>
                    <a:pt x="3797" y="4644"/>
                  </a:lnTo>
                  <a:lnTo>
                    <a:pt x="3797" y="4484"/>
                  </a:lnTo>
                  <a:lnTo>
                    <a:pt x="3959" y="4484"/>
                  </a:lnTo>
                  <a:lnTo>
                    <a:pt x="3959" y="4644"/>
                  </a:lnTo>
                  <a:close/>
                  <a:moveTo>
                    <a:pt x="3959" y="4472"/>
                  </a:moveTo>
                  <a:lnTo>
                    <a:pt x="3797" y="4472"/>
                  </a:lnTo>
                  <a:lnTo>
                    <a:pt x="3797" y="4310"/>
                  </a:lnTo>
                  <a:lnTo>
                    <a:pt x="3959" y="4310"/>
                  </a:lnTo>
                  <a:lnTo>
                    <a:pt x="3959" y="4472"/>
                  </a:lnTo>
                  <a:close/>
                  <a:moveTo>
                    <a:pt x="3959" y="4298"/>
                  </a:moveTo>
                  <a:lnTo>
                    <a:pt x="3797" y="4298"/>
                  </a:lnTo>
                  <a:lnTo>
                    <a:pt x="3797" y="4138"/>
                  </a:lnTo>
                  <a:lnTo>
                    <a:pt x="3959" y="4138"/>
                  </a:lnTo>
                  <a:lnTo>
                    <a:pt x="3959" y="4298"/>
                  </a:lnTo>
                  <a:close/>
                  <a:moveTo>
                    <a:pt x="3959" y="4126"/>
                  </a:moveTo>
                  <a:lnTo>
                    <a:pt x="3797" y="4126"/>
                  </a:lnTo>
                  <a:lnTo>
                    <a:pt x="3797" y="3966"/>
                  </a:lnTo>
                  <a:lnTo>
                    <a:pt x="3959" y="3966"/>
                  </a:lnTo>
                  <a:lnTo>
                    <a:pt x="3959" y="4126"/>
                  </a:lnTo>
                  <a:close/>
                  <a:moveTo>
                    <a:pt x="3959" y="3954"/>
                  </a:moveTo>
                  <a:lnTo>
                    <a:pt x="3797" y="3954"/>
                  </a:lnTo>
                  <a:lnTo>
                    <a:pt x="3797" y="3792"/>
                  </a:lnTo>
                  <a:lnTo>
                    <a:pt x="3959" y="3792"/>
                  </a:lnTo>
                  <a:lnTo>
                    <a:pt x="3959" y="3954"/>
                  </a:lnTo>
                  <a:close/>
                  <a:moveTo>
                    <a:pt x="3959" y="3780"/>
                  </a:moveTo>
                  <a:lnTo>
                    <a:pt x="3797" y="3780"/>
                  </a:lnTo>
                  <a:lnTo>
                    <a:pt x="3797" y="3620"/>
                  </a:lnTo>
                  <a:lnTo>
                    <a:pt x="3959" y="3620"/>
                  </a:lnTo>
                  <a:lnTo>
                    <a:pt x="3959" y="3780"/>
                  </a:lnTo>
                  <a:close/>
                  <a:moveTo>
                    <a:pt x="3959" y="3608"/>
                  </a:moveTo>
                  <a:lnTo>
                    <a:pt x="3797" y="3608"/>
                  </a:lnTo>
                  <a:lnTo>
                    <a:pt x="3797" y="3274"/>
                  </a:lnTo>
                  <a:lnTo>
                    <a:pt x="3959" y="3274"/>
                  </a:lnTo>
                  <a:lnTo>
                    <a:pt x="3959" y="3608"/>
                  </a:lnTo>
                  <a:close/>
                  <a:moveTo>
                    <a:pt x="3959" y="3262"/>
                  </a:moveTo>
                  <a:lnTo>
                    <a:pt x="3797" y="3262"/>
                  </a:lnTo>
                  <a:lnTo>
                    <a:pt x="3797" y="3102"/>
                  </a:lnTo>
                  <a:lnTo>
                    <a:pt x="3959" y="3102"/>
                  </a:lnTo>
                  <a:lnTo>
                    <a:pt x="3959" y="3262"/>
                  </a:lnTo>
                  <a:close/>
                  <a:moveTo>
                    <a:pt x="3959" y="3090"/>
                  </a:moveTo>
                  <a:lnTo>
                    <a:pt x="3797" y="3090"/>
                  </a:lnTo>
                  <a:lnTo>
                    <a:pt x="3797" y="2928"/>
                  </a:lnTo>
                  <a:lnTo>
                    <a:pt x="3959" y="2928"/>
                  </a:lnTo>
                  <a:lnTo>
                    <a:pt x="3959" y="3090"/>
                  </a:lnTo>
                  <a:close/>
                  <a:moveTo>
                    <a:pt x="3959" y="2916"/>
                  </a:moveTo>
                  <a:lnTo>
                    <a:pt x="3797" y="2916"/>
                  </a:lnTo>
                  <a:lnTo>
                    <a:pt x="3797" y="2756"/>
                  </a:lnTo>
                  <a:lnTo>
                    <a:pt x="3959" y="2756"/>
                  </a:lnTo>
                  <a:lnTo>
                    <a:pt x="3959" y="2916"/>
                  </a:lnTo>
                  <a:close/>
                  <a:moveTo>
                    <a:pt x="3959" y="2744"/>
                  </a:moveTo>
                  <a:lnTo>
                    <a:pt x="3797" y="2744"/>
                  </a:lnTo>
                  <a:lnTo>
                    <a:pt x="3797" y="2582"/>
                  </a:lnTo>
                  <a:lnTo>
                    <a:pt x="3959" y="2582"/>
                  </a:lnTo>
                  <a:lnTo>
                    <a:pt x="3959" y="2744"/>
                  </a:lnTo>
                  <a:close/>
                  <a:moveTo>
                    <a:pt x="3959" y="2570"/>
                  </a:moveTo>
                  <a:lnTo>
                    <a:pt x="3797" y="2570"/>
                  </a:lnTo>
                  <a:lnTo>
                    <a:pt x="3797" y="2410"/>
                  </a:lnTo>
                  <a:lnTo>
                    <a:pt x="3959" y="2410"/>
                  </a:lnTo>
                  <a:lnTo>
                    <a:pt x="3959" y="2570"/>
                  </a:lnTo>
                  <a:close/>
                  <a:moveTo>
                    <a:pt x="3959" y="2398"/>
                  </a:moveTo>
                  <a:lnTo>
                    <a:pt x="3797" y="2398"/>
                  </a:lnTo>
                  <a:lnTo>
                    <a:pt x="3797" y="2238"/>
                  </a:lnTo>
                  <a:lnTo>
                    <a:pt x="3959" y="2238"/>
                  </a:lnTo>
                  <a:lnTo>
                    <a:pt x="3959" y="2398"/>
                  </a:lnTo>
                  <a:close/>
                  <a:moveTo>
                    <a:pt x="3959" y="2226"/>
                  </a:moveTo>
                  <a:lnTo>
                    <a:pt x="3797" y="2226"/>
                  </a:lnTo>
                  <a:lnTo>
                    <a:pt x="3797" y="2064"/>
                  </a:lnTo>
                  <a:lnTo>
                    <a:pt x="3959" y="2064"/>
                  </a:lnTo>
                  <a:lnTo>
                    <a:pt x="3959" y="2226"/>
                  </a:lnTo>
                  <a:close/>
                  <a:moveTo>
                    <a:pt x="3959" y="2052"/>
                  </a:moveTo>
                  <a:lnTo>
                    <a:pt x="3797" y="2052"/>
                  </a:lnTo>
                  <a:lnTo>
                    <a:pt x="3797" y="1892"/>
                  </a:lnTo>
                  <a:lnTo>
                    <a:pt x="3959" y="1892"/>
                  </a:lnTo>
                  <a:lnTo>
                    <a:pt x="3959" y="2052"/>
                  </a:lnTo>
                  <a:close/>
                  <a:moveTo>
                    <a:pt x="3959" y="1880"/>
                  </a:moveTo>
                  <a:lnTo>
                    <a:pt x="3797" y="1880"/>
                  </a:lnTo>
                  <a:lnTo>
                    <a:pt x="3797" y="1546"/>
                  </a:lnTo>
                  <a:lnTo>
                    <a:pt x="3959" y="1546"/>
                  </a:lnTo>
                  <a:lnTo>
                    <a:pt x="3959" y="1880"/>
                  </a:lnTo>
                  <a:close/>
                  <a:moveTo>
                    <a:pt x="3959" y="1534"/>
                  </a:moveTo>
                  <a:lnTo>
                    <a:pt x="3797" y="1534"/>
                  </a:lnTo>
                  <a:lnTo>
                    <a:pt x="3797" y="1372"/>
                  </a:lnTo>
                  <a:lnTo>
                    <a:pt x="3959" y="1372"/>
                  </a:lnTo>
                  <a:lnTo>
                    <a:pt x="3959" y="1534"/>
                  </a:lnTo>
                  <a:close/>
                  <a:moveTo>
                    <a:pt x="3959" y="1360"/>
                  </a:moveTo>
                  <a:lnTo>
                    <a:pt x="3797" y="1360"/>
                  </a:lnTo>
                  <a:lnTo>
                    <a:pt x="3797" y="1200"/>
                  </a:lnTo>
                  <a:lnTo>
                    <a:pt x="3959" y="1200"/>
                  </a:lnTo>
                  <a:lnTo>
                    <a:pt x="3959" y="1360"/>
                  </a:lnTo>
                  <a:close/>
                  <a:moveTo>
                    <a:pt x="3959" y="1188"/>
                  </a:moveTo>
                  <a:lnTo>
                    <a:pt x="3797" y="1188"/>
                  </a:lnTo>
                  <a:lnTo>
                    <a:pt x="3797" y="1028"/>
                  </a:lnTo>
                  <a:lnTo>
                    <a:pt x="3959" y="1028"/>
                  </a:lnTo>
                  <a:lnTo>
                    <a:pt x="3959" y="1188"/>
                  </a:lnTo>
                  <a:close/>
                  <a:moveTo>
                    <a:pt x="3959" y="1016"/>
                  </a:moveTo>
                  <a:lnTo>
                    <a:pt x="3797" y="1016"/>
                  </a:lnTo>
                  <a:lnTo>
                    <a:pt x="3797" y="854"/>
                  </a:lnTo>
                  <a:lnTo>
                    <a:pt x="3959" y="854"/>
                  </a:lnTo>
                  <a:lnTo>
                    <a:pt x="3959" y="1016"/>
                  </a:lnTo>
                  <a:close/>
                  <a:moveTo>
                    <a:pt x="3959" y="842"/>
                  </a:moveTo>
                  <a:lnTo>
                    <a:pt x="3797" y="842"/>
                  </a:lnTo>
                  <a:lnTo>
                    <a:pt x="3797" y="682"/>
                  </a:lnTo>
                  <a:lnTo>
                    <a:pt x="3959" y="682"/>
                  </a:lnTo>
                  <a:lnTo>
                    <a:pt x="3959" y="842"/>
                  </a:lnTo>
                  <a:close/>
                  <a:moveTo>
                    <a:pt x="3959" y="670"/>
                  </a:moveTo>
                  <a:lnTo>
                    <a:pt x="3797" y="670"/>
                  </a:lnTo>
                  <a:lnTo>
                    <a:pt x="3797" y="508"/>
                  </a:lnTo>
                  <a:lnTo>
                    <a:pt x="3959" y="508"/>
                  </a:lnTo>
                  <a:lnTo>
                    <a:pt x="3959" y="670"/>
                  </a:lnTo>
                  <a:close/>
                  <a:moveTo>
                    <a:pt x="3959" y="496"/>
                  </a:moveTo>
                  <a:lnTo>
                    <a:pt x="3797" y="496"/>
                  </a:lnTo>
                  <a:lnTo>
                    <a:pt x="3797" y="336"/>
                  </a:lnTo>
                  <a:lnTo>
                    <a:pt x="3959" y="336"/>
                  </a:lnTo>
                  <a:lnTo>
                    <a:pt x="3959" y="496"/>
                  </a:lnTo>
                  <a:close/>
                  <a:moveTo>
                    <a:pt x="3959" y="324"/>
                  </a:moveTo>
                  <a:lnTo>
                    <a:pt x="3797" y="324"/>
                  </a:lnTo>
                  <a:lnTo>
                    <a:pt x="3797" y="164"/>
                  </a:lnTo>
                  <a:lnTo>
                    <a:pt x="3959" y="164"/>
                  </a:lnTo>
                  <a:lnTo>
                    <a:pt x="3959" y="324"/>
                  </a:lnTo>
                  <a:close/>
                  <a:moveTo>
                    <a:pt x="4131" y="4990"/>
                  </a:moveTo>
                  <a:lnTo>
                    <a:pt x="3971" y="4990"/>
                  </a:lnTo>
                  <a:lnTo>
                    <a:pt x="3971" y="4830"/>
                  </a:lnTo>
                  <a:lnTo>
                    <a:pt x="4131" y="4830"/>
                  </a:lnTo>
                  <a:lnTo>
                    <a:pt x="4131" y="4990"/>
                  </a:lnTo>
                  <a:close/>
                  <a:moveTo>
                    <a:pt x="4131" y="4818"/>
                  </a:moveTo>
                  <a:lnTo>
                    <a:pt x="3971" y="4818"/>
                  </a:lnTo>
                  <a:lnTo>
                    <a:pt x="3971" y="4656"/>
                  </a:lnTo>
                  <a:lnTo>
                    <a:pt x="4131" y="4656"/>
                  </a:lnTo>
                  <a:lnTo>
                    <a:pt x="4131" y="4818"/>
                  </a:lnTo>
                  <a:close/>
                  <a:moveTo>
                    <a:pt x="4131" y="4644"/>
                  </a:moveTo>
                  <a:lnTo>
                    <a:pt x="3971" y="4644"/>
                  </a:lnTo>
                  <a:lnTo>
                    <a:pt x="3971" y="4484"/>
                  </a:lnTo>
                  <a:lnTo>
                    <a:pt x="4131" y="4484"/>
                  </a:lnTo>
                  <a:lnTo>
                    <a:pt x="4131" y="4644"/>
                  </a:lnTo>
                  <a:close/>
                  <a:moveTo>
                    <a:pt x="4131" y="4472"/>
                  </a:moveTo>
                  <a:lnTo>
                    <a:pt x="3971" y="4472"/>
                  </a:lnTo>
                  <a:lnTo>
                    <a:pt x="3971" y="4310"/>
                  </a:lnTo>
                  <a:lnTo>
                    <a:pt x="4131" y="4310"/>
                  </a:lnTo>
                  <a:lnTo>
                    <a:pt x="4131" y="4472"/>
                  </a:lnTo>
                  <a:close/>
                  <a:moveTo>
                    <a:pt x="4131" y="4298"/>
                  </a:moveTo>
                  <a:lnTo>
                    <a:pt x="3971" y="4298"/>
                  </a:lnTo>
                  <a:lnTo>
                    <a:pt x="3971" y="4138"/>
                  </a:lnTo>
                  <a:lnTo>
                    <a:pt x="4131" y="4138"/>
                  </a:lnTo>
                  <a:lnTo>
                    <a:pt x="4131" y="4298"/>
                  </a:lnTo>
                  <a:close/>
                  <a:moveTo>
                    <a:pt x="4131" y="4126"/>
                  </a:moveTo>
                  <a:lnTo>
                    <a:pt x="3971" y="4126"/>
                  </a:lnTo>
                  <a:lnTo>
                    <a:pt x="3971" y="3966"/>
                  </a:lnTo>
                  <a:lnTo>
                    <a:pt x="4131" y="3966"/>
                  </a:lnTo>
                  <a:lnTo>
                    <a:pt x="4131" y="4126"/>
                  </a:lnTo>
                  <a:close/>
                  <a:moveTo>
                    <a:pt x="4131" y="3954"/>
                  </a:moveTo>
                  <a:lnTo>
                    <a:pt x="3971" y="3954"/>
                  </a:lnTo>
                  <a:lnTo>
                    <a:pt x="3971" y="3792"/>
                  </a:lnTo>
                  <a:lnTo>
                    <a:pt x="4131" y="3792"/>
                  </a:lnTo>
                  <a:lnTo>
                    <a:pt x="4131" y="3954"/>
                  </a:lnTo>
                  <a:close/>
                  <a:moveTo>
                    <a:pt x="4131" y="3780"/>
                  </a:moveTo>
                  <a:lnTo>
                    <a:pt x="3971" y="3780"/>
                  </a:lnTo>
                  <a:lnTo>
                    <a:pt x="3971" y="3620"/>
                  </a:lnTo>
                  <a:lnTo>
                    <a:pt x="4131" y="3620"/>
                  </a:lnTo>
                  <a:lnTo>
                    <a:pt x="4131" y="3780"/>
                  </a:lnTo>
                  <a:close/>
                  <a:moveTo>
                    <a:pt x="4131" y="3608"/>
                  </a:moveTo>
                  <a:lnTo>
                    <a:pt x="3971" y="3608"/>
                  </a:lnTo>
                  <a:lnTo>
                    <a:pt x="3971" y="3274"/>
                  </a:lnTo>
                  <a:lnTo>
                    <a:pt x="4131" y="3274"/>
                  </a:lnTo>
                  <a:lnTo>
                    <a:pt x="4131" y="3608"/>
                  </a:lnTo>
                  <a:close/>
                  <a:moveTo>
                    <a:pt x="4131" y="3262"/>
                  </a:moveTo>
                  <a:lnTo>
                    <a:pt x="3971" y="3262"/>
                  </a:lnTo>
                  <a:lnTo>
                    <a:pt x="3971" y="3102"/>
                  </a:lnTo>
                  <a:lnTo>
                    <a:pt x="4131" y="3102"/>
                  </a:lnTo>
                  <a:lnTo>
                    <a:pt x="4131" y="3262"/>
                  </a:lnTo>
                  <a:close/>
                  <a:moveTo>
                    <a:pt x="4131" y="3090"/>
                  </a:moveTo>
                  <a:lnTo>
                    <a:pt x="3971" y="3090"/>
                  </a:lnTo>
                  <a:lnTo>
                    <a:pt x="3971" y="2928"/>
                  </a:lnTo>
                  <a:lnTo>
                    <a:pt x="4131" y="2928"/>
                  </a:lnTo>
                  <a:lnTo>
                    <a:pt x="4131" y="3090"/>
                  </a:lnTo>
                  <a:close/>
                  <a:moveTo>
                    <a:pt x="4131" y="2916"/>
                  </a:moveTo>
                  <a:lnTo>
                    <a:pt x="3971" y="2916"/>
                  </a:lnTo>
                  <a:lnTo>
                    <a:pt x="3971" y="2756"/>
                  </a:lnTo>
                  <a:lnTo>
                    <a:pt x="4131" y="2756"/>
                  </a:lnTo>
                  <a:lnTo>
                    <a:pt x="4131" y="2916"/>
                  </a:lnTo>
                  <a:close/>
                  <a:moveTo>
                    <a:pt x="4131" y="2744"/>
                  </a:moveTo>
                  <a:lnTo>
                    <a:pt x="3971" y="2744"/>
                  </a:lnTo>
                  <a:lnTo>
                    <a:pt x="3971" y="2582"/>
                  </a:lnTo>
                  <a:lnTo>
                    <a:pt x="4131" y="2582"/>
                  </a:lnTo>
                  <a:lnTo>
                    <a:pt x="4131" y="2744"/>
                  </a:lnTo>
                  <a:close/>
                  <a:moveTo>
                    <a:pt x="4131" y="2570"/>
                  </a:moveTo>
                  <a:lnTo>
                    <a:pt x="3971" y="2570"/>
                  </a:lnTo>
                  <a:lnTo>
                    <a:pt x="3971" y="2410"/>
                  </a:lnTo>
                  <a:lnTo>
                    <a:pt x="4131" y="2410"/>
                  </a:lnTo>
                  <a:lnTo>
                    <a:pt x="4131" y="2570"/>
                  </a:lnTo>
                  <a:close/>
                  <a:moveTo>
                    <a:pt x="4131" y="2398"/>
                  </a:moveTo>
                  <a:lnTo>
                    <a:pt x="3971" y="2398"/>
                  </a:lnTo>
                  <a:lnTo>
                    <a:pt x="3971" y="2238"/>
                  </a:lnTo>
                  <a:lnTo>
                    <a:pt x="4131" y="2238"/>
                  </a:lnTo>
                  <a:lnTo>
                    <a:pt x="4131" y="2398"/>
                  </a:lnTo>
                  <a:close/>
                  <a:moveTo>
                    <a:pt x="4131" y="2226"/>
                  </a:moveTo>
                  <a:lnTo>
                    <a:pt x="3971" y="2226"/>
                  </a:lnTo>
                  <a:lnTo>
                    <a:pt x="3971" y="2064"/>
                  </a:lnTo>
                  <a:lnTo>
                    <a:pt x="4131" y="2064"/>
                  </a:lnTo>
                  <a:lnTo>
                    <a:pt x="4131" y="2226"/>
                  </a:lnTo>
                  <a:close/>
                  <a:moveTo>
                    <a:pt x="4131" y="2052"/>
                  </a:moveTo>
                  <a:lnTo>
                    <a:pt x="3971" y="2052"/>
                  </a:lnTo>
                  <a:lnTo>
                    <a:pt x="3971" y="1892"/>
                  </a:lnTo>
                  <a:lnTo>
                    <a:pt x="4131" y="1892"/>
                  </a:lnTo>
                  <a:lnTo>
                    <a:pt x="4131" y="2052"/>
                  </a:lnTo>
                  <a:close/>
                  <a:moveTo>
                    <a:pt x="4131" y="1880"/>
                  </a:moveTo>
                  <a:lnTo>
                    <a:pt x="3971" y="1880"/>
                  </a:lnTo>
                  <a:lnTo>
                    <a:pt x="3971" y="1546"/>
                  </a:lnTo>
                  <a:lnTo>
                    <a:pt x="4131" y="1546"/>
                  </a:lnTo>
                  <a:lnTo>
                    <a:pt x="4131" y="1880"/>
                  </a:lnTo>
                  <a:close/>
                  <a:moveTo>
                    <a:pt x="4131" y="1534"/>
                  </a:moveTo>
                  <a:lnTo>
                    <a:pt x="3971" y="1534"/>
                  </a:lnTo>
                  <a:lnTo>
                    <a:pt x="3971" y="1372"/>
                  </a:lnTo>
                  <a:lnTo>
                    <a:pt x="4131" y="1372"/>
                  </a:lnTo>
                  <a:lnTo>
                    <a:pt x="4131" y="1534"/>
                  </a:lnTo>
                  <a:close/>
                  <a:moveTo>
                    <a:pt x="4131" y="1360"/>
                  </a:moveTo>
                  <a:lnTo>
                    <a:pt x="3971" y="1360"/>
                  </a:lnTo>
                  <a:lnTo>
                    <a:pt x="3971" y="1200"/>
                  </a:lnTo>
                  <a:lnTo>
                    <a:pt x="4131" y="1200"/>
                  </a:lnTo>
                  <a:lnTo>
                    <a:pt x="4131" y="1360"/>
                  </a:lnTo>
                  <a:close/>
                  <a:moveTo>
                    <a:pt x="4131" y="1188"/>
                  </a:moveTo>
                  <a:lnTo>
                    <a:pt x="3971" y="1188"/>
                  </a:lnTo>
                  <a:lnTo>
                    <a:pt x="3971" y="1028"/>
                  </a:lnTo>
                  <a:lnTo>
                    <a:pt x="4131" y="1028"/>
                  </a:lnTo>
                  <a:lnTo>
                    <a:pt x="4131" y="1188"/>
                  </a:lnTo>
                  <a:close/>
                  <a:moveTo>
                    <a:pt x="4131" y="1016"/>
                  </a:moveTo>
                  <a:lnTo>
                    <a:pt x="3971" y="1016"/>
                  </a:lnTo>
                  <a:lnTo>
                    <a:pt x="3971" y="854"/>
                  </a:lnTo>
                  <a:lnTo>
                    <a:pt x="4131" y="854"/>
                  </a:lnTo>
                  <a:lnTo>
                    <a:pt x="4131" y="1016"/>
                  </a:lnTo>
                  <a:close/>
                  <a:moveTo>
                    <a:pt x="4131" y="842"/>
                  </a:moveTo>
                  <a:lnTo>
                    <a:pt x="3971" y="842"/>
                  </a:lnTo>
                  <a:lnTo>
                    <a:pt x="3971" y="682"/>
                  </a:lnTo>
                  <a:lnTo>
                    <a:pt x="4131" y="682"/>
                  </a:lnTo>
                  <a:lnTo>
                    <a:pt x="4131" y="842"/>
                  </a:lnTo>
                  <a:close/>
                  <a:moveTo>
                    <a:pt x="4131" y="670"/>
                  </a:moveTo>
                  <a:lnTo>
                    <a:pt x="3971" y="670"/>
                  </a:lnTo>
                  <a:lnTo>
                    <a:pt x="3971" y="508"/>
                  </a:lnTo>
                  <a:lnTo>
                    <a:pt x="4131" y="508"/>
                  </a:lnTo>
                  <a:lnTo>
                    <a:pt x="4131" y="670"/>
                  </a:lnTo>
                  <a:close/>
                  <a:moveTo>
                    <a:pt x="4131" y="496"/>
                  </a:moveTo>
                  <a:lnTo>
                    <a:pt x="3971" y="496"/>
                  </a:lnTo>
                  <a:lnTo>
                    <a:pt x="3971" y="336"/>
                  </a:lnTo>
                  <a:lnTo>
                    <a:pt x="4131" y="336"/>
                  </a:lnTo>
                  <a:lnTo>
                    <a:pt x="4131" y="496"/>
                  </a:lnTo>
                  <a:close/>
                  <a:moveTo>
                    <a:pt x="4131" y="324"/>
                  </a:moveTo>
                  <a:lnTo>
                    <a:pt x="3971" y="324"/>
                  </a:lnTo>
                  <a:lnTo>
                    <a:pt x="3971" y="164"/>
                  </a:lnTo>
                  <a:lnTo>
                    <a:pt x="4131" y="164"/>
                  </a:lnTo>
                  <a:lnTo>
                    <a:pt x="4131" y="324"/>
                  </a:lnTo>
                  <a:close/>
                  <a:moveTo>
                    <a:pt x="4303" y="4990"/>
                  </a:moveTo>
                  <a:lnTo>
                    <a:pt x="4143" y="4990"/>
                  </a:lnTo>
                  <a:lnTo>
                    <a:pt x="4143" y="4830"/>
                  </a:lnTo>
                  <a:lnTo>
                    <a:pt x="4303" y="4830"/>
                  </a:lnTo>
                  <a:lnTo>
                    <a:pt x="4303" y="4990"/>
                  </a:lnTo>
                  <a:close/>
                  <a:moveTo>
                    <a:pt x="4303" y="4818"/>
                  </a:moveTo>
                  <a:lnTo>
                    <a:pt x="4143" y="4818"/>
                  </a:lnTo>
                  <a:lnTo>
                    <a:pt x="4143" y="4656"/>
                  </a:lnTo>
                  <a:lnTo>
                    <a:pt x="4303" y="4656"/>
                  </a:lnTo>
                  <a:lnTo>
                    <a:pt x="4303" y="4818"/>
                  </a:lnTo>
                  <a:close/>
                  <a:moveTo>
                    <a:pt x="4303" y="4644"/>
                  </a:moveTo>
                  <a:lnTo>
                    <a:pt x="4143" y="4644"/>
                  </a:lnTo>
                  <a:lnTo>
                    <a:pt x="4143" y="4484"/>
                  </a:lnTo>
                  <a:lnTo>
                    <a:pt x="4303" y="4484"/>
                  </a:lnTo>
                  <a:lnTo>
                    <a:pt x="4303" y="4644"/>
                  </a:lnTo>
                  <a:close/>
                  <a:moveTo>
                    <a:pt x="4303" y="4472"/>
                  </a:moveTo>
                  <a:lnTo>
                    <a:pt x="4143" y="4472"/>
                  </a:lnTo>
                  <a:lnTo>
                    <a:pt x="4143" y="4310"/>
                  </a:lnTo>
                  <a:lnTo>
                    <a:pt x="4303" y="4310"/>
                  </a:lnTo>
                  <a:lnTo>
                    <a:pt x="4303" y="4472"/>
                  </a:lnTo>
                  <a:close/>
                  <a:moveTo>
                    <a:pt x="4303" y="4298"/>
                  </a:moveTo>
                  <a:lnTo>
                    <a:pt x="4143" y="4298"/>
                  </a:lnTo>
                  <a:lnTo>
                    <a:pt x="4143" y="4138"/>
                  </a:lnTo>
                  <a:lnTo>
                    <a:pt x="4303" y="4138"/>
                  </a:lnTo>
                  <a:lnTo>
                    <a:pt x="4303" y="4298"/>
                  </a:lnTo>
                  <a:close/>
                  <a:moveTo>
                    <a:pt x="4303" y="4126"/>
                  </a:moveTo>
                  <a:lnTo>
                    <a:pt x="4143" y="4126"/>
                  </a:lnTo>
                  <a:lnTo>
                    <a:pt x="4143" y="3966"/>
                  </a:lnTo>
                  <a:lnTo>
                    <a:pt x="4303" y="3966"/>
                  </a:lnTo>
                  <a:lnTo>
                    <a:pt x="4303" y="4126"/>
                  </a:lnTo>
                  <a:close/>
                  <a:moveTo>
                    <a:pt x="4303" y="3954"/>
                  </a:moveTo>
                  <a:lnTo>
                    <a:pt x="4143" y="3954"/>
                  </a:lnTo>
                  <a:lnTo>
                    <a:pt x="4143" y="3792"/>
                  </a:lnTo>
                  <a:lnTo>
                    <a:pt x="4303" y="3792"/>
                  </a:lnTo>
                  <a:lnTo>
                    <a:pt x="4303" y="3954"/>
                  </a:lnTo>
                  <a:close/>
                  <a:moveTo>
                    <a:pt x="4303" y="3780"/>
                  </a:moveTo>
                  <a:lnTo>
                    <a:pt x="4143" y="3780"/>
                  </a:lnTo>
                  <a:lnTo>
                    <a:pt x="4143" y="3620"/>
                  </a:lnTo>
                  <a:lnTo>
                    <a:pt x="4303" y="3620"/>
                  </a:lnTo>
                  <a:lnTo>
                    <a:pt x="4303" y="3780"/>
                  </a:lnTo>
                  <a:close/>
                  <a:moveTo>
                    <a:pt x="4303" y="3608"/>
                  </a:moveTo>
                  <a:lnTo>
                    <a:pt x="4143" y="3608"/>
                  </a:lnTo>
                  <a:lnTo>
                    <a:pt x="4143" y="3274"/>
                  </a:lnTo>
                  <a:lnTo>
                    <a:pt x="4303" y="3274"/>
                  </a:lnTo>
                  <a:lnTo>
                    <a:pt x="4303" y="3608"/>
                  </a:lnTo>
                  <a:close/>
                  <a:moveTo>
                    <a:pt x="4303" y="3262"/>
                  </a:moveTo>
                  <a:lnTo>
                    <a:pt x="4143" y="3262"/>
                  </a:lnTo>
                  <a:lnTo>
                    <a:pt x="4143" y="3102"/>
                  </a:lnTo>
                  <a:lnTo>
                    <a:pt x="4303" y="3102"/>
                  </a:lnTo>
                  <a:lnTo>
                    <a:pt x="4303" y="3262"/>
                  </a:lnTo>
                  <a:close/>
                  <a:moveTo>
                    <a:pt x="4303" y="3090"/>
                  </a:moveTo>
                  <a:lnTo>
                    <a:pt x="4143" y="3090"/>
                  </a:lnTo>
                  <a:lnTo>
                    <a:pt x="4143" y="2928"/>
                  </a:lnTo>
                  <a:lnTo>
                    <a:pt x="4303" y="2928"/>
                  </a:lnTo>
                  <a:lnTo>
                    <a:pt x="4303" y="3090"/>
                  </a:lnTo>
                  <a:close/>
                  <a:moveTo>
                    <a:pt x="4303" y="2916"/>
                  </a:moveTo>
                  <a:lnTo>
                    <a:pt x="4143" y="2916"/>
                  </a:lnTo>
                  <a:lnTo>
                    <a:pt x="4143" y="2756"/>
                  </a:lnTo>
                  <a:lnTo>
                    <a:pt x="4303" y="2756"/>
                  </a:lnTo>
                  <a:lnTo>
                    <a:pt x="4303" y="2916"/>
                  </a:lnTo>
                  <a:close/>
                  <a:moveTo>
                    <a:pt x="4303" y="2744"/>
                  </a:moveTo>
                  <a:lnTo>
                    <a:pt x="4143" y="2744"/>
                  </a:lnTo>
                  <a:lnTo>
                    <a:pt x="4143" y="2582"/>
                  </a:lnTo>
                  <a:lnTo>
                    <a:pt x="4303" y="2582"/>
                  </a:lnTo>
                  <a:lnTo>
                    <a:pt x="4303" y="2744"/>
                  </a:lnTo>
                  <a:close/>
                  <a:moveTo>
                    <a:pt x="4303" y="2570"/>
                  </a:moveTo>
                  <a:lnTo>
                    <a:pt x="4143" y="2570"/>
                  </a:lnTo>
                  <a:lnTo>
                    <a:pt x="4143" y="2410"/>
                  </a:lnTo>
                  <a:lnTo>
                    <a:pt x="4303" y="2410"/>
                  </a:lnTo>
                  <a:lnTo>
                    <a:pt x="4303" y="2570"/>
                  </a:lnTo>
                  <a:close/>
                  <a:moveTo>
                    <a:pt x="4303" y="2398"/>
                  </a:moveTo>
                  <a:lnTo>
                    <a:pt x="4143" y="2398"/>
                  </a:lnTo>
                  <a:lnTo>
                    <a:pt x="4143" y="2238"/>
                  </a:lnTo>
                  <a:lnTo>
                    <a:pt x="4303" y="2238"/>
                  </a:lnTo>
                  <a:lnTo>
                    <a:pt x="4303" y="2398"/>
                  </a:lnTo>
                  <a:close/>
                  <a:moveTo>
                    <a:pt x="4303" y="2226"/>
                  </a:moveTo>
                  <a:lnTo>
                    <a:pt x="4143" y="2226"/>
                  </a:lnTo>
                  <a:lnTo>
                    <a:pt x="4143" y="2064"/>
                  </a:lnTo>
                  <a:lnTo>
                    <a:pt x="4303" y="2064"/>
                  </a:lnTo>
                  <a:lnTo>
                    <a:pt x="4303" y="2226"/>
                  </a:lnTo>
                  <a:close/>
                  <a:moveTo>
                    <a:pt x="4303" y="2052"/>
                  </a:moveTo>
                  <a:lnTo>
                    <a:pt x="4143" y="2052"/>
                  </a:lnTo>
                  <a:lnTo>
                    <a:pt x="4143" y="1892"/>
                  </a:lnTo>
                  <a:lnTo>
                    <a:pt x="4303" y="1892"/>
                  </a:lnTo>
                  <a:lnTo>
                    <a:pt x="4303" y="2052"/>
                  </a:lnTo>
                  <a:close/>
                  <a:moveTo>
                    <a:pt x="4303" y="1880"/>
                  </a:moveTo>
                  <a:lnTo>
                    <a:pt x="4143" y="1880"/>
                  </a:lnTo>
                  <a:lnTo>
                    <a:pt x="4143" y="1546"/>
                  </a:lnTo>
                  <a:lnTo>
                    <a:pt x="4303" y="1546"/>
                  </a:lnTo>
                  <a:lnTo>
                    <a:pt x="4303" y="1880"/>
                  </a:lnTo>
                  <a:close/>
                  <a:moveTo>
                    <a:pt x="4303" y="1534"/>
                  </a:moveTo>
                  <a:lnTo>
                    <a:pt x="4143" y="1534"/>
                  </a:lnTo>
                  <a:lnTo>
                    <a:pt x="4143" y="1372"/>
                  </a:lnTo>
                  <a:lnTo>
                    <a:pt x="4303" y="1372"/>
                  </a:lnTo>
                  <a:lnTo>
                    <a:pt x="4303" y="1534"/>
                  </a:lnTo>
                  <a:close/>
                  <a:moveTo>
                    <a:pt x="4303" y="1360"/>
                  </a:moveTo>
                  <a:lnTo>
                    <a:pt x="4143" y="1360"/>
                  </a:lnTo>
                  <a:lnTo>
                    <a:pt x="4143" y="1200"/>
                  </a:lnTo>
                  <a:lnTo>
                    <a:pt x="4303" y="1200"/>
                  </a:lnTo>
                  <a:lnTo>
                    <a:pt x="4303" y="1360"/>
                  </a:lnTo>
                  <a:close/>
                  <a:moveTo>
                    <a:pt x="4303" y="1188"/>
                  </a:moveTo>
                  <a:lnTo>
                    <a:pt x="4143" y="1188"/>
                  </a:lnTo>
                  <a:lnTo>
                    <a:pt x="4143" y="1028"/>
                  </a:lnTo>
                  <a:lnTo>
                    <a:pt x="4303" y="1028"/>
                  </a:lnTo>
                  <a:lnTo>
                    <a:pt x="4303" y="1188"/>
                  </a:lnTo>
                  <a:close/>
                  <a:moveTo>
                    <a:pt x="4303" y="1016"/>
                  </a:moveTo>
                  <a:lnTo>
                    <a:pt x="4143" y="1016"/>
                  </a:lnTo>
                  <a:lnTo>
                    <a:pt x="4143" y="854"/>
                  </a:lnTo>
                  <a:lnTo>
                    <a:pt x="4303" y="854"/>
                  </a:lnTo>
                  <a:lnTo>
                    <a:pt x="4303" y="1016"/>
                  </a:lnTo>
                  <a:close/>
                  <a:moveTo>
                    <a:pt x="4303" y="842"/>
                  </a:moveTo>
                  <a:lnTo>
                    <a:pt x="4143" y="842"/>
                  </a:lnTo>
                  <a:lnTo>
                    <a:pt x="4143" y="682"/>
                  </a:lnTo>
                  <a:lnTo>
                    <a:pt x="4303" y="682"/>
                  </a:lnTo>
                  <a:lnTo>
                    <a:pt x="4303" y="842"/>
                  </a:lnTo>
                  <a:close/>
                  <a:moveTo>
                    <a:pt x="4303" y="670"/>
                  </a:moveTo>
                  <a:lnTo>
                    <a:pt x="4143" y="670"/>
                  </a:lnTo>
                  <a:lnTo>
                    <a:pt x="4143" y="508"/>
                  </a:lnTo>
                  <a:lnTo>
                    <a:pt x="4303" y="508"/>
                  </a:lnTo>
                  <a:lnTo>
                    <a:pt x="4303" y="670"/>
                  </a:lnTo>
                  <a:close/>
                  <a:moveTo>
                    <a:pt x="4303" y="496"/>
                  </a:moveTo>
                  <a:lnTo>
                    <a:pt x="4143" y="496"/>
                  </a:lnTo>
                  <a:lnTo>
                    <a:pt x="4143" y="336"/>
                  </a:lnTo>
                  <a:lnTo>
                    <a:pt x="4303" y="336"/>
                  </a:lnTo>
                  <a:lnTo>
                    <a:pt x="4303" y="496"/>
                  </a:lnTo>
                  <a:close/>
                  <a:moveTo>
                    <a:pt x="4303" y="324"/>
                  </a:moveTo>
                  <a:lnTo>
                    <a:pt x="4143" y="324"/>
                  </a:lnTo>
                  <a:lnTo>
                    <a:pt x="4143" y="164"/>
                  </a:lnTo>
                  <a:lnTo>
                    <a:pt x="4303" y="164"/>
                  </a:lnTo>
                  <a:lnTo>
                    <a:pt x="4303" y="324"/>
                  </a:lnTo>
                  <a:close/>
                  <a:moveTo>
                    <a:pt x="4478" y="4990"/>
                  </a:moveTo>
                  <a:lnTo>
                    <a:pt x="4316" y="4990"/>
                  </a:lnTo>
                  <a:lnTo>
                    <a:pt x="4316" y="4830"/>
                  </a:lnTo>
                  <a:lnTo>
                    <a:pt x="4478" y="4830"/>
                  </a:lnTo>
                  <a:lnTo>
                    <a:pt x="4478" y="4990"/>
                  </a:lnTo>
                  <a:close/>
                  <a:moveTo>
                    <a:pt x="4478" y="4818"/>
                  </a:moveTo>
                  <a:lnTo>
                    <a:pt x="4316" y="4818"/>
                  </a:lnTo>
                  <a:lnTo>
                    <a:pt x="4316" y="4656"/>
                  </a:lnTo>
                  <a:lnTo>
                    <a:pt x="4478" y="4656"/>
                  </a:lnTo>
                  <a:lnTo>
                    <a:pt x="4478" y="4818"/>
                  </a:lnTo>
                  <a:close/>
                  <a:moveTo>
                    <a:pt x="4478" y="4644"/>
                  </a:moveTo>
                  <a:lnTo>
                    <a:pt x="4316" y="4644"/>
                  </a:lnTo>
                  <a:lnTo>
                    <a:pt x="4316" y="4484"/>
                  </a:lnTo>
                  <a:lnTo>
                    <a:pt x="4478" y="4484"/>
                  </a:lnTo>
                  <a:lnTo>
                    <a:pt x="4478" y="4644"/>
                  </a:lnTo>
                  <a:close/>
                  <a:moveTo>
                    <a:pt x="4478" y="4472"/>
                  </a:moveTo>
                  <a:lnTo>
                    <a:pt x="4316" y="4472"/>
                  </a:lnTo>
                  <a:lnTo>
                    <a:pt x="4316" y="4310"/>
                  </a:lnTo>
                  <a:lnTo>
                    <a:pt x="4478" y="4310"/>
                  </a:lnTo>
                  <a:lnTo>
                    <a:pt x="4478" y="4472"/>
                  </a:lnTo>
                  <a:close/>
                  <a:moveTo>
                    <a:pt x="4478" y="4298"/>
                  </a:moveTo>
                  <a:lnTo>
                    <a:pt x="4316" y="4298"/>
                  </a:lnTo>
                  <a:lnTo>
                    <a:pt x="4316" y="4138"/>
                  </a:lnTo>
                  <a:lnTo>
                    <a:pt x="4478" y="4138"/>
                  </a:lnTo>
                  <a:lnTo>
                    <a:pt x="4478" y="4298"/>
                  </a:lnTo>
                  <a:close/>
                  <a:moveTo>
                    <a:pt x="4478" y="4126"/>
                  </a:moveTo>
                  <a:lnTo>
                    <a:pt x="4316" y="4126"/>
                  </a:lnTo>
                  <a:lnTo>
                    <a:pt x="4316" y="3966"/>
                  </a:lnTo>
                  <a:lnTo>
                    <a:pt x="4478" y="3966"/>
                  </a:lnTo>
                  <a:lnTo>
                    <a:pt x="4478" y="4126"/>
                  </a:lnTo>
                  <a:close/>
                  <a:moveTo>
                    <a:pt x="4478" y="3954"/>
                  </a:moveTo>
                  <a:lnTo>
                    <a:pt x="4316" y="3954"/>
                  </a:lnTo>
                  <a:lnTo>
                    <a:pt x="4316" y="3792"/>
                  </a:lnTo>
                  <a:lnTo>
                    <a:pt x="4478" y="3792"/>
                  </a:lnTo>
                  <a:lnTo>
                    <a:pt x="4478" y="3954"/>
                  </a:lnTo>
                  <a:close/>
                  <a:moveTo>
                    <a:pt x="4478" y="3780"/>
                  </a:moveTo>
                  <a:lnTo>
                    <a:pt x="4316" y="3780"/>
                  </a:lnTo>
                  <a:lnTo>
                    <a:pt x="4316" y="3620"/>
                  </a:lnTo>
                  <a:lnTo>
                    <a:pt x="4478" y="3620"/>
                  </a:lnTo>
                  <a:lnTo>
                    <a:pt x="4478" y="3780"/>
                  </a:lnTo>
                  <a:close/>
                  <a:moveTo>
                    <a:pt x="4478" y="3608"/>
                  </a:moveTo>
                  <a:lnTo>
                    <a:pt x="4316" y="3608"/>
                  </a:lnTo>
                  <a:lnTo>
                    <a:pt x="4316" y="3274"/>
                  </a:lnTo>
                  <a:lnTo>
                    <a:pt x="4478" y="3274"/>
                  </a:lnTo>
                  <a:lnTo>
                    <a:pt x="4478" y="3608"/>
                  </a:lnTo>
                  <a:close/>
                  <a:moveTo>
                    <a:pt x="4478" y="3262"/>
                  </a:moveTo>
                  <a:lnTo>
                    <a:pt x="4316" y="3262"/>
                  </a:lnTo>
                  <a:lnTo>
                    <a:pt x="4316" y="3102"/>
                  </a:lnTo>
                  <a:lnTo>
                    <a:pt x="4478" y="3102"/>
                  </a:lnTo>
                  <a:lnTo>
                    <a:pt x="4478" y="3262"/>
                  </a:lnTo>
                  <a:close/>
                  <a:moveTo>
                    <a:pt x="4478" y="3090"/>
                  </a:moveTo>
                  <a:lnTo>
                    <a:pt x="4316" y="3090"/>
                  </a:lnTo>
                  <a:lnTo>
                    <a:pt x="4316" y="2928"/>
                  </a:lnTo>
                  <a:lnTo>
                    <a:pt x="4478" y="2928"/>
                  </a:lnTo>
                  <a:lnTo>
                    <a:pt x="4478" y="3090"/>
                  </a:lnTo>
                  <a:close/>
                  <a:moveTo>
                    <a:pt x="4478" y="2916"/>
                  </a:moveTo>
                  <a:lnTo>
                    <a:pt x="4316" y="2916"/>
                  </a:lnTo>
                  <a:lnTo>
                    <a:pt x="4316" y="2756"/>
                  </a:lnTo>
                  <a:lnTo>
                    <a:pt x="4478" y="2756"/>
                  </a:lnTo>
                  <a:lnTo>
                    <a:pt x="4478" y="2916"/>
                  </a:lnTo>
                  <a:close/>
                  <a:moveTo>
                    <a:pt x="4478" y="2744"/>
                  </a:moveTo>
                  <a:lnTo>
                    <a:pt x="4316" y="2744"/>
                  </a:lnTo>
                  <a:lnTo>
                    <a:pt x="4316" y="2582"/>
                  </a:lnTo>
                  <a:lnTo>
                    <a:pt x="4478" y="2582"/>
                  </a:lnTo>
                  <a:lnTo>
                    <a:pt x="4478" y="2744"/>
                  </a:lnTo>
                  <a:close/>
                  <a:moveTo>
                    <a:pt x="4478" y="2570"/>
                  </a:moveTo>
                  <a:lnTo>
                    <a:pt x="4316" y="2570"/>
                  </a:lnTo>
                  <a:lnTo>
                    <a:pt x="4316" y="2410"/>
                  </a:lnTo>
                  <a:lnTo>
                    <a:pt x="4478" y="2410"/>
                  </a:lnTo>
                  <a:lnTo>
                    <a:pt x="4478" y="2570"/>
                  </a:lnTo>
                  <a:close/>
                  <a:moveTo>
                    <a:pt x="4478" y="2398"/>
                  </a:moveTo>
                  <a:lnTo>
                    <a:pt x="4316" y="2398"/>
                  </a:lnTo>
                  <a:lnTo>
                    <a:pt x="4316" y="2238"/>
                  </a:lnTo>
                  <a:lnTo>
                    <a:pt x="4478" y="2238"/>
                  </a:lnTo>
                  <a:lnTo>
                    <a:pt x="4478" y="2398"/>
                  </a:lnTo>
                  <a:close/>
                  <a:moveTo>
                    <a:pt x="4478" y="2226"/>
                  </a:moveTo>
                  <a:lnTo>
                    <a:pt x="4316" y="2226"/>
                  </a:lnTo>
                  <a:lnTo>
                    <a:pt x="4316" y="2064"/>
                  </a:lnTo>
                  <a:lnTo>
                    <a:pt x="4478" y="2064"/>
                  </a:lnTo>
                  <a:lnTo>
                    <a:pt x="4478" y="2226"/>
                  </a:lnTo>
                  <a:close/>
                  <a:moveTo>
                    <a:pt x="4478" y="2052"/>
                  </a:moveTo>
                  <a:lnTo>
                    <a:pt x="4316" y="2052"/>
                  </a:lnTo>
                  <a:lnTo>
                    <a:pt x="4316" y="1892"/>
                  </a:lnTo>
                  <a:lnTo>
                    <a:pt x="4478" y="1892"/>
                  </a:lnTo>
                  <a:lnTo>
                    <a:pt x="4478" y="2052"/>
                  </a:lnTo>
                  <a:close/>
                  <a:moveTo>
                    <a:pt x="4478" y="1880"/>
                  </a:moveTo>
                  <a:lnTo>
                    <a:pt x="4316" y="1880"/>
                  </a:lnTo>
                  <a:lnTo>
                    <a:pt x="4316" y="1546"/>
                  </a:lnTo>
                  <a:lnTo>
                    <a:pt x="4478" y="1546"/>
                  </a:lnTo>
                  <a:lnTo>
                    <a:pt x="4478" y="1880"/>
                  </a:lnTo>
                  <a:close/>
                  <a:moveTo>
                    <a:pt x="4478" y="1534"/>
                  </a:moveTo>
                  <a:lnTo>
                    <a:pt x="4316" y="1534"/>
                  </a:lnTo>
                  <a:lnTo>
                    <a:pt x="4316" y="1372"/>
                  </a:lnTo>
                  <a:lnTo>
                    <a:pt x="4478" y="1372"/>
                  </a:lnTo>
                  <a:lnTo>
                    <a:pt x="4478" y="1534"/>
                  </a:lnTo>
                  <a:close/>
                  <a:moveTo>
                    <a:pt x="4478" y="1360"/>
                  </a:moveTo>
                  <a:lnTo>
                    <a:pt x="4316" y="1360"/>
                  </a:lnTo>
                  <a:lnTo>
                    <a:pt x="4316" y="1200"/>
                  </a:lnTo>
                  <a:lnTo>
                    <a:pt x="4478" y="1200"/>
                  </a:lnTo>
                  <a:lnTo>
                    <a:pt x="4478" y="1360"/>
                  </a:lnTo>
                  <a:close/>
                  <a:moveTo>
                    <a:pt x="4478" y="1188"/>
                  </a:moveTo>
                  <a:lnTo>
                    <a:pt x="4316" y="1188"/>
                  </a:lnTo>
                  <a:lnTo>
                    <a:pt x="4316" y="1028"/>
                  </a:lnTo>
                  <a:lnTo>
                    <a:pt x="4478" y="1028"/>
                  </a:lnTo>
                  <a:lnTo>
                    <a:pt x="4478" y="1188"/>
                  </a:lnTo>
                  <a:close/>
                  <a:moveTo>
                    <a:pt x="4478" y="1016"/>
                  </a:moveTo>
                  <a:lnTo>
                    <a:pt x="4316" y="1016"/>
                  </a:lnTo>
                  <a:lnTo>
                    <a:pt x="4316" y="854"/>
                  </a:lnTo>
                  <a:lnTo>
                    <a:pt x="4478" y="854"/>
                  </a:lnTo>
                  <a:lnTo>
                    <a:pt x="4478" y="1016"/>
                  </a:lnTo>
                  <a:close/>
                  <a:moveTo>
                    <a:pt x="4478" y="842"/>
                  </a:moveTo>
                  <a:lnTo>
                    <a:pt x="4316" y="842"/>
                  </a:lnTo>
                  <a:lnTo>
                    <a:pt x="4316" y="682"/>
                  </a:lnTo>
                  <a:lnTo>
                    <a:pt x="4478" y="682"/>
                  </a:lnTo>
                  <a:lnTo>
                    <a:pt x="4478" y="842"/>
                  </a:lnTo>
                  <a:close/>
                  <a:moveTo>
                    <a:pt x="4478" y="670"/>
                  </a:moveTo>
                  <a:lnTo>
                    <a:pt x="4316" y="670"/>
                  </a:lnTo>
                  <a:lnTo>
                    <a:pt x="4316" y="508"/>
                  </a:lnTo>
                  <a:lnTo>
                    <a:pt x="4478" y="508"/>
                  </a:lnTo>
                  <a:lnTo>
                    <a:pt x="4478" y="670"/>
                  </a:lnTo>
                  <a:close/>
                  <a:moveTo>
                    <a:pt x="4478" y="496"/>
                  </a:moveTo>
                  <a:lnTo>
                    <a:pt x="4316" y="496"/>
                  </a:lnTo>
                  <a:lnTo>
                    <a:pt x="4316" y="336"/>
                  </a:lnTo>
                  <a:lnTo>
                    <a:pt x="4478" y="336"/>
                  </a:lnTo>
                  <a:lnTo>
                    <a:pt x="4478" y="496"/>
                  </a:lnTo>
                  <a:close/>
                  <a:moveTo>
                    <a:pt x="4478" y="324"/>
                  </a:moveTo>
                  <a:lnTo>
                    <a:pt x="4316" y="324"/>
                  </a:lnTo>
                  <a:lnTo>
                    <a:pt x="4316" y="164"/>
                  </a:lnTo>
                  <a:lnTo>
                    <a:pt x="4478" y="164"/>
                  </a:lnTo>
                  <a:lnTo>
                    <a:pt x="4478" y="324"/>
                  </a:lnTo>
                  <a:close/>
                  <a:moveTo>
                    <a:pt x="4650" y="4990"/>
                  </a:moveTo>
                  <a:lnTo>
                    <a:pt x="4490" y="4990"/>
                  </a:lnTo>
                  <a:lnTo>
                    <a:pt x="4490" y="4830"/>
                  </a:lnTo>
                  <a:lnTo>
                    <a:pt x="4650" y="4830"/>
                  </a:lnTo>
                  <a:lnTo>
                    <a:pt x="4650" y="4990"/>
                  </a:lnTo>
                  <a:close/>
                  <a:moveTo>
                    <a:pt x="4650" y="4818"/>
                  </a:moveTo>
                  <a:lnTo>
                    <a:pt x="4490" y="4818"/>
                  </a:lnTo>
                  <a:lnTo>
                    <a:pt x="4490" y="4656"/>
                  </a:lnTo>
                  <a:lnTo>
                    <a:pt x="4650" y="4656"/>
                  </a:lnTo>
                  <a:lnTo>
                    <a:pt x="4650" y="4818"/>
                  </a:lnTo>
                  <a:close/>
                  <a:moveTo>
                    <a:pt x="4650" y="4644"/>
                  </a:moveTo>
                  <a:lnTo>
                    <a:pt x="4490" y="4644"/>
                  </a:lnTo>
                  <a:lnTo>
                    <a:pt x="4490" y="4484"/>
                  </a:lnTo>
                  <a:lnTo>
                    <a:pt x="4650" y="4484"/>
                  </a:lnTo>
                  <a:lnTo>
                    <a:pt x="4650" y="4644"/>
                  </a:lnTo>
                  <a:close/>
                  <a:moveTo>
                    <a:pt x="4650" y="4472"/>
                  </a:moveTo>
                  <a:lnTo>
                    <a:pt x="4490" y="4472"/>
                  </a:lnTo>
                  <a:lnTo>
                    <a:pt x="4490" y="4310"/>
                  </a:lnTo>
                  <a:lnTo>
                    <a:pt x="4650" y="4310"/>
                  </a:lnTo>
                  <a:lnTo>
                    <a:pt x="4650" y="4472"/>
                  </a:lnTo>
                  <a:close/>
                  <a:moveTo>
                    <a:pt x="4650" y="4298"/>
                  </a:moveTo>
                  <a:lnTo>
                    <a:pt x="4490" y="4298"/>
                  </a:lnTo>
                  <a:lnTo>
                    <a:pt x="4490" y="4138"/>
                  </a:lnTo>
                  <a:lnTo>
                    <a:pt x="4650" y="4138"/>
                  </a:lnTo>
                  <a:lnTo>
                    <a:pt x="4650" y="4298"/>
                  </a:lnTo>
                  <a:close/>
                  <a:moveTo>
                    <a:pt x="4650" y="4126"/>
                  </a:moveTo>
                  <a:lnTo>
                    <a:pt x="4490" y="4126"/>
                  </a:lnTo>
                  <a:lnTo>
                    <a:pt x="4490" y="3966"/>
                  </a:lnTo>
                  <a:lnTo>
                    <a:pt x="4650" y="3966"/>
                  </a:lnTo>
                  <a:lnTo>
                    <a:pt x="4650" y="4126"/>
                  </a:lnTo>
                  <a:close/>
                  <a:moveTo>
                    <a:pt x="4650" y="3954"/>
                  </a:moveTo>
                  <a:lnTo>
                    <a:pt x="4490" y="3954"/>
                  </a:lnTo>
                  <a:lnTo>
                    <a:pt x="4490" y="3792"/>
                  </a:lnTo>
                  <a:lnTo>
                    <a:pt x="4650" y="3792"/>
                  </a:lnTo>
                  <a:lnTo>
                    <a:pt x="4650" y="3954"/>
                  </a:lnTo>
                  <a:close/>
                  <a:moveTo>
                    <a:pt x="4650" y="3780"/>
                  </a:moveTo>
                  <a:lnTo>
                    <a:pt x="4490" y="3780"/>
                  </a:lnTo>
                  <a:lnTo>
                    <a:pt x="4490" y="3620"/>
                  </a:lnTo>
                  <a:lnTo>
                    <a:pt x="4650" y="3620"/>
                  </a:lnTo>
                  <a:lnTo>
                    <a:pt x="4650" y="3780"/>
                  </a:lnTo>
                  <a:close/>
                  <a:moveTo>
                    <a:pt x="4650" y="3608"/>
                  </a:moveTo>
                  <a:lnTo>
                    <a:pt x="4490" y="3608"/>
                  </a:lnTo>
                  <a:lnTo>
                    <a:pt x="4490" y="3274"/>
                  </a:lnTo>
                  <a:lnTo>
                    <a:pt x="4650" y="3274"/>
                  </a:lnTo>
                  <a:lnTo>
                    <a:pt x="4650" y="3608"/>
                  </a:lnTo>
                  <a:close/>
                  <a:moveTo>
                    <a:pt x="4650" y="3262"/>
                  </a:moveTo>
                  <a:lnTo>
                    <a:pt x="4490" y="3262"/>
                  </a:lnTo>
                  <a:lnTo>
                    <a:pt x="4490" y="3102"/>
                  </a:lnTo>
                  <a:lnTo>
                    <a:pt x="4650" y="3102"/>
                  </a:lnTo>
                  <a:lnTo>
                    <a:pt x="4650" y="3262"/>
                  </a:lnTo>
                  <a:close/>
                  <a:moveTo>
                    <a:pt x="4650" y="3090"/>
                  </a:moveTo>
                  <a:lnTo>
                    <a:pt x="4490" y="3090"/>
                  </a:lnTo>
                  <a:lnTo>
                    <a:pt x="4490" y="2928"/>
                  </a:lnTo>
                  <a:lnTo>
                    <a:pt x="4650" y="2928"/>
                  </a:lnTo>
                  <a:lnTo>
                    <a:pt x="4650" y="3090"/>
                  </a:lnTo>
                  <a:close/>
                  <a:moveTo>
                    <a:pt x="4650" y="2916"/>
                  </a:moveTo>
                  <a:lnTo>
                    <a:pt x="4490" y="2916"/>
                  </a:lnTo>
                  <a:lnTo>
                    <a:pt x="4490" y="2756"/>
                  </a:lnTo>
                  <a:lnTo>
                    <a:pt x="4650" y="2756"/>
                  </a:lnTo>
                  <a:lnTo>
                    <a:pt x="4650" y="2916"/>
                  </a:lnTo>
                  <a:close/>
                  <a:moveTo>
                    <a:pt x="4650" y="2744"/>
                  </a:moveTo>
                  <a:lnTo>
                    <a:pt x="4490" y="2744"/>
                  </a:lnTo>
                  <a:lnTo>
                    <a:pt x="4490" y="2582"/>
                  </a:lnTo>
                  <a:lnTo>
                    <a:pt x="4650" y="2582"/>
                  </a:lnTo>
                  <a:lnTo>
                    <a:pt x="4650" y="2744"/>
                  </a:lnTo>
                  <a:close/>
                  <a:moveTo>
                    <a:pt x="4650" y="2570"/>
                  </a:moveTo>
                  <a:lnTo>
                    <a:pt x="4490" y="2570"/>
                  </a:lnTo>
                  <a:lnTo>
                    <a:pt x="4490" y="2410"/>
                  </a:lnTo>
                  <a:lnTo>
                    <a:pt x="4650" y="2410"/>
                  </a:lnTo>
                  <a:lnTo>
                    <a:pt x="4650" y="2570"/>
                  </a:lnTo>
                  <a:close/>
                  <a:moveTo>
                    <a:pt x="4650" y="2398"/>
                  </a:moveTo>
                  <a:lnTo>
                    <a:pt x="4490" y="2398"/>
                  </a:lnTo>
                  <a:lnTo>
                    <a:pt x="4490" y="2238"/>
                  </a:lnTo>
                  <a:lnTo>
                    <a:pt x="4650" y="2238"/>
                  </a:lnTo>
                  <a:lnTo>
                    <a:pt x="4650" y="2398"/>
                  </a:lnTo>
                  <a:close/>
                  <a:moveTo>
                    <a:pt x="4650" y="2226"/>
                  </a:moveTo>
                  <a:lnTo>
                    <a:pt x="4490" y="2226"/>
                  </a:lnTo>
                  <a:lnTo>
                    <a:pt x="4490" y="2064"/>
                  </a:lnTo>
                  <a:lnTo>
                    <a:pt x="4650" y="2064"/>
                  </a:lnTo>
                  <a:lnTo>
                    <a:pt x="4650" y="2226"/>
                  </a:lnTo>
                  <a:close/>
                  <a:moveTo>
                    <a:pt x="4650" y="2052"/>
                  </a:moveTo>
                  <a:lnTo>
                    <a:pt x="4490" y="2052"/>
                  </a:lnTo>
                  <a:lnTo>
                    <a:pt x="4490" y="1892"/>
                  </a:lnTo>
                  <a:lnTo>
                    <a:pt x="4650" y="1892"/>
                  </a:lnTo>
                  <a:lnTo>
                    <a:pt x="4650" y="2052"/>
                  </a:lnTo>
                  <a:close/>
                  <a:moveTo>
                    <a:pt x="4650" y="1880"/>
                  </a:moveTo>
                  <a:lnTo>
                    <a:pt x="4490" y="1880"/>
                  </a:lnTo>
                  <a:lnTo>
                    <a:pt x="4490" y="1546"/>
                  </a:lnTo>
                  <a:lnTo>
                    <a:pt x="4650" y="1546"/>
                  </a:lnTo>
                  <a:lnTo>
                    <a:pt x="4650" y="1880"/>
                  </a:lnTo>
                  <a:close/>
                  <a:moveTo>
                    <a:pt x="4650" y="1534"/>
                  </a:moveTo>
                  <a:lnTo>
                    <a:pt x="4490" y="1534"/>
                  </a:lnTo>
                  <a:lnTo>
                    <a:pt x="4490" y="1372"/>
                  </a:lnTo>
                  <a:lnTo>
                    <a:pt x="4650" y="1372"/>
                  </a:lnTo>
                  <a:lnTo>
                    <a:pt x="4650" y="1534"/>
                  </a:lnTo>
                  <a:close/>
                  <a:moveTo>
                    <a:pt x="4650" y="1360"/>
                  </a:moveTo>
                  <a:lnTo>
                    <a:pt x="4490" y="1360"/>
                  </a:lnTo>
                  <a:lnTo>
                    <a:pt x="4490" y="1200"/>
                  </a:lnTo>
                  <a:lnTo>
                    <a:pt x="4650" y="1200"/>
                  </a:lnTo>
                  <a:lnTo>
                    <a:pt x="4650" y="1360"/>
                  </a:lnTo>
                  <a:close/>
                  <a:moveTo>
                    <a:pt x="4650" y="1188"/>
                  </a:moveTo>
                  <a:lnTo>
                    <a:pt x="4490" y="1188"/>
                  </a:lnTo>
                  <a:lnTo>
                    <a:pt x="4490" y="1028"/>
                  </a:lnTo>
                  <a:lnTo>
                    <a:pt x="4650" y="1028"/>
                  </a:lnTo>
                  <a:lnTo>
                    <a:pt x="4650" y="1188"/>
                  </a:lnTo>
                  <a:close/>
                  <a:moveTo>
                    <a:pt x="4650" y="1016"/>
                  </a:moveTo>
                  <a:lnTo>
                    <a:pt x="4490" y="1016"/>
                  </a:lnTo>
                  <a:lnTo>
                    <a:pt x="4490" y="854"/>
                  </a:lnTo>
                  <a:lnTo>
                    <a:pt x="4650" y="854"/>
                  </a:lnTo>
                  <a:lnTo>
                    <a:pt x="4650" y="1016"/>
                  </a:lnTo>
                  <a:close/>
                  <a:moveTo>
                    <a:pt x="4650" y="842"/>
                  </a:moveTo>
                  <a:lnTo>
                    <a:pt x="4490" y="842"/>
                  </a:lnTo>
                  <a:lnTo>
                    <a:pt x="4490" y="682"/>
                  </a:lnTo>
                  <a:lnTo>
                    <a:pt x="4650" y="682"/>
                  </a:lnTo>
                  <a:lnTo>
                    <a:pt x="4650" y="842"/>
                  </a:lnTo>
                  <a:close/>
                  <a:moveTo>
                    <a:pt x="4650" y="670"/>
                  </a:moveTo>
                  <a:lnTo>
                    <a:pt x="4490" y="670"/>
                  </a:lnTo>
                  <a:lnTo>
                    <a:pt x="4490" y="508"/>
                  </a:lnTo>
                  <a:lnTo>
                    <a:pt x="4650" y="508"/>
                  </a:lnTo>
                  <a:lnTo>
                    <a:pt x="4650" y="670"/>
                  </a:lnTo>
                  <a:close/>
                  <a:moveTo>
                    <a:pt x="4650" y="496"/>
                  </a:moveTo>
                  <a:lnTo>
                    <a:pt x="4490" y="496"/>
                  </a:lnTo>
                  <a:lnTo>
                    <a:pt x="4490" y="336"/>
                  </a:lnTo>
                  <a:lnTo>
                    <a:pt x="4650" y="336"/>
                  </a:lnTo>
                  <a:lnTo>
                    <a:pt x="4650" y="496"/>
                  </a:lnTo>
                  <a:close/>
                  <a:moveTo>
                    <a:pt x="4650" y="324"/>
                  </a:moveTo>
                  <a:lnTo>
                    <a:pt x="4490" y="324"/>
                  </a:lnTo>
                  <a:lnTo>
                    <a:pt x="4490" y="164"/>
                  </a:lnTo>
                  <a:lnTo>
                    <a:pt x="4650" y="164"/>
                  </a:lnTo>
                  <a:lnTo>
                    <a:pt x="4650" y="324"/>
                  </a:lnTo>
                  <a:close/>
                  <a:moveTo>
                    <a:pt x="4824" y="4990"/>
                  </a:moveTo>
                  <a:lnTo>
                    <a:pt x="4662" y="4990"/>
                  </a:lnTo>
                  <a:lnTo>
                    <a:pt x="4662" y="4830"/>
                  </a:lnTo>
                  <a:lnTo>
                    <a:pt x="4824" y="4830"/>
                  </a:lnTo>
                  <a:lnTo>
                    <a:pt x="4824" y="4990"/>
                  </a:lnTo>
                  <a:close/>
                  <a:moveTo>
                    <a:pt x="4824" y="4818"/>
                  </a:moveTo>
                  <a:lnTo>
                    <a:pt x="4662" y="4818"/>
                  </a:lnTo>
                  <a:lnTo>
                    <a:pt x="4662" y="4656"/>
                  </a:lnTo>
                  <a:lnTo>
                    <a:pt x="4824" y="4656"/>
                  </a:lnTo>
                  <a:lnTo>
                    <a:pt x="4824" y="4818"/>
                  </a:lnTo>
                  <a:close/>
                  <a:moveTo>
                    <a:pt x="4824" y="4644"/>
                  </a:moveTo>
                  <a:lnTo>
                    <a:pt x="4662" y="4644"/>
                  </a:lnTo>
                  <a:lnTo>
                    <a:pt x="4662" y="4484"/>
                  </a:lnTo>
                  <a:lnTo>
                    <a:pt x="4824" y="4484"/>
                  </a:lnTo>
                  <a:lnTo>
                    <a:pt x="4824" y="4644"/>
                  </a:lnTo>
                  <a:close/>
                  <a:moveTo>
                    <a:pt x="4824" y="4472"/>
                  </a:moveTo>
                  <a:lnTo>
                    <a:pt x="4662" y="4472"/>
                  </a:lnTo>
                  <a:lnTo>
                    <a:pt x="4662" y="4310"/>
                  </a:lnTo>
                  <a:lnTo>
                    <a:pt x="4824" y="4310"/>
                  </a:lnTo>
                  <a:lnTo>
                    <a:pt x="4824" y="4472"/>
                  </a:lnTo>
                  <a:close/>
                  <a:moveTo>
                    <a:pt x="4824" y="4298"/>
                  </a:moveTo>
                  <a:lnTo>
                    <a:pt x="4662" y="4298"/>
                  </a:lnTo>
                  <a:lnTo>
                    <a:pt x="4662" y="4138"/>
                  </a:lnTo>
                  <a:lnTo>
                    <a:pt x="4824" y="4138"/>
                  </a:lnTo>
                  <a:lnTo>
                    <a:pt x="4824" y="4298"/>
                  </a:lnTo>
                  <a:close/>
                  <a:moveTo>
                    <a:pt x="4824" y="4126"/>
                  </a:moveTo>
                  <a:lnTo>
                    <a:pt x="4662" y="4126"/>
                  </a:lnTo>
                  <a:lnTo>
                    <a:pt x="4662" y="3966"/>
                  </a:lnTo>
                  <a:lnTo>
                    <a:pt x="4824" y="3966"/>
                  </a:lnTo>
                  <a:lnTo>
                    <a:pt x="4824" y="4126"/>
                  </a:lnTo>
                  <a:close/>
                  <a:moveTo>
                    <a:pt x="4824" y="3954"/>
                  </a:moveTo>
                  <a:lnTo>
                    <a:pt x="4662" y="3954"/>
                  </a:lnTo>
                  <a:lnTo>
                    <a:pt x="4662" y="3792"/>
                  </a:lnTo>
                  <a:lnTo>
                    <a:pt x="4824" y="3792"/>
                  </a:lnTo>
                  <a:lnTo>
                    <a:pt x="4824" y="3954"/>
                  </a:lnTo>
                  <a:close/>
                  <a:moveTo>
                    <a:pt x="4824" y="3780"/>
                  </a:moveTo>
                  <a:lnTo>
                    <a:pt x="4662" y="3780"/>
                  </a:lnTo>
                  <a:lnTo>
                    <a:pt x="4662" y="3620"/>
                  </a:lnTo>
                  <a:lnTo>
                    <a:pt x="4824" y="3620"/>
                  </a:lnTo>
                  <a:lnTo>
                    <a:pt x="4824" y="3780"/>
                  </a:lnTo>
                  <a:close/>
                  <a:moveTo>
                    <a:pt x="4824" y="3608"/>
                  </a:moveTo>
                  <a:lnTo>
                    <a:pt x="4662" y="3608"/>
                  </a:lnTo>
                  <a:lnTo>
                    <a:pt x="4662" y="3274"/>
                  </a:lnTo>
                  <a:lnTo>
                    <a:pt x="4824" y="3274"/>
                  </a:lnTo>
                  <a:lnTo>
                    <a:pt x="4824" y="3608"/>
                  </a:lnTo>
                  <a:close/>
                  <a:moveTo>
                    <a:pt x="4824" y="3262"/>
                  </a:moveTo>
                  <a:lnTo>
                    <a:pt x="4662" y="3262"/>
                  </a:lnTo>
                  <a:lnTo>
                    <a:pt x="4662" y="3102"/>
                  </a:lnTo>
                  <a:lnTo>
                    <a:pt x="4824" y="3102"/>
                  </a:lnTo>
                  <a:lnTo>
                    <a:pt x="4824" y="3262"/>
                  </a:lnTo>
                  <a:close/>
                  <a:moveTo>
                    <a:pt x="4824" y="3090"/>
                  </a:moveTo>
                  <a:lnTo>
                    <a:pt x="4662" y="3090"/>
                  </a:lnTo>
                  <a:lnTo>
                    <a:pt x="4662" y="2928"/>
                  </a:lnTo>
                  <a:lnTo>
                    <a:pt x="4824" y="2928"/>
                  </a:lnTo>
                  <a:lnTo>
                    <a:pt x="4824" y="3090"/>
                  </a:lnTo>
                  <a:close/>
                  <a:moveTo>
                    <a:pt x="4824" y="2916"/>
                  </a:moveTo>
                  <a:lnTo>
                    <a:pt x="4662" y="2916"/>
                  </a:lnTo>
                  <a:lnTo>
                    <a:pt x="4662" y="2756"/>
                  </a:lnTo>
                  <a:lnTo>
                    <a:pt x="4824" y="2756"/>
                  </a:lnTo>
                  <a:lnTo>
                    <a:pt x="4824" y="2916"/>
                  </a:lnTo>
                  <a:close/>
                  <a:moveTo>
                    <a:pt x="4824" y="2744"/>
                  </a:moveTo>
                  <a:lnTo>
                    <a:pt x="4662" y="2744"/>
                  </a:lnTo>
                  <a:lnTo>
                    <a:pt x="4662" y="2582"/>
                  </a:lnTo>
                  <a:lnTo>
                    <a:pt x="4824" y="2582"/>
                  </a:lnTo>
                  <a:lnTo>
                    <a:pt x="4824" y="2744"/>
                  </a:lnTo>
                  <a:close/>
                  <a:moveTo>
                    <a:pt x="4824" y="2570"/>
                  </a:moveTo>
                  <a:lnTo>
                    <a:pt x="4662" y="2570"/>
                  </a:lnTo>
                  <a:lnTo>
                    <a:pt x="4662" y="2410"/>
                  </a:lnTo>
                  <a:lnTo>
                    <a:pt x="4824" y="2410"/>
                  </a:lnTo>
                  <a:lnTo>
                    <a:pt x="4824" y="2570"/>
                  </a:lnTo>
                  <a:close/>
                  <a:moveTo>
                    <a:pt x="4824" y="2398"/>
                  </a:moveTo>
                  <a:lnTo>
                    <a:pt x="4662" y="2398"/>
                  </a:lnTo>
                  <a:lnTo>
                    <a:pt x="4662" y="2238"/>
                  </a:lnTo>
                  <a:lnTo>
                    <a:pt x="4824" y="2238"/>
                  </a:lnTo>
                  <a:lnTo>
                    <a:pt x="4824" y="2398"/>
                  </a:lnTo>
                  <a:close/>
                  <a:moveTo>
                    <a:pt x="4824" y="2226"/>
                  </a:moveTo>
                  <a:lnTo>
                    <a:pt x="4662" y="2226"/>
                  </a:lnTo>
                  <a:lnTo>
                    <a:pt x="4662" y="2064"/>
                  </a:lnTo>
                  <a:lnTo>
                    <a:pt x="4824" y="2064"/>
                  </a:lnTo>
                  <a:lnTo>
                    <a:pt x="4824" y="2226"/>
                  </a:lnTo>
                  <a:close/>
                  <a:moveTo>
                    <a:pt x="4824" y="2052"/>
                  </a:moveTo>
                  <a:lnTo>
                    <a:pt x="4662" y="2052"/>
                  </a:lnTo>
                  <a:lnTo>
                    <a:pt x="4662" y="1892"/>
                  </a:lnTo>
                  <a:lnTo>
                    <a:pt x="4824" y="1892"/>
                  </a:lnTo>
                  <a:lnTo>
                    <a:pt x="4824" y="2052"/>
                  </a:lnTo>
                  <a:close/>
                  <a:moveTo>
                    <a:pt x="4824" y="1880"/>
                  </a:moveTo>
                  <a:lnTo>
                    <a:pt x="4662" y="1880"/>
                  </a:lnTo>
                  <a:lnTo>
                    <a:pt x="4662" y="1546"/>
                  </a:lnTo>
                  <a:lnTo>
                    <a:pt x="4824" y="1546"/>
                  </a:lnTo>
                  <a:lnTo>
                    <a:pt x="4824" y="1880"/>
                  </a:lnTo>
                  <a:close/>
                  <a:moveTo>
                    <a:pt x="4824" y="1534"/>
                  </a:moveTo>
                  <a:lnTo>
                    <a:pt x="4662" y="1534"/>
                  </a:lnTo>
                  <a:lnTo>
                    <a:pt x="4662" y="1372"/>
                  </a:lnTo>
                  <a:lnTo>
                    <a:pt x="4824" y="1372"/>
                  </a:lnTo>
                  <a:lnTo>
                    <a:pt x="4824" y="1534"/>
                  </a:lnTo>
                  <a:close/>
                  <a:moveTo>
                    <a:pt x="4824" y="1360"/>
                  </a:moveTo>
                  <a:lnTo>
                    <a:pt x="4662" y="1360"/>
                  </a:lnTo>
                  <a:lnTo>
                    <a:pt x="4662" y="1200"/>
                  </a:lnTo>
                  <a:lnTo>
                    <a:pt x="4824" y="1200"/>
                  </a:lnTo>
                  <a:lnTo>
                    <a:pt x="4824" y="1360"/>
                  </a:lnTo>
                  <a:close/>
                  <a:moveTo>
                    <a:pt x="4824" y="1188"/>
                  </a:moveTo>
                  <a:lnTo>
                    <a:pt x="4662" y="1188"/>
                  </a:lnTo>
                  <a:lnTo>
                    <a:pt x="4662" y="1028"/>
                  </a:lnTo>
                  <a:lnTo>
                    <a:pt x="4824" y="1028"/>
                  </a:lnTo>
                  <a:lnTo>
                    <a:pt x="4824" y="1188"/>
                  </a:lnTo>
                  <a:close/>
                  <a:moveTo>
                    <a:pt x="4824" y="1016"/>
                  </a:moveTo>
                  <a:lnTo>
                    <a:pt x="4662" y="1016"/>
                  </a:lnTo>
                  <a:lnTo>
                    <a:pt x="4662" y="854"/>
                  </a:lnTo>
                  <a:lnTo>
                    <a:pt x="4824" y="854"/>
                  </a:lnTo>
                  <a:lnTo>
                    <a:pt x="4824" y="1016"/>
                  </a:lnTo>
                  <a:close/>
                  <a:moveTo>
                    <a:pt x="4824" y="842"/>
                  </a:moveTo>
                  <a:lnTo>
                    <a:pt x="4662" y="842"/>
                  </a:lnTo>
                  <a:lnTo>
                    <a:pt x="4662" y="682"/>
                  </a:lnTo>
                  <a:lnTo>
                    <a:pt x="4824" y="682"/>
                  </a:lnTo>
                  <a:lnTo>
                    <a:pt x="4824" y="842"/>
                  </a:lnTo>
                  <a:close/>
                  <a:moveTo>
                    <a:pt x="4824" y="670"/>
                  </a:moveTo>
                  <a:lnTo>
                    <a:pt x="4662" y="670"/>
                  </a:lnTo>
                  <a:lnTo>
                    <a:pt x="4662" y="508"/>
                  </a:lnTo>
                  <a:lnTo>
                    <a:pt x="4824" y="508"/>
                  </a:lnTo>
                  <a:lnTo>
                    <a:pt x="4824" y="670"/>
                  </a:lnTo>
                  <a:close/>
                  <a:moveTo>
                    <a:pt x="4824" y="496"/>
                  </a:moveTo>
                  <a:lnTo>
                    <a:pt x="4662" y="496"/>
                  </a:lnTo>
                  <a:lnTo>
                    <a:pt x="4662" y="336"/>
                  </a:lnTo>
                  <a:lnTo>
                    <a:pt x="4824" y="336"/>
                  </a:lnTo>
                  <a:lnTo>
                    <a:pt x="4824" y="496"/>
                  </a:lnTo>
                  <a:close/>
                  <a:moveTo>
                    <a:pt x="4824" y="324"/>
                  </a:moveTo>
                  <a:lnTo>
                    <a:pt x="4662" y="324"/>
                  </a:lnTo>
                  <a:lnTo>
                    <a:pt x="4662" y="164"/>
                  </a:lnTo>
                  <a:lnTo>
                    <a:pt x="4824" y="164"/>
                  </a:lnTo>
                  <a:lnTo>
                    <a:pt x="4824" y="324"/>
                  </a:lnTo>
                  <a:close/>
                  <a:moveTo>
                    <a:pt x="4997" y="4990"/>
                  </a:moveTo>
                  <a:lnTo>
                    <a:pt x="4836" y="4990"/>
                  </a:lnTo>
                  <a:lnTo>
                    <a:pt x="4836" y="4830"/>
                  </a:lnTo>
                  <a:lnTo>
                    <a:pt x="4997" y="4830"/>
                  </a:lnTo>
                  <a:lnTo>
                    <a:pt x="4997" y="4990"/>
                  </a:lnTo>
                  <a:close/>
                  <a:moveTo>
                    <a:pt x="4997" y="4818"/>
                  </a:moveTo>
                  <a:lnTo>
                    <a:pt x="4836" y="4818"/>
                  </a:lnTo>
                  <a:lnTo>
                    <a:pt x="4836" y="4656"/>
                  </a:lnTo>
                  <a:lnTo>
                    <a:pt x="4997" y="4656"/>
                  </a:lnTo>
                  <a:lnTo>
                    <a:pt x="4997" y="4818"/>
                  </a:lnTo>
                  <a:close/>
                  <a:moveTo>
                    <a:pt x="4997" y="4644"/>
                  </a:moveTo>
                  <a:lnTo>
                    <a:pt x="4836" y="4644"/>
                  </a:lnTo>
                  <a:lnTo>
                    <a:pt x="4836" y="4484"/>
                  </a:lnTo>
                  <a:lnTo>
                    <a:pt x="4997" y="4484"/>
                  </a:lnTo>
                  <a:lnTo>
                    <a:pt x="4997" y="4644"/>
                  </a:lnTo>
                  <a:close/>
                  <a:moveTo>
                    <a:pt x="4997" y="4472"/>
                  </a:moveTo>
                  <a:lnTo>
                    <a:pt x="4836" y="4472"/>
                  </a:lnTo>
                  <a:lnTo>
                    <a:pt x="4836" y="4310"/>
                  </a:lnTo>
                  <a:lnTo>
                    <a:pt x="4997" y="4310"/>
                  </a:lnTo>
                  <a:lnTo>
                    <a:pt x="4997" y="4472"/>
                  </a:lnTo>
                  <a:close/>
                  <a:moveTo>
                    <a:pt x="4997" y="4298"/>
                  </a:moveTo>
                  <a:lnTo>
                    <a:pt x="4836" y="4298"/>
                  </a:lnTo>
                  <a:lnTo>
                    <a:pt x="4836" y="4138"/>
                  </a:lnTo>
                  <a:lnTo>
                    <a:pt x="4997" y="4138"/>
                  </a:lnTo>
                  <a:lnTo>
                    <a:pt x="4997" y="4298"/>
                  </a:lnTo>
                  <a:close/>
                  <a:moveTo>
                    <a:pt x="4997" y="4126"/>
                  </a:moveTo>
                  <a:lnTo>
                    <a:pt x="4836" y="4126"/>
                  </a:lnTo>
                  <a:lnTo>
                    <a:pt x="4836" y="3966"/>
                  </a:lnTo>
                  <a:lnTo>
                    <a:pt x="4997" y="3966"/>
                  </a:lnTo>
                  <a:lnTo>
                    <a:pt x="4997" y="4126"/>
                  </a:lnTo>
                  <a:close/>
                  <a:moveTo>
                    <a:pt x="4997" y="3954"/>
                  </a:moveTo>
                  <a:lnTo>
                    <a:pt x="4836" y="3954"/>
                  </a:lnTo>
                  <a:lnTo>
                    <a:pt x="4836" y="3792"/>
                  </a:lnTo>
                  <a:lnTo>
                    <a:pt x="4997" y="3792"/>
                  </a:lnTo>
                  <a:lnTo>
                    <a:pt x="4997" y="3954"/>
                  </a:lnTo>
                  <a:close/>
                  <a:moveTo>
                    <a:pt x="4997" y="3780"/>
                  </a:moveTo>
                  <a:lnTo>
                    <a:pt x="4836" y="3780"/>
                  </a:lnTo>
                  <a:lnTo>
                    <a:pt x="4836" y="3620"/>
                  </a:lnTo>
                  <a:lnTo>
                    <a:pt x="4997" y="3620"/>
                  </a:lnTo>
                  <a:lnTo>
                    <a:pt x="4997" y="3780"/>
                  </a:lnTo>
                  <a:close/>
                  <a:moveTo>
                    <a:pt x="4997" y="3608"/>
                  </a:moveTo>
                  <a:lnTo>
                    <a:pt x="4836" y="3608"/>
                  </a:lnTo>
                  <a:lnTo>
                    <a:pt x="4836" y="3274"/>
                  </a:lnTo>
                  <a:lnTo>
                    <a:pt x="4997" y="3274"/>
                  </a:lnTo>
                  <a:lnTo>
                    <a:pt x="4997" y="3608"/>
                  </a:lnTo>
                  <a:close/>
                  <a:moveTo>
                    <a:pt x="4997" y="3262"/>
                  </a:moveTo>
                  <a:lnTo>
                    <a:pt x="4836" y="3262"/>
                  </a:lnTo>
                  <a:lnTo>
                    <a:pt x="4836" y="3102"/>
                  </a:lnTo>
                  <a:lnTo>
                    <a:pt x="4997" y="3102"/>
                  </a:lnTo>
                  <a:lnTo>
                    <a:pt x="4997" y="3262"/>
                  </a:lnTo>
                  <a:close/>
                  <a:moveTo>
                    <a:pt x="4997" y="3090"/>
                  </a:moveTo>
                  <a:lnTo>
                    <a:pt x="4836" y="3090"/>
                  </a:lnTo>
                  <a:lnTo>
                    <a:pt x="4836" y="2928"/>
                  </a:lnTo>
                  <a:lnTo>
                    <a:pt x="4997" y="2928"/>
                  </a:lnTo>
                  <a:lnTo>
                    <a:pt x="4997" y="3090"/>
                  </a:lnTo>
                  <a:close/>
                  <a:moveTo>
                    <a:pt x="4997" y="2916"/>
                  </a:moveTo>
                  <a:lnTo>
                    <a:pt x="4836" y="2916"/>
                  </a:lnTo>
                  <a:lnTo>
                    <a:pt x="4836" y="2756"/>
                  </a:lnTo>
                  <a:lnTo>
                    <a:pt x="4997" y="2756"/>
                  </a:lnTo>
                  <a:lnTo>
                    <a:pt x="4997" y="2916"/>
                  </a:lnTo>
                  <a:close/>
                  <a:moveTo>
                    <a:pt x="4997" y="2744"/>
                  </a:moveTo>
                  <a:lnTo>
                    <a:pt x="4836" y="2744"/>
                  </a:lnTo>
                  <a:lnTo>
                    <a:pt x="4836" y="2582"/>
                  </a:lnTo>
                  <a:lnTo>
                    <a:pt x="4997" y="2582"/>
                  </a:lnTo>
                  <a:lnTo>
                    <a:pt x="4997" y="2744"/>
                  </a:lnTo>
                  <a:close/>
                  <a:moveTo>
                    <a:pt x="4997" y="2570"/>
                  </a:moveTo>
                  <a:lnTo>
                    <a:pt x="4836" y="2570"/>
                  </a:lnTo>
                  <a:lnTo>
                    <a:pt x="4836" y="2410"/>
                  </a:lnTo>
                  <a:lnTo>
                    <a:pt x="4997" y="2410"/>
                  </a:lnTo>
                  <a:lnTo>
                    <a:pt x="4997" y="2570"/>
                  </a:lnTo>
                  <a:close/>
                  <a:moveTo>
                    <a:pt x="4997" y="2398"/>
                  </a:moveTo>
                  <a:lnTo>
                    <a:pt x="4836" y="2398"/>
                  </a:lnTo>
                  <a:lnTo>
                    <a:pt x="4836" y="2238"/>
                  </a:lnTo>
                  <a:lnTo>
                    <a:pt x="4997" y="2238"/>
                  </a:lnTo>
                  <a:lnTo>
                    <a:pt x="4997" y="2398"/>
                  </a:lnTo>
                  <a:close/>
                  <a:moveTo>
                    <a:pt x="4997" y="2226"/>
                  </a:moveTo>
                  <a:lnTo>
                    <a:pt x="4836" y="2226"/>
                  </a:lnTo>
                  <a:lnTo>
                    <a:pt x="4836" y="2064"/>
                  </a:lnTo>
                  <a:lnTo>
                    <a:pt x="4997" y="2064"/>
                  </a:lnTo>
                  <a:lnTo>
                    <a:pt x="4997" y="2226"/>
                  </a:lnTo>
                  <a:close/>
                  <a:moveTo>
                    <a:pt x="4997" y="2052"/>
                  </a:moveTo>
                  <a:lnTo>
                    <a:pt x="4836" y="2052"/>
                  </a:lnTo>
                  <a:lnTo>
                    <a:pt x="4836" y="1892"/>
                  </a:lnTo>
                  <a:lnTo>
                    <a:pt x="4997" y="1892"/>
                  </a:lnTo>
                  <a:lnTo>
                    <a:pt x="4997" y="2052"/>
                  </a:lnTo>
                  <a:close/>
                  <a:moveTo>
                    <a:pt x="4997" y="1880"/>
                  </a:moveTo>
                  <a:lnTo>
                    <a:pt x="4836" y="1880"/>
                  </a:lnTo>
                  <a:lnTo>
                    <a:pt x="4836" y="1546"/>
                  </a:lnTo>
                  <a:lnTo>
                    <a:pt x="4997" y="1546"/>
                  </a:lnTo>
                  <a:lnTo>
                    <a:pt x="4997" y="1880"/>
                  </a:lnTo>
                  <a:close/>
                  <a:moveTo>
                    <a:pt x="4997" y="1534"/>
                  </a:moveTo>
                  <a:lnTo>
                    <a:pt x="4836" y="1534"/>
                  </a:lnTo>
                  <a:lnTo>
                    <a:pt x="4836" y="1372"/>
                  </a:lnTo>
                  <a:lnTo>
                    <a:pt x="4997" y="1372"/>
                  </a:lnTo>
                  <a:lnTo>
                    <a:pt x="4997" y="1534"/>
                  </a:lnTo>
                  <a:close/>
                  <a:moveTo>
                    <a:pt x="4997" y="1360"/>
                  </a:moveTo>
                  <a:lnTo>
                    <a:pt x="4836" y="1360"/>
                  </a:lnTo>
                  <a:lnTo>
                    <a:pt x="4836" y="1200"/>
                  </a:lnTo>
                  <a:lnTo>
                    <a:pt x="4997" y="1200"/>
                  </a:lnTo>
                  <a:lnTo>
                    <a:pt x="4997" y="1360"/>
                  </a:lnTo>
                  <a:close/>
                  <a:moveTo>
                    <a:pt x="4997" y="1188"/>
                  </a:moveTo>
                  <a:lnTo>
                    <a:pt x="4836" y="1188"/>
                  </a:lnTo>
                  <a:lnTo>
                    <a:pt x="4836" y="1028"/>
                  </a:lnTo>
                  <a:lnTo>
                    <a:pt x="4997" y="1028"/>
                  </a:lnTo>
                  <a:lnTo>
                    <a:pt x="4997" y="1188"/>
                  </a:lnTo>
                  <a:close/>
                  <a:moveTo>
                    <a:pt x="4997" y="1016"/>
                  </a:moveTo>
                  <a:lnTo>
                    <a:pt x="4836" y="1016"/>
                  </a:lnTo>
                  <a:lnTo>
                    <a:pt x="4836" y="854"/>
                  </a:lnTo>
                  <a:lnTo>
                    <a:pt x="4997" y="854"/>
                  </a:lnTo>
                  <a:lnTo>
                    <a:pt x="4997" y="1016"/>
                  </a:lnTo>
                  <a:close/>
                  <a:moveTo>
                    <a:pt x="4997" y="842"/>
                  </a:moveTo>
                  <a:lnTo>
                    <a:pt x="4836" y="842"/>
                  </a:lnTo>
                  <a:lnTo>
                    <a:pt x="4836" y="682"/>
                  </a:lnTo>
                  <a:lnTo>
                    <a:pt x="4997" y="682"/>
                  </a:lnTo>
                  <a:lnTo>
                    <a:pt x="4997" y="842"/>
                  </a:lnTo>
                  <a:close/>
                  <a:moveTo>
                    <a:pt x="4997" y="670"/>
                  </a:moveTo>
                  <a:lnTo>
                    <a:pt x="4836" y="670"/>
                  </a:lnTo>
                  <a:lnTo>
                    <a:pt x="4836" y="508"/>
                  </a:lnTo>
                  <a:lnTo>
                    <a:pt x="4997" y="508"/>
                  </a:lnTo>
                  <a:lnTo>
                    <a:pt x="4997" y="670"/>
                  </a:lnTo>
                  <a:close/>
                  <a:moveTo>
                    <a:pt x="4997" y="496"/>
                  </a:moveTo>
                  <a:lnTo>
                    <a:pt x="4836" y="496"/>
                  </a:lnTo>
                  <a:lnTo>
                    <a:pt x="4836" y="336"/>
                  </a:lnTo>
                  <a:lnTo>
                    <a:pt x="4997" y="336"/>
                  </a:lnTo>
                  <a:lnTo>
                    <a:pt x="4997" y="496"/>
                  </a:lnTo>
                  <a:close/>
                  <a:moveTo>
                    <a:pt x="4997" y="324"/>
                  </a:moveTo>
                  <a:lnTo>
                    <a:pt x="4836" y="324"/>
                  </a:lnTo>
                  <a:lnTo>
                    <a:pt x="4836" y="164"/>
                  </a:lnTo>
                  <a:lnTo>
                    <a:pt x="4997" y="164"/>
                  </a:lnTo>
                  <a:lnTo>
                    <a:pt x="4997" y="324"/>
                  </a:lnTo>
                  <a:close/>
                  <a:moveTo>
                    <a:pt x="5343" y="4990"/>
                  </a:moveTo>
                  <a:lnTo>
                    <a:pt x="5009" y="4990"/>
                  </a:lnTo>
                  <a:lnTo>
                    <a:pt x="5009" y="4830"/>
                  </a:lnTo>
                  <a:lnTo>
                    <a:pt x="5343" y="4830"/>
                  </a:lnTo>
                  <a:lnTo>
                    <a:pt x="5343" y="4990"/>
                  </a:lnTo>
                  <a:close/>
                  <a:moveTo>
                    <a:pt x="5343" y="4818"/>
                  </a:moveTo>
                  <a:lnTo>
                    <a:pt x="5009" y="4818"/>
                  </a:lnTo>
                  <a:lnTo>
                    <a:pt x="5009" y="4656"/>
                  </a:lnTo>
                  <a:lnTo>
                    <a:pt x="5343" y="4656"/>
                  </a:lnTo>
                  <a:lnTo>
                    <a:pt x="5343" y="4818"/>
                  </a:lnTo>
                  <a:close/>
                  <a:moveTo>
                    <a:pt x="5343" y="4644"/>
                  </a:moveTo>
                  <a:lnTo>
                    <a:pt x="5009" y="4644"/>
                  </a:lnTo>
                  <a:lnTo>
                    <a:pt x="5009" y="4484"/>
                  </a:lnTo>
                  <a:lnTo>
                    <a:pt x="5343" y="4484"/>
                  </a:lnTo>
                  <a:lnTo>
                    <a:pt x="5343" y="4644"/>
                  </a:lnTo>
                  <a:close/>
                  <a:moveTo>
                    <a:pt x="5343" y="4472"/>
                  </a:moveTo>
                  <a:lnTo>
                    <a:pt x="5009" y="4472"/>
                  </a:lnTo>
                  <a:lnTo>
                    <a:pt x="5009" y="4310"/>
                  </a:lnTo>
                  <a:lnTo>
                    <a:pt x="5343" y="4310"/>
                  </a:lnTo>
                  <a:lnTo>
                    <a:pt x="5343" y="4472"/>
                  </a:lnTo>
                  <a:close/>
                  <a:moveTo>
                    <a:pt x="5343" y="4298"/>
                  </a:moveTo>
                  <a:lnTo>
                    <a:pt x="5009" y="4298"/>
                  </a:lnTo>
                  <a:lnTo>
                    <a:pt x="5009" y="4138"/>
                  </a:lnTo>
                  <a:lnTo>
                    <a:pt x="5343" y="4138"/>
                  </a:lnTo>
                  <a:lnTo>
                    <a:pt x="5343" y="4298"/>
                  </a:lnTo>
                  <a:close/>
                  <a:moveTo>
                    <a:pt x="5343" y="4126"/>
                  </a:moveTo>
                  <a:lnTo>
                    <a:pt x="5009" y="4126"/>
                  </a:lnTo>
                  <a:lnTo>
                    <a:pt x="5009" y="3966"/>
                  </a:lnTo>
                  <a:lnTo>
                    <a:pt x="5343" y="3966"/>
                  </a:lnTo>
                  <a:lnTo>
                    <a:pt x="5343" y="4126"/>
                  </a:lnTo>
                  <a:close/>
                  <a:moveTo>
                    <a:pt x="5343" y="3954"/>
                  </a:moveTo>
                  <a:lnTo>
                    <a:pt x="5009" y="3954"/>
                  </a:lnTo>
                  <a:lnTo>
                    <a:pt x="5009" y="3792"/>
                  </a:lnTo>
                  <a:lnTo>
                    <a:pt x="5343" y="3792"/>
                  </a:lnTo>
                  <a:lnTo>
                    <a:pt x="5343" y="3954"/>
                  </a:lnTo>
                  <a:close/>
                  <a:moveTo>
                    <a:pt x="5343" y="3780"/>
                  </a:moveTo>
                  <a:lnTo>
                    <a:pt x="5009" y="3780"/>
                  </a:lnTo>
                  <a:lnTo>
                    <a:pt x="5009" y="3620"/>
                  </a:lnTo>
                  <a:lnTo>
                    <a:pt x="5343" y="3620"/>
                  </a:lnTo>
                  <a:lnTo>
                    <a:pt x="5343" y="3780"/>
                  </a:lnTo>
                  <a:close/>
                  <a:moveTo>
                    <a:pt x="5343" y="3608"/>
                  </a:moveTo>
                  <a:lnTo>
                    <a:pt x="5009" y="3608"/>
                  </a:lnTo>
                  <a:lnTo>
                    <a:pt x="5009" y="3274"/>
                  </a:lnTo>
                  <a:lnTo>
                    <a:pt x="5343" y="3274"/>
                  </a:lnTo>
                  <a:lnTo>
                    <a:pt x="5343" y="3608"/>
                  </a:lnTo>
                  <a:close/>
                  <a:moveTo>
                    <a:pt x="5343" y="3262"/>
                  </a:moveTo>
                  <a:lnTo>
                    <a:pt x="5009" y="3262"/>
                  </a:lnTo>
                  <a:lnTo>
                    <a:pt x="5009" y="3102"/>
                  </a:lnTo>
                  <a:lnTo>
                    <a:pt x="5343" y="3102"/>
                  </a:lnTo>
                  <a:lnTo>
                    <a:pt x="5343" y="3262"/>
                  </a:lnTo>
                  <a:close/>
                  <a:moveTo>
                    <a:pt x="5343" y="3090"/>
                  </a:moveTo>
                  <a:lnTo>
                    <a:pt x="5009" y="3090"/>
                  </a:lnTo>
                  <a:lnTo>
                    <a:pt x="5009" y="2928"/>
                  </a:lnTo>
                  <a:lnTo>
                    <a:pt x="5343" y="2928"/>
                  </a:lnTo>
                  <a:lnTo>
                    <a:pt x="5343" y="3090"/>
                  </a:lnTo>
                  <a:close/>
                  <a:moveTo>
                    <a:pt x="5343" y="2916"/>
                  </a:moveTo>
                  <a:lnTo>
                    <a:pt x="5009" y="2916"/>
                  </a:lnTo>
                  <a:lnTo>
                    <a:pt x="5009" y="2756"/>
                  </a:lnTo>
                  <a:lnTo>
                    <a:pt x="5343" y="2756"/>
                  </a:lnTo>
                  <a:lnTo>
                    <a:pt x="5343" y="2916"/>
                  </a:lnTo>
                  <a:close/>
                  <a:moveTo>
                    <a:pt x="5343" y="2744"/>
                  </a:moveTo>
                  <a:lnTo>
                    <a:pt x="5009" y="2744"/>
                  </a:lnTo>
                  <a:lnTo>
                    <a:pt x="5009" y="2582"/>
                  </a:lnTo>
                  <a:lnTo>
                    <a:pt x="5343" y="2582"/>
                  </a:lnTo>
                  <a:lnTo>
                    <a:pt x="5343" y="2744"/>
                  </a:lnTo>
                  <a:close/>
                  <a:moveTo>
                    <a:pt x="5343" y="2570"/>
                  </a:moveTo>
                  <a:lnTo>
                    <a:pt x="5009" y="2570"/>
                  </a:lnTo>
                  <a:lnTo>
                    <a:pt x="5009" y="2410"/>
                  </a:lnTo>
                  <a:lnTo>
                    <a:pt x="5343" y="2410"/>
                  </a:lnTo>
                  <a:lnTo>
                    <a:pt x="5343" y="2570"/>
                  </a:lnTo>
                  <a:close/>
                  <a:moveTo>
                    <a:pt x="5343" y="2398"/>
                  </a:moveTo>
                  <a:lnTo>
                    <a:pt x="5009" y="2398"/>
                  </a:lnTo>
                  <a:lnTo>
                    <a:pt x="5009" y="2238"/>
                  </a:lnTo>
                  <a:lnTo>
                    <a:pt x="5343" y="2238"/>
                  </a:lnTo>
                  <a:lnTo>
                    <a:pt x="5343" y="2398"/>
                  </a:lnTo>
                  <a:close/>
                  <a:moveTo>
                    <a:pt x="5343" y="2226"/>
                  </a:moveTo>
                  <a:lnTo>
                    <a:pt x="5009" y="2226"/>
                  </a:lnTo>
                  <a:lnTo>
                    <a:pt x="5009" y="2064"/>
                  </a:lnTo>
                  <a:lnTo>
                    <a:pt x="5343" y="2064"/>
                  </a:lnTo>
                  <a:lnTo>
                    <a:pt x="5343" y="2226"/>
                  </a:lnTo>
                  <a:close/>
                  <a:moveTo>
                    <a:pt x="5343" y="2052"/>
                  </a:moveTo>
                  <a:lnTo>
                    <a:pt x="5009" y="2052"/>
                  </a:lnTo>
                  <a:lnTo>
                    <a:pt x="5009" y="1892"/>
                  </a:lnTo>
                  <a:lnTo>
                    <a:pt x="5343" y="1892"/>
                  </a:lnTo>
                  <a:lnTo>
                    <a:pt x="5343" y="2052"/>
                  </a:lnTo>
                  <a:close/>
                  <a:moveTo>
                    <a:pt x="5343" y="1880"/>
                  </a:moveTo>
                  <a:lnTo>
                    <a:pt x="5009" y="1880"/>
                  </a:lnTo>
                  <a:lnTo>
                    <a:pt x="5009" y="1546"/>
                  </a:lnTo>
                  <a:lnTo>
                    <a:pt x="5343" y="1546"/>
                  </a:lnTo>
                  <a:lnTo>
                    <a:pt x="5343" y="1880"/>
                  </a:lnTo>
                  <a:close/>
                  <a:moveTo>
                    <a:pt x="5343" y="1534"/>
                  </a:moveTo>
                  <a:lnTo>
                    <a:pt x="5009" y="1534"/>
                  </a:lnTo>
                  <a:lnTo>
                    <a:pt x="5009" y="1372"/>
                  </a:lnTo>
                  <a:lnTo>
                    <a:pt x="5343" y="1372"/>
                  </a:lnTo>
                  <a:lnTo>
                    <a:pt x="5343" y="1534"/>
                  </a:lnTo>
                  <a:close/>
                  <a:moveTo>
                    <a:pt x="5343" y="1360"/>
                  </a:moveTo>
                  <a:lnTo>
                    <a:pt x="5009" y="1360"/>
                  </a:lnTo>
                  <a:lnTo>
                    <a:pt x="5009" y="1200"/>
                  </a:lnTo>
                  <a:lnTo>
                    <a:pt x="5343" y="1200"/>
                  </a:lnTo>
                  <a:lnTo>
                    <a:pt x="5343" y="1360"/>
                  </a:lnTo>
                  <a:close/>
                  <a:moveTo>
                    <a:pt x="5343" y="1188"/>
                  </a:moveTo>
                  <a:lnTo>
                    <a:pt x="5009" y="1188"/>
                  </a:lnTo>
                  <a:lnTo>
                    <a:pt x="5009" y="1028"/>
                  </a:lnTo>
                  <a:lnTo>
                    <a:pt x="5343" y="1028"/>
                  </a:lnTo>
                  <a:lnTo>
                    <a:pt x="5343" y="1188"/>
                  </a:lnTo>
                  <a:close/>
                  <a:moveTo>
                    <a:pt x="5343" y="1016"/>
                  </a:moveTo>
                  <a:lnTo>
                    <a:pt x="5009" y="1016"/>
                  </a:lnTo>
                  <a:lnTo>
                    <a:pt x="5009" y="854"/>
                  </a:lnTo>
                  <a:lnTo>
                    <a:pt x="5343" y="854"/>
                  </a:lnTo>
                  <a:lnTo>
                    <a:pt x="5343" y="1016"/>
                  </a:lnTo>
                  <a:close/>
                  <a:moveTo>
                    <a:pt x="5343" y="842"/>
                  </a:moveTo>
                  <a:lnTo>
                    <a:pt x="5009" y="842"/>
                  </a:lnTo>
                  <a:lnTo>
                    <a:pt x="5009" y="682"/>
                  </a:lnTo>
                  <a:lnTo>
                    <a:pt x="5343" y="682"/>
                  </a:lnTo>
                  <a:lnTo>
                    <a:pt x="5343" y="842"/>
                  </a:lnTo>
                  <a:close/>
                  <a:moveTo>
                    <a:pt x="5343" y="670"/>
                  </a:moveTo>
                  <a:lnTo>
                    <a:pt x="5009" y="670"/>
                  </a:lnTo>
                  <a:lnTo>
                    <a:pt x="5009" y="508"/>
                  </a:lnTo>
                  <a:lnTo>
                    <a:pt x="5343" y="508"/>
                  </a:lnTo>
                  <a:lnTo>
                    <a:pt x="5343" y="670"/>
                  </a:lnTo>
                  <a:close/>
                  <a:moveTo>
                    <a:pt x="5343" y="496"/>
                  </a:moveTo>
                  <a:lnTo>
                    <a:pt x="5009" y="496"/>
                  </a:lnTo>
                  <a:lnTo>
                    <a:pt x="5009" y="336"/>
                  </a:lnTo>
                  <a:lnTo>
                    <a:pt x="5343" y="336"/>
                  </a:lnTo>
                  <a:lnTo>
                    <a:pt x="5343" y="496"/>
                  </a:lnTo>
                  <a:close/>
                  <a:moveTo>
                    <a:pt x="5343" y="324"/>
                  </a:moveTo>
                  <a:lnTo>
                    <a:pt x="5009" y="324"/>
                  </a:lnTo>
                  <a:lnTo>
                    <a:pt x="5009" y="164"/>
                  </a:lnTo>
                  <a:lnTo>
                    <a:pt x="5343" y="164"/>
                  </a:lnTo>
                  <a:lnTo>
                    <a:pt x="5343" y="324"/>
                  </a:lnTo>
                  <a:close/>
                  <a:moveTo>
                    <a:pt x="5516" y="4990"/>
                  </a:moveTo>
                  <a:lnTo>
                    <a:pt x="5355" y="4990"/>
                  </a:lnTo>
                  <a:lnTo>
                    <a:pt x="5355" y="4830"/>
                  </a:lnTo>
                  <a:lnTo>
                    <a:pt x="5516" y="4830"/>
                  </a:lnTo>
                  <a:lnTo>
                    <a:pt x="5516" y="4990"/>
                  </a:lnTo>
                  <a:close/>
                  <a:moveTo>
                    <a:pt x="5516" y="4818"/>
                  </a:moveTo>
                  <a:lnTo>
                    <a:pt x="5355" y="4818"/>
                  </a:lnTo>
                  <a:lnTo>
                    <a:pt x="5355" y="4656"/>
                  </a:lnTo>
                  <a:lnTo>
                    <a:pt x="5516" y="4656"/>
                  </a:lnTo>
                  <a:lnTo>
                    <a:pt x="5516" y="4818"/>
                  </a:lnTo>
                  <a:close/>
                  <a:moveTo>
                    <a:pt x="5516" y="4644"/>
                  </a:moveTo>
                  <a:lnTo>
                    <a:pt x="5355" y="4644"/>
                  </a:lnTo>
                  <a:lnTo>
                    <a:pt x="5355" y="4484"/>
                  </a:lnTo>
                  <a:lnTo>
                    <a:pt x="5516" y="4484"/>
                  </a:lnTo>
                  <a:lnTo>
                    <a:pt x="5516" y="4644"/>
                  </a:lnTo>
                  <a:close/>
                  <a:moveTo>
                    <a:pt x="5516" y="4472"/>
                  </a:moveTo>
                  <a:lnTo>
                    <a:pt x="5355" y="4472"/>
                  </a:lnTo>
                  <a:lnTo>
                    <a:pt x="5355" y="4310"/>
                  </a:lnTo>
                  <a:lnTo>
                    <a:pt x="5516" y="4310"/>
                  </a:lnTo>
                  <a:lnTo>
                    <a:pt x="5516" y="4472"/>
                  </a:lnTo>
                  <a:close/>
                  <a:moveTo>
                    <a:pt x="5516" y="4298"/>
                  </a:moveTo>
                  <a:lnTo>
                    <a:pt x="5355" y="4298"/>
                  </a:lnTo>
                  <a:lnTo>
                    <a:pt x="5355" y="4138"/>
                  </a:lnTo>
                  <a:lnTo>
                    <a:pt x="5516" y="4138"/>
                  </a:lnTo>
                  <a:lnTo>
                    <a:pt x="5516" y="4298"/>
                  </a:lnTo>
                  <a:close/>
                  <a:moveTo>
                    <a:pt x="5516" y="4126"/>
                  </a:moveTo>
                  <a:lnTo>
                    <a:pt x="5355" y="4126"/>
                  </a:lnTo>
                  <a:lnTo>
                    <a:pt x="5355" y="3966"/>
                  </a:lnTo>
                  <a:lnTo>
                    <a:pt x="5516" y="3966"/>
                  </a:lnTo>
                  <a:lnTo>
                    <a:pt x="5516" y="4126"/>
                  </a:lnTo>
                  <a:close/>
                  <a:moveTo>
                    <a:pt x="5516" y="3954"/>
                  </a:moveTo>
                  <a:lnTo>
                    <a:pt x="5355" y="3954"/>
                  </a:lnTo>
                  <a:lnTo>
                    <a:pt x="5355" y="3792"/>
                  </a:lnTo>
                  <a:lnTo>
                    <a:pt x="5516" y="3792"/>
                  </a:lnTo>
                  <a:lnTo>
                    <a:pt x="5516" y="3954"/>
                  </a:lnTo>
                  <a:close/>
                  <a:moveTo>
                    <a:pt x="5516" y="3780"/>
                  </a:moveTo>
                  <a:lnTo>
                    <a:pt x="5355" y="3780"/>
                  </a:lnTo>
                  <a:lnTo>
                    <a:pt x="5355" y="3620"/>
                  </a:lnTo>
                  <a:lnTo>
                    <a:pt x="5516" y="3620"/>
                  </a:lnTo>
                  <a:lnTo>
                    <a:pt x="5516" y="3780"/>
                  </a:lnTo>
                  <a:close/>
                  <a:moveTo>
                    <a:pt x="5516" y="3608"/>
                  </a:moveTo>
                  <a:lnTo>
                    <a:pt x="5355" y="3608"/>
                  </a:lnTo>
                  <a:lnTo>
                    <a:pt x="5355" y="3274"/>
                  </a:lnTo>
                  <a:lnTo>
                    <a:pt x="5516" y="3274"/>
                  </a:lnTo>
                  <a:lnTo>
                    <a:pt x="5516" y="3608"/>
                  </a:lnTo>
                  <a:close/>
                  <a:moveTo>
                    <a:pt x="5516" y="3262"/>
                  </a:moveTo>
                  <a:lnTo>
                    <a:pt x="5355" y="3262"/>
                  </a:lnTo>
                  <a:lnTo>
                    <a:pt x="5355" y="3102"/>
                  </a:lnTo>
                  <a:lnTo>
                    <a:pt x="5516" y="3102"/>
                  </a:lnTo>
                  <a:lnTo>
                    <a:pt x="5516" y="3262"/>
                  </a:lnTo>
                  <a:close/>
                  <a:moveTo>
                    <a:pt x="5516" y="3090"/>
                  </a:moveTo>
                  <a:lnTo>
                    <a:pt x="5355" y="3090"/>
                  </a:lnTo>
                  <a:lnTo>
                    <a:pt x="5355" y="2928"/>
                  </a:lnTo>
                  <a:lnTo>
                    <a:pt x="5516" y="2928"/>
                  </a:lnTo>
                  <a:lnTo>
                    <a:pt x="5516" y="3090"/>
                  </a:lnTo>
                  <a:close/>
                  <a:moveTo>
                    <a:pt x="5516" y="2916"/>
                  </a:moveTo>
                  <a:lnTo>
                    <a:pt x="5355" y="2916"/>
                  </a:lnTo>
                  <a:lnTo>
                    <a:pt x="5355" y="2756"/>
                  </a:lnTo>
                  <a:lnTo>
                    <a:pt x="5516" y="2756"/>
                  </a:lnTo>
                  <a:lnTo>
                    <a:pt x="5516" y="2916"/>
                  </a:lnTo>
                  <a:close/>
                  <a:moveTo>
                    <a:pt x="5516" y="2744"/>
                  </a:moveTo>
                  <a:lnTo>
                    <a:pt x="5355" y="2744"/>
                  </a:lnTo>
                  <a:lnTo>
                    <a:pt x="5355" y="2582"/>
                  </a:lnTo>
                  <a:lnTo>
                    <a:pt x="5516" y="2582"/>
                  </a:lnTo>
                  <a:lnTo>
                    <a:pt x="5516" y="2744"/>
                  </a:lnTo>
                  <a:close/>
                  <a:moveTo>
                    <a:pt x="5516" y="2570"/>
                  </a:moveTo>
                  <a:lnTo>
                    <a:pt x="5355" y="2570"/>
                  </a:lnTo>
                  <a:lnTo>
                    <a:pt x="5355" y="2410"/>
                  </a:lnTo>
                  <a:lnTo>
                    <a:pt x="5516" y="2410"/>
                  </a:lnTo>
                  <a:lnTo>
                    <a:pt x="5516" y="2570"/>
                  </a:lnTo>
                  <a:close/>
                  <a:moveTo>
                    <a:pt x="5516" y="2398"/>
                  </a:moveTo>
                  <a:lnTo>
                    <a:pt x="5355" y="2398"/>
                  </a:lnTo>
                  <a:lnTo>
                    <a:pt x="5355" y="2238"/>
                  </a:lnTo>
                  <a:lnTo>
                    <a:pt x="5516" y="2238"/>
                  </a:lnTo>
                  <a:lnTo>
                    <a:pt x="5516" y="2398"/>
                  </a:lnTo>
                  <a:close/>
                  <a:moveTo>
                    <a:pt x="5516" y="2226"/>
                  </a:moveTo>
                  <a:lnTo>
                    <a:pt x="5355" y="2226"/>
                  </a:lnTo>
                  <a:lnTo>
                    <a:pt x="5355" y="2064"/>
                  </a:lnTo>
                  <a:lnTo>
                    <a:pt x="5516" y="2064"/>
                  </a:lnTo>
                  <a:lnTo>
                    <a:pt x="5516" y="2226"/>
                  </a:lnTo>
                  <a:close/>
                  <a:moveTo>
                    <a:pt x="5516" y="2052"/>
                  </a:moveTo>
                  <a:lnTo>
                    <a:pt x="5355" y="2052"/>
                  </a:lnTo>
                  <a:lnTo>
                    <a:pt x="5355" y="1892"/>
                  </a:lnTo>
                  <a:lnTo>
                    <a:pt x="5516" y="1892"/>
                  </a:lnTo>
                  <a:lnTo>
                    <a:pt x="5516" y="2052"/>
                  </a:lnTo>
                  <a:close/>
                  <a:moveTo>
                    <a:pt x="5516" y="1880"/>
                  </a:moveTo>
                  <a:lnTo>
                    <a:pt x="5355" y="1880"/>
                  </a:lnTo>
                  <a:lnTo>
                    <a:pt x="5355" y="1546"/>
                  </a:lnTo>
                  <a:lnTo>
                    <a:pt x="5516" y="1546"/>
                  </a:lnTo>
                  <a:lnTo>
                    <a:pt x="5516" y="1880"/>
                  </a:lnTo>
                  <a:close/>
                  <a:moveTo>
                    <a:pt x="5516" y="1534"/>
                  </a:moveTo>
                  <a:lnTo>
                    <a:pt x="5355" y="1534"/>
                  </a:lnTo>
                  <a:lnTo>
                    <a:pt x="5355" y="1372"/>
                  </a:lnTo>
                  <a:lnTo>
                    <a:pt x="5516" y="1372"/>
                  </a:lnTo>
                  <a:lnTo>
                    <a:pt x="5516" y="1534"/>
                  </a:lnTo>
                  <a:close/>
                  <a:moveTo>
                    <a:pt x="5516" y="1360"/>
                  </a:moveTo>
                  <a:lnTo>
                    <a:pt x="5355" y="1360"/>
                  </a:lnTo>
                  <a:lnTo>
                    <a:pt x="5355" y="1200"/>
                  </a:lnTo>
                  <a:lnTo>
                    <a:pt x="5516" y="1200"/>
                  </a:lnTo>
                  <a:lnTo>
                    <a:pt x="5516" y="1360"/>
                  </a:lnTo>
                  <a:close/>
                  <a:moveTo>
                    <a:pt x="5516" y="1188"/>
                  </a:moveTo>
                  <a:lnTo>
                    <a:pt x="5355" y="1188"/>
                  </a:lnTo>
                  <a:lnTo>
                    <a:pt x="5355" y="1028"/>
                  </a:lnTo>
                  <a:lnTo>
                    <a:pt x="5516" y="1028"/>
                  </a:lnTo>
                  <a:lnTo>
                    <a:pt x="5516" y="1188"/>
                  </a:lnTo>
                  <a:close/>
                  <a:moveTo>
                    <a:pt x="5516" y="1016"/>
                  </a:moveTo>
                  <a:lnTo>
                    <a:pt x="5355" y="1016"/>
                  </a:lnTo>
                  <a:lnTo>
                    <a:pt x="5355" y="854"/>
                  </a:lnTo>
                  <a:lnTo>
                    <a:pt x="5516" y="854"/>
                  </a:lnTo>
                  <a:lnTo>
                    <a:pt x="5516" y="1016"/>
                  </a:lnTo>
                  <a:close/>
                  <a:moveTo>
                    <a:pt x="5516" y="842"/>
                  </a:moveTo>
                  <a:lnTo>
                    <a:pt x="5355" y="842"/>
                  </a:lnTo>
                  <a:lnTo>
                    <a:pt x="5355" y="682"/>
                  </a:lnTo>
                  <a:lnTo>
                    <a:pt x="5516" y="682"/>
                  </a:lnTo>
                  <a:lnTo>
                    <a:pt x="5516" y="842"/>
                  </a:lnTo>
                  <a:close/>
                  <a:moveTo>
                    <a:pt x="5516" y="670"/>
                  </a:moveTo>
                  <a:lnTo>
                    <a:pt x="5355" y="670"/>
                  </a:lnTo>
                  <a:lnTo>
                    <a:pt x="5355" y="508"/>
                  </a:lnTo>
                  <a:lnTo>
                    <a:pt x="5516" y="508"/>
                  </a:lnTo>
                  <a:lnTo>
                    <a:pt x="5516" y="670"/>
                  </a:lnTo>
                  <a:close/>
                  <a:moveTo>
                    <a:pt x="5516" y="496"/>
                  </a:moveTo>
                  <a:lnTo>
                    <a:pt x="5355" y="496"/>
                  </a:lnTo>
                  <a:lnTo>
                    <a:pt x="5355" y="336"/>
                  </a:lnTo>
                  <a:lnTo>
                    <a:pt x="5516" y="336"/>
                  </a:lnTo>
                  <a:lnTo>
                    <a:pt x="5516" y="496"/>
                  </a:lnTo>
                  <a:close/>
                  <a:moveTo>
                    <a:pt x="5516" y="324"/>
                  </a:moveTo>
                  <a:lnTo>
                    <a:pt x="5355" y="324"/>
                  </a:lnTo>
                  <a:lnTo>
                    <a:pt x="5355" y="164"/>
                  </a:lnTo>
                  <a:lnTo>
                    <a:pt x="5516" y="164"/>
                  </a:lnTo>
                  <a:lnTo>
                    <a:pt x="5516" y="324"/>
                  </a:lnTo>
                  <a:close/>
                  <a:moveTo>
                    <a:pt x="5690" y="4990"/>
                  </a:moveTo>
                  <a:lnTo>
                    <a:pt x="5528" y="4990"/>
                  </a:lnTo>
                  <a:lnTo>
                    <a:pt x="5528" y="4830"/>
                  </a:lnTo>
                  <a:lnTo>
                    <a:pt x="5690" y="4830"/>
                  </a:lnTo>
                  <a:lnTo>
                    <a:pt x="5690" y="4990"/>
                  </a:lnTo>
                  <a:close/>
                  <a:moveTo>
                    <a:pt x="5690" y="4818"/>
                  </a:moveTo>
                  <a:lnTo>
                    <a:pt x="5528" y="4818"/>
                  </a:lnTo>
                  <a:lnTo>
                    <a:pt x="5528" y="4656"/>
                  </a:lnTo>
                  <a:lnTo>
                    <a:pt x="5690" y="4656"/>
                  </a:lnTo>
                  <a:lnTo>
                    <a:pt x="5690" y="4818"/>
                  </a:lnTo>
                  <a:close/>
                  <a:moveTo>
                    <a:pt x="5690" y="4644"/>
                  </a:moveTo>
                  <a:lnTo>
                    <a:pt x="5528" y="4644"/>
                  </a:lnTo>
                  <a:lnTo>
                    <a:pt x="5528" y="4484"/>
                  </a:lnTo>
                  <a:lnTo>
                    <a:pt x="5690" y="4484"/>
                  </a:lnTo>
                  <a:lnTo>
                    <a:pt x="5690" y="4644"/>
                  </a:lnTo>
                  <a:close/>
                  <a:moveTo>
                    <a:pt x="5690" y="4472"/>
                  </a:moveTo>
                  <a:lnTo>
                    <a:pt x="5528" y="4472"/>
                  </a:lnTo>
                  <a:lnTo>
                    <a:pt x="5528" y="4310"/>
                  </a:lnTo>
                  <a:lnTo>
                    <a:pt x="5690" y="4310"/>
                  </a:lnTo>
                  <a:lnTo>
                    <a:pt x="5690" y="4472"/>
                  </a:lnTo>
                  <a:close/>
                  <a:moveTo>
                    <a:pt x="5690" y="4298"/>
                  </a:moveTo>
                  <a:lnTo>
                    <a:pt x="5528" y="4298"/>
                  </a:lnTo>
                  <a:lnTo>
                    <a:pt x="5528" y="4138"/>
                  </a:lnTo>
                  <a:lnTo>
                    <a:pt x="5690" y="4138"/>
                  </a:lnTo>
                  <a:lnTo>
                    <a:pt x="5690" y="4298"/>
                  </a:lnTo>
                  <a:close/>
                  <a:moveTo>
                    <a:pt x="5690" y="4126"/>
                  </a:moveTo>
                  <a:lnTo>
                    <a:pt x="5528" y="4126"/>
                  </a:lnTo>
                  <a:lnTo>
                    <a:pt x="5528" y="3966"/>
                  </a:lnTo>
                  <a:lnTo>
                    <a:pt x="5690" y="3966"/>
                  </a:lnTo>
                  <a:lnTo>
                    <a:pt x="5690" y="4126"/>
                  </a:lnTo>
                  <a:close/>
                  <a:moveTo>
                    <a:pt x="5690" y="3954"/>
                  </a:moveTo>
                  <a:lnTo>
                    <a:pt x="5528" y="3954"/>
                  </a:lnTo>
                  <a:lnTo>
                    <a:pt x="5528" y="3792"/>
                  </a:lnTo>
                  <a:lnTo>
                    <a:pt x="5690" y="3792"/>
                  </a:lnTo>
                  <a:lnTo>
                    <a:pt x="5690" y="3954"/>
                  </a:lnTo>
                  <a:close/>
                  <a:moveTo>
                    <a:pt x="5690" y="3780"/>
                  </a:moveTo>
                  <a:lnTo>
                    <a:pt x="5528" y="3780"/>
                  </a:lnTo>
                  <a:lnTo>
                    <a:pt x="5528" y="3620"/>
                  </a:lnTo>
                  <a:lnTo>
                    <a:pt x="5690" y="3620"/>
                  </a:lnTo>
                  <a:lnTo>
                    <a:pt x="5690" y="3780"/>
                  </a:lnTo>
                  <a:close/>
                  <a:moveTo>
                    <a:pt x="5690" y="3608"/>
                  </a:moveTo>
                  <a:lnTo>
                    <a:pt x="5528" y="3608"/>
                  </a:lnTo>
                  <a:lnTo>
                    <a:pt x="5528" y="3274"/>
                  </a:lnTo>
                  <a:lnTo>
                    <a:pt x="5690" y="3274"/>
                  </a:lnTo>
                  <a:lnTo>
                    <a:pt x="5690" y="3608"/>
                  </a:lnTo>
                  <a:close/>
                  <a:moveTo>
                    <a:pt x="5690" y="3262"/>
                  </a:moveTo>
                  <a:lnTo>
                    <a:pt x="5528" y="3262"/>
                  </a:lnTo>
                  <a:lnTo>
                    <a:pt x="5528" y="3102"/>
                  </a:lnTo>
                  <a:lnTo>
                    <a:pt x="5690" y="3102"/>
                  </a:lnTo>
                  <a:lnTo>
                    <a:pt x="5690" y="3262"/>
                  </a:lnTo>
                  <a:close/>
                  <a:moveTo>
                    <a:pt x="5690" y="3090"/>
                  </a:moveTo>
                  <a:lnTo>
                    <a:pt x="5528" y="3090"/>
                  </a:lnTo>
                  <a:lnTo>
                    <a:pt x="5528" y="2928"/>
                  </a:lnTo>
                  <a:lnTo>
                    <a:pt x="5690" y="2928"/>
                  </a:lnTo>
                  <a:lnTo>
                    <a:pt x="5690" y="3090"/>
                  </a:lnTo>
                  <a:close/>
                  <a:moveTo>
                    <a:pt x="5690" y="2916"/>
                  </a:moveTo>
                  <a:lnTo>
                    <a:pt x="5528" y="2916"/>
                  </a:lnTo>
                  <a:lnTo>
                    <a:pt x="5528" y="2756"/>
                  </a:lnTo>
                  <a:lnTo>
                    <a:pt x="5690" y="2756"/>
                  </a:lnTo>
                  <a:lnTo>
                    <a:pt x="5690" y="2916"/>
                  </a:lnTo>
                  <a:close/>
                  <a:moveTo>
                    <a:pt x="5690" y="2744"/>
                  </a:moveTo>
                  <a:lnTo>
                    <a:pt x="5528" y="2744"/>
                  </a:lnTo>
                  <a:lnTo>
                    <a:pt x="5528" y="2582"/>
                  </a:lnTo>
                  <a:lnTo>
                    <a:pt x="5690" y="2582"/>
                  </a:lnTo>
                  <a:lnTo>
                    <a:pt x="5690" y="2744"/>
                  </a:lnTo>
                  <a:close/>
                  <a:moveTo>
                    <a:pt x="5690" y="2570"/>
                  </a:moveTo>
                  <a:lnTo>
                    <a:pt x="5528" y="2570"/>
                  </a:lnTo>
                  <a:lnTo>
                    <a:pt x="5528" y="2410"/>
                  </a:lnTo>
                  <a:lnTo>
                    <a:pt x="5690" y="2410"/>
                  </a:lnTo>
                  <a:lnTo>
                    <a:pt x="5690" y="2570"/>
                  </a:lnTo>
                  <a:close/>
                  <a:moveTo>
                    <a:pt x="5690" y="2398"/>
                  </a:moveTo>
                  <a:lnTo>
                    <a:pt x="5528" y="2398"/>
                  </a:lnTo>
                  <a:lnTo>
                    <a:pt x="5528" y="2238"/>
                  </a:lnTo>
                  <a:lnTo>
                    <a:pt x="5690" y="2238"/>
                  </a:lnTo>
                  <a:lnTo>
                    <a:pt x="5690" y="2398"/>
                  </a:lnTo>
                  <a:close/>
                  <a:moveTo>
                    <a:pt x="5690" y="2226"/>
                  </a:moveTo>
                  <a:lnTo>
                    <a:pt x="5528" y="2226"/>
                  </a:lnTo>
                  <a:lnTo>
                    <a:pt x="5528" y="2064"/>
                  </a:lnTo>
                  <a:lnTo>
                    <a:pt x="5690" y="2064"/>
                  </a:lnTo>
                  <a:lnTo>
                    <a:pt x="5690" y="2226"/>
                  </a:lnTo>
                  <a:close/>
                  <a:moveTo>
                    <a:pt x="5690" y="2052"/>
                  </a:moveTo>
                  <a:lnTo>
                    <a:pt x="5528" y="2052"/>
                  </a:lnTo>
                  <a:lnTo>
                    <a:pt x="5528" y="1892"/>
                  </a:lnTo>
                  <a:lnTo>
                    <a:pt x="5690" y="1892"/>
                  </a:lnTo>
                  <a:lnTo>
                    <a:pt x="5690" y="2052"/>
                  </a:lnTo>
                  <a:close/>
                  <a:moveTo>
                    <a:pt x="5690" y="1880"/>
                  </a:moveTo>
                  <a:lnTo>
                    <a:pt x="5528" y="1880"/>
                  </a:lnTo>
                  <a:lnTo>
                    <a:pt x="5528" y="1546"/>
                  </a:lnTo>
                  <a:lnTo>
                    <a:pt x="5690" y="1546"/>
                  </a:lnTo>
                  <a:lnTo>
                    <a:pt x="5690" y="1880"/>
                  </a:lnTo>
                  <a:close/>
                  <a:moveTo>
                    <a:pt x="5690" y="1534"/>
                  </a:moveTo>
                  <a:lnTo>
                    <a:pt x="5528" y="1534"/>
                  </a:lnTo>
                  <a:lnTo>
                    <a:pt x="5528" y="1372"/>
                  </a:lnTo>
                  <a:lnTo>
                    <a:pt x="5690" y="1372"/>
                  </a:lnTo>
                  <a:lnTo>
                    <a:pt x="5690" y="1534"/>
                  </a:lnTo>
                  <a:close/>
                  <a:moveTo>
                    <a:pt x="5690" y="1360"/>
                  </a:moveTo>
                  <a:lnTo>
                    <a:pt x="5528" y="1360"/>
                  </a:lnTo>
                  <a:lnTo>
                    <a:pt x="5528" y="1200"/>
                  </a:lnTo>
                  <a:lnTo>
                    <a:pt x="5690" y="1200"/>
                  </a:lnTo>
                  <a:lnTo>
                    <a:pt x="5690" y="1360"/>
                  </a:lnTo>
                  <a:close/>
                  <a:moveTo>
                    <a:pt x="5690" y="1188"/>
                  </a:moveTo>
                  <a:lnTo>
                    <a:pt x="5528" y="1188"/>
                  </a:lnTo>
                  <a:lnTo>
                    <a:pt x="5528" y="1028"/>
                  </a:lnTo>
                  <a:lnTo>
                    <a:pt x="5690" y="1028"/>
                  </a:lnTo>
                  <a:lnTo>
                    <a:pt x="5690" y="1188"/>
                  </a:lnTo>
                  <a:close/>
                  <a:moveTo>
                    <a:pt x="5690" y="1016"/>
                  </a:moveTo>
                  <a:lnTo>
                    <a:pt x="5528" y="1016"/>
                  </a:lnTo>
                  <a:lnTo>
                    <a:pt x="5528" y="854"/>
                  </a:lnTo>
                  <a:lnTo>
                    <a:pt x="5690" y="854"/>
                  </a:lnTo>
                  <a:lnTo>
                    <a:pt x="5690" y="1016"/>
                  </a:lnTo>
                  <a:close/>
                  <a:moveTo>
                    <a:pt x="5690" y="842"/>
                  </a:moveTo>
                  <a:lnTo>
                    <a:pt x="5528" y="842"/>
                  </a:lnTo>
                  <a:lnTo>
                    <a:pt x="5528" y="682"/>
                  </a:lnTo>
                  <a:lnTo>
                    <a:pt x="5690" y="682"/>
                  </a:lnTo>
                  <a:lnTo>
                    <a:pt x="5690" y="842"/>
                  </a:lnTo>
                  <a:close/>
                  <a:moveTo>
                    <a:pt x="5690" y="670"/>
                  </a:moveTo>
                  <a:lnTo>
                    <a:pt x="5528" y="670"/>
                  </a:lnTo>
                  <a:lnTo>
                    <a:pt x="5528" y="508"/>
                  </a:lnTo>
                  <a:lnTo>
                    <a:pt x="5690" y="508"/>
                  </a:lnTo>
                  <a:lnTo>
                    <a:pt x="5690" y="670"/>
                  </a:lnTo>
                  <a:close/>
                  <a:moveTo>
                    <a:pt x="5690" y="496"/>
                  </a:moveTo>
                  <a:lnTo>
                    <a:pt x="5528" y="496"/>
                  </a:lnTo>
                  <a:lnTo>
                    <a:pt x="5528" y="336"/>
                  </a:lnTo>
                  <a:lnTo>
                    <a:pt x="5690" y="336"/>
                  </a:lnTo>
                  <a:lnTo>
                    <a:pt x="5690" y="496"/>
                  </a:lnTo>
                  <a:close/>
                  <a:moveTo>
                    <a:pt x="5690" y="324"/>
                  </a:moveTo>
                  <a:lnTo>
                    <a:pt x="5528" y="324"/>
                  </a:lnTo>
                  <a:lnTo>
                    <a:pt x="5528" y="164"/>
                  </a:lnTo>
                  <a:lnTo>
                    <a:pt x="5690" y="164"/>
                  </a:lnTo>
                  <a:lnTo>
                    <a:pt x="5690" y="324"/>
                  </a:lnTo>
                  <a:close/>
                  <a:moveTo>
                    <a:pt x="5862" y="4990"/>
                  </a:moveTo>
                  <a:lnTo>
                    <a:pt x="5702" y="4990"/>
                  </a:lnTo>
                  <a:lnTo>
                    <a:pt x="5702" y="4830"/>
                  </a:lnTo>
                  <a:lnTo>
                    <a:pt x="5862" y="4830"/>
                  </a:lnTo>
                  <a:lnTo>
                    <a:pt x="5862" y="4990"/>
                  </a:lnTo>
                  <a:close/>
                  <a:moveTo>
                    <a:pt x="5862" y="4818"/>
                  </a:moveTo>
                  <a:lnTo>
                    <a:pt x="5702" y="4818"/>
                  </a:lnTo>
                  <a:lnTo>
                    <a:pt x="5702" y="4656"/>
                  </a:lnTo>
                  <a:lnTo>
                    <a:pt x="5862" y="4656"/>
                  </a:lnTo>
                  <a:lnTo>
                    <a:pt x="5862" y="4818"/>
                  </a:lnTo>
                  <a:close/>
                  <a:moveTo>
                    <a:pt x="5862" y="4644"/>
                  </a:moveTo>
                  <a:lnTo>
                    <a:pt x="5702" y="4644"/>
                  </a:lnTo>
                  <a:lnTo>
                    <a:pt x="5702" y="4484"/>
                  </a:lnTo>
                  <a:lnTo>
                    <a:pt x="5862" y="4484"/>
                  </a:lnTo>
                  <a:lnTo>
                    <a:pt x="5862" y="4644"/>
                  </a:lnTo>
                  <a:close/>
                  <a:moveTo>
                    <a:pt x="5862" y="4472"/>
                  </a:moveTo>
                  <a:lnTo>
                    <a:pt x="5702" y="4472"/>
                  </a:lnTo>
                  <a:lnTo>
                    <a:pt x="5702" y="4310"/>
                  </a:lnTo>
                  <a:lnTo>
                    <a:pt x="5862" y="4310"/>
                  </a:lnTo>
                  <a:lnTo>
                    <a:pt x="5862" y="4472"/>
                  </a:lnTo>
                  <a:close/>
                  <a:moveTo>
                    <a:pt x="5862" y="4298"/>
                  </a:moveTo>
                  <a:lnTo>
                    <a:pt x="5702" y="4298"/>
                  </a:lnTo>
                  <a:lnTo>
                    <a:pt x="5702" y="4138"/>
                  </a:lnTo>
                  <a:lnTo>
                    <a:pt x="5862" y="4138"/>
                  </a:lnTo>
                  <a:lnTo>
                    <a:pt x="5862" y="4298"/>
                  </a:lnTo>
                  <a:close/>
                  <a:moveTo>
                    <a:pt x="5862" y="4126"/>
                  </a:moveTo>
                  <a:lnTo>
                    <a:pt x="5702" y="4126"/>
                  </a:lnTo>
                  <a:lnTo>
                    <a:pt x="5702" y="3966"/>
                  </a:lnTo>
                  <a:lnTo>
                    <a:pt x="5862" y="3966"/>
                  </a:lnTo>
                  <a:lnTo>
                    <a:pt x="5862" y="4126"/>
                  </a:lnTo>
                  <a:close/>
                  <a:moveTo>
                    <a:pt x="5862" y="3954"/>
                  </a:moveTo>
                  <a:lnTo>
                    <a:pt x="5702" y="3954"/>
                  </a:lnTo>
                  <a:lnTo>
                    <a:pt x="5702" y="3792"/>
                  </a:lnTo>
                  <a:lnTo>
                    <a:pt x="5862" y="3792"/>
                  </a:lnTo>
                  <a:lnTo>
                    <a:pt x="5862" y="3954"/>
                  </a:lnTo>
                  <a:close/>
                  <a:moveTo>
                    <a:pt x="5862" y="3780"/>
                  </a:moveTo>
                  <a:lnTo>
                    <a:pt x="5702" y="3780"/>
                  </a:lnTo>
                  <a:lnTo>
                    <a:pt x="5702" y="3620"/>
                  </a:lnTo>
                  <a:lnTo>
                    <a:pt x="5862" y="3620"/>
                  </a:lnTo>
                  <a:lnTo>
                    <a:pt x="5862" y="3780"/>
                  </a:lnTo>
                  <a:close/>
                  <a:moveTo>
                    <a:pt x="5862" y="3608"/>
                  </a:moveTo>
                  <a:lnTo>
                    <a:pt x="5702" y="3608"/>
                  </a:lnTo>
                  <a:lnTo>
                    <a:pt x="5702" y="3274"/>
                  </a:lnTo>
                  <a:lnTo>
                    <a:pt x="5862" y="3274"/>
                  </a:lnTo>
                  <a:lnTo>
                    <a:pt x="5862" y="3608"/>
                  </a:lnTo>
                  <a:close/>
                  <a:moveTo>
                    <a:pt x="5862" y="3262"/>
                  </a:moveTo>
                  <a:lnTo>
                    <a:pt x="5702" y="3262"/>
                  </a:lnTo>
                  <a:lnTo>
                    <a:pt x="5702" y="3102"/>
                  </a:lnTo>
                  <a:lnTo>
                    <a:pt x="5862" y="3102"/>
                  </a:lnTo>
                  <a:lnTo>
                    <a:pt x="5862" y="3262"/>
                  </a:lnTo>
                  <a:close/>
                  <a:moveTo>
                    <a:pt x="5862" y="3090"/>
                  </a:moveTo>
                  <a:lnTo>
                    <a:pt x="5702" y="3090"/>
                  </a:lnTo>
                  <a:lnTo>
                    <a:pt x="5702" y="2928"/>
                  </a:lnTo>
                  <a:lnTo>
                    <a:pt x="5862" y="2928"/>
                  </a:lnTo>
                  <a:lnTo>
                    <a:pt x="5862" y="3090"/>
                  </a:lnTo>
                  <a:close/>
                  <a:moveTo>
                    <a:pt x="5862" y="2916"/>
                  </a:moveTo>
                  <a:lnTo>
                    <a:pt x="5702" y="2916"/>
                  </a:lnTo>
                  <a:lnTo>
                    <a:pt x="5702" y="2756"/>
                  </a:lnTo>
                  <a:lnTo>
                    <a:pt x="5862" y="2756"/>
                  </a:lnTo>
                  <a:lnTo>
                    <a:pt x="5862" y="2916"/>
                  </a:lnTo>
                  <a:close/>
                  <a:moveTo>
                    <a:pt x="5862" y="2744"/>
                  </a:moveTo>
                  <a:lnTo>
                    <a:pt x="5702" y="2744"/>
                  </a:lnTo>
                  <a:lnTo>
                    <a:pt x="5702" y="2582"/>
                  </a:lnTo>
                  <a:lnTo>
                    <a:pt x="5862" y="2582"/>
                  </a:lnTo>
                  <a:lnTo>
                    <a:pt x="5862" y="2744"/>
                  </a:lnTo>
                  <a:close/>
                  <a:moveTo>
                    <a:pt x="5862" y="2570"/>
                  </a:moveTo>
                  <a:lnTo>
                    <a:pt x="5702" y="2570"/>
                  </a:lnTo>
                  <a:lnTo>
                    <a:pt x="5702" y="2410"/>
                  </a:lnTo>
                  <a:lnTo>
                    <a:pt x="5862" y="2410"/>
                  </a:lnTo>
                  <a:lnTo>
                    <a:pt x="5862" y="2570"/>
                  </a:lnTo>
                  <a:close/>
                  <a:moveTo>
                    <a:pt x="5862" y="2398"/>
                  </a:moveTo>
                  <a:lnTo>
                    <a:pt x="5702" y="2398"/>
                  </a:lnTo>
                  <a:lnTo>
                    <a:pt x="5702" y="2238"/>
                  </a:lnTo>
                  <a:lnTo>
                    <a:pt x="5862" y="2238"/>
                  </a:lnTo>
                  <a:lnTo>
                    <a:pt x="5862" y="2398"/>
                  </a:lnTo>
                  <a:close/>
                  <a:moveTo>
                    <a:pt x="5862" y="2226"/>
                  </a:moveTo>
                  <a:lnTo>
                    <a:pt x="5702" y="2226"/>
                  </a:lnTo>
                  <a:lnTo>
                    <a:pt x="5702" y="2064"/>
                  </a:lnTo>
                  <a:lnTo>
                    <a:pt x="5862" y="2064"/>
                  </a:lnTo>
                  <a:lnTo>
                    <a:pt x="5862" y="2226"/>
                  </a:lnTo>
                  <a:close/>
                  <a:moveTo>
                    <a:pt x="5862" y="2052"/>
                  </a:moveTo>
                  <a:lnTo>
                    <a:pt x="5702" y="2052"/>
                  </a:lnTo>
                  <a:lnTo>
                    <a:pt x="5702" y="1892"/>
                  </a:lnTo>
                  <a:lnTo>
                    <a:pt x="5862" y="1892"/>
                  </a:lnTo>
                  <a:lnTo>
                    <a:pt x="5862" y="2052"/>
                  </a:lnTo>
                  <a:close/>
                  <a:moveTo>
                    <a:pt x="5862" y="1880"/>
                  </a:moveTo>
                  <a:lnTo>
                    <a:pt x="5702" y="1880"/>
                  </a:lnTo>
                  <a:lnTo>
                    <a:pt x="5702" y="1546"/>
                  </a:lnTo>
                  <a:lnTo>
                    <a:pt x="5862" y="1546"/>
                  </a:lnTo>
                  <a:lnTo>
                    <a:pt x="5862" y="1880"/>
                  </a:lnTo>
                  <a:close/>
                  <a:moveTo>
                    <a:pt x="5862" y="1534"/>
                  </a:moveTo>
                  <a:lnTo>
                    <a:pt x="5702" y="1534"/>
                  </a:lnTo>
                  <a:lnTo>
                    <a:pt x="5702" y="1372"/>
                  </a:lnTo>
                  <a:lnTo>
                    <a:pt x="5862" y="1372"/>
                  </a:lnTo>
                  <a:lnTo>
                    <a:pt x="5862" y="1534"/>
                  </a:lnTo>
                  <a:close/>
                  <a:moveTo>
                    <a:pt x="5862" y="1360"/>
                  </a:moveTo>
                  <a:lnTo>
                    <a:pt x="5702" y="1360"/>
                  </a:lnTo>
                  <a:lnTo>
                    <a:pt x="5702" y="1200"/>
                  </a:lnTo>
                  <a:lnTo>
                    <a:pt x="5862" y="1200"/>
                  </a:lnTo>
                  <a:lnTo>
                    <a:pt x="5862" y="1360"/>
                  </a:lnTo>
                  <a:close/>
                  <a:moveTo>
                    <a:pt x="5862" y="1188"/>
                  </a:moveTo>
                  <a:lnTo>
                    <a:pt x="5702" y="1188"/>
                  </a:lnTo>
                  <a:lnTo>
                    <a:pt x="5702" y="1028"/>
                  </a:lnTo>
                  <a:lnTo>
                    <a:pt x="5862" y="1028"/>
                  </a:lnTo>
                  <a:lnTo>
                    <a:pt x="5862" y="1188"/>
                  </a:lnTo>
                  <a:close/>
                  <a:moveTo>
                    <a:pt x="5862" y="1016"/>
                  </a:moveTo>
                  <a:lnTo>
                    <a:pt x="5702" y="1016"/>
                  </a:lnTo>
                  <a:lnTo>
                    <a:pt x="5702" y="854"/>
                  </a:lnTo>
                  <a:lnTo>
                    <a:pt x="5862" y="854"/>
                  </a:lnTo>
                  <a:lnTo>
                    <a:pt x="5862" y="1016"/>
                  </a:lnTo>
                  <a:close/>
                  <a:moveTo>
                    <a:pt x="5862" y="842"/>
                  </a:moveTo>
                  <a:lnTo>
                    <a:pt x="5702" y="842"/>
                  </a:lnTo>
                  <a:lnTo>
                    <a:pt x="5702" y="682"/>
                  </a:lnTo>
                  <a:lnTo>
                    <a:pt x="5862" y="682"/>
                  </a:lnTo>
                  <a:lnTo>
                    <a:pt x="5862" y="842"/>
                  </a:lnTo>
                  <a:close/>
                  <a:moveTo>
                    <a:pt x="5862" y="670"/>
                  </a:moveTo>
                  <a:lnTo>
                    <a:pt x="5702" y="670"/>
                  </a:lnTo>
                  <a:lnTo>
                    <a:pt x="5702" y="508"/>
                  </a:lnTo>
                  <a:lnTo>
                    <a:pt x="5862" y="508"/>
                  </a:lnTo>
                  <a:lnTo>
                    <a:pt x="5862" y="670"/>
                  </a:lnTo>
                  <a:close/>
                  <a:moveTo>
                    <a:pt x="5862" y="496"/>
                  </a:moveTo>
                  <a:lnTo>
                    <a:pt x="5702" y="496"/>
                  </a:lnTo>
                  <a:lnTo>
                    <a:pt x="5702" y="336"/>
                  </a:lnTo>
                  <a:lnTo>
                    <a:pt x="5862" y="336"/>
                  </a:lnTo>
                  <a:lnTo>
                    <a:pt x="5862" y="496"/>
                  </a:lnTo>
                  <a:close/>
                  <a:moveTo>
                    <a:pt x="5862" y="324"/>
                  </a:moveTo>
                  <a:lnTo>
                    <a:pt x="5702" y="324"/>
                  </a:lnTo>
                  <a:lnTo>
                    <a:pt x="5702" y="164"/>
                  </a:lnTo>
                  <a:lnTo>
                    <a:pt x="5862" y="164"/>
                  </a:lnTo>
                  <a:lnTo>
                    <a:pt x="5862" y="324"/>
                  </a:lnTo>
                  <a:close/>
                  <a:moveTo>
                    <a:pt x="6036" y="4990"/>
                  </a:moveTo>
                  <a:lnTo>
                    <a:pt x="5874" y="4990"/>
                  </a:lnTo>
                  <a:lnTo>
                    <a:pt x="5874" y="4830"/>
                  </a:lnTo>
                  <a:lnTo>
                    <a:pt x="6036" y="4830"/>
                  </a:lnTo>
                  <a:lnTo>
                    <a:pt x="6036" y="4990"/>
                  </a:lnTo>
                  <a:close/>
                  <a:moveTo>
                    <a:pt x="6036" y="4818"/>
                  </a:moveTo>
                  <a:lnTo>
                    <a:pt x="5874" y="4818"/>
                  </a:lnTo>
                  <a:lnTo>
                    <a:pt x="5874" y="4656"/>
                  </a:lnTo>
                  <a:lnTo>
                    <a:pt x="6036" y="4656"/>
                  </a:lnTo>
                  <a:lnTo>
                    <a:pt x="6036" y="4818"/>
                  </a:lnTo>
                  <a:close/>
                  <a:moveTo>
                    <a:pt x="6036" y="4644"/>
                  </a:moveTo>
                  <a:lnTo>
                    <a:pt x="5874" y="4644"/>
                  </a:lnTo>
                  <a:lnTo>
                    <a:pt x="5874" y="4484"/>
                  </a:lnTo>
                  <a:lnTo>
                    <a:pt x="6036" y="4484"/>
                  </a:lnTo>
                  <a:lnTo>
                    <a:pt x="6036" y="4644"/>
                  </a:lnTo>
                  <a:close/>
                  <a:moveTo>
                    <a:pt x="6036" y="4472"/>
                  </a:moveTo>
                  <a:lnTo>
                    <a:pt x="5874" y="4472"/>
                  </a:lnTo>
                  <a:lnTo>
                    <a:pt x="5874" y="4310"/>
                  </a:lnTo>
                  <a:lnTo>
                    <a:pt x="6036" y="4310"/>
                  </a:lnTo>
                  <a:lnTo>
                    <a:pt x="6036" y="4472"/>
                  </a:lnTo>
                  <a:close/>
                  <a:moveTo>
                    <a:pt x="6036" y="4298"/>
                  </a:moveTo>
                  <a:lnTo>
                    <a:pt x="5874" y="4298"/>
                  </a:lnTo>
                  <a:lnTo>
                    <a:pt x="5874" y="4138"/>
                  </a:lnTo>
                  <a:lnTo>
                    <a:pt x="6036" y="4138"/>
                  </a:lnTo>
                  <a:lnTo>
                    <a:pt x="6036" y="4298"/>
                  </a:lnTo>
                  <a:close/>
                  <a:moveTo>
                    <a:pt x="6036" y="4126"/>
                  </a:moveTo>
                  <a:lnTo>
                    <a:pt x="5874" y="4126"/>
                  </a:lnTo>
                  <a:lnTo>
                    <a:pt x="5874" y="3966"/>
                  </a:lnTo>
                  <a:lnTo>
                    <a:pt x="6036" y="3966"/>
                  </a:lnTo>
                  <a:lnTo>
                    <a:pt x="6036" y="4126"/>
                  </a:lnTo>
                  <a:close/>
                  <a:moveTo>
                    <a:pt x="6036" y="3954"/>
                  </a:moveTo>
                  <a:lnTo>
                    <a:pt x="5874" y="3954"/>
                  </a:lnTo>
                  <a:lnTo>
                    <a:pt x="5874" y="3792"/>
                  </a:lnTo>
                  <a:lnTo>
                    <a:pt x="6036" y="3792"/>
                  </a:lnTo>
                  <a:lnTo>
                    <a:pt x="6036" y="3954"/>
                  </a:lnTo>
                  <a:close/>
                  <a:moveTo>
                    <a:pt x="6036" y="3780"/>
                  </a:moveTo>
                  <a:lnTo>
                    <a:pt x="5874" y="3780"/>
                  </a:lnTo>
                  <a:lnTo>
                    <a:pt x="5874" y="3620"/>
                  </a:lnTo>
                  <a:lnTo>
                    <a:pt x="6036" y="3620"/>
                  </a:lnTo>
                  <a:lnTo>
                    <a:pt x="6036" y="3780"/>
                  </a:lnTo>
                  <a:close/>
                  <a:moveTo>
                    <a:pt x="6036" y="3608"/>
                  </a:moveTo>
                  <a:lnTo>
                    <a:pt x="5874" y="3608"/>
                  </a:lnTo>
                  <a:lnTo>
                    <a:pt x="5874" y="3274"/>
                  </a:lnTo>
                  <a:lnTo>
                    <a:pt x="6036" y="3274"/>
                  </a:lnTo>
                  <a:lnTo>
                    <a:pt x="6036" y="3608"/>
                  </a:lnTo>
                  <a:close/>
                  <a:moveTo>
                    <a:pt x="6036" y="3262"/>
                  </a:moveTo>
                  <a:lnTo>
                    <a:pt x="5874" y="3262"/>
                  </a:lnTo>
                  <a:lnTo>
                    <a:pt x="5874" y="3102"/>
                  </a:lnTo>
                  <a:lnTo>
                    <a:pt x="6036" y="3102"/>
                  </a:lnTo>
                  <a:lnTo>
                    <a:pt x="6036" y="3262"/>
                  </a:lnTo>
                  <a:close/>
                  <a:moveTo>
                    <a:pt x="6036" y="3090"/>
                  </a:moveTo>
                  <a:lnTo>
                    <a:pt x="5874" y="3090"/>
                  </a:lnTo>
                  <a:lnTo>
                    <a:pt x="5874" y="2928"/>
                  </a:lnTo>
                  <a:lnTo>
                    <a:pt x="6036" y="2928"/>
                  </a:lnTo>
                  <a:lnTo>
                    <a:pt x="6036" y="3090"/>
                  </a:lnTo>
                  <a:close/>
                  <a:moveTo>
                    <a:pt x="6036" y="2916"/>
                  </a:moveTo>
                  <a:lnTo>
                    <a:pt x="5874" y="2916"/>
                  </a:lnTo>
                  <a:lnTo>
                    <a:pt x="5874" y="2756"/>
                  </a:lnTo>
                  <a:lnTo>
                    <a:pt x="6036" y="2756"/>
                  </a:lnTo>
                  <a:lnTo>
                    <a:pt x="6036" y="2916"/>
                  </a:lnTo>
                  <a:close/>
                  <a:moveTo>
                    <a:pt x="6036" y="2744"/>
                  </a:moveTo>
                  <a:lnTo>
                    <a:pt x="5874" y="2744"/>
                  </a:lnTo>
                  <a:lnTo>
                    <a:pt x="5874" y="2582"/>
                  </a:lnTo>
                  <a:lnTo>
                    <a:pt x="6036" y="2582"/>
                  </a:lnTo>
                  <a:lnTo>
                    <a:pt x="6036" y="2744"/>
                  </a:lnTo>
                  <a:close/>
                  <a:moveTo>
                    <a:pt x="6036" y="2570"/>
                  </a:moveTo>
                  <a:lnTo>
                    <a:pt x="5874" y="2570"/>
                  </a:lnTo>
                  <a:lnTo>
                    <a:pt x="5874" y="2410"/>
                  </a:lnTo>
                  <a:lnTo>
                    <a:pt x="6036" y="2410"/>
                  </a:lnTo>
                  <a:lnTo>
                    <a:pt x="6036" y="2570"/>
                  </a:lnTo>
                  <a:close/>
                  <a:moveTo>
                    <a:pt x="6036" y="2398"/>
                  </a:moveTo>
                  <a:lnTo>
                    <a:pt x="5874" y="2398"/>
                  </a:lnTo>
                  <a:lnTo>
                    <a:pt x="5874" y="2238"/>
                  </a:lnTo>
                  <a:lnTo>
                    <a:pt x="6036" y="2238"/>
                  </a:lnTo>
                  <a:lnTo>
                    <a:pt x="6036" y="2398"/>
                  </a:lnTo>
                  <a:close/>
                  <a:moveTo>
                    <a:pt x="6036" y="2226"/>
                  </a:moveTo>
                  <a:lnTo>
                    <a:pt x="5874" y="2226"/>
                  </a:lnTo>
                  <a:lnTo>
                    <a:pt x="5874" y="2064"/>
                  </a:lnTo>
                  <a:lnTo>
                    <a:pt x="6036" y="2064"/>
                  </a:lnTo>
                  <a:lnTo>
                    <a:pt x="6036" y="2226"/>
                  </a:lnTo>
                  <a:close/>
                  <a:moveTo>
                    <a:pt x="6036" y="2052"/>
                  </a:moveTo>
                  <a:lnTo>
                    <a:pt x="5874" y="2052"/>
                  </a:lnTo>
                  <a:lnTo>
                    <a:pt x="5874" y="1892"/>
                  </a:lnTo>
                  <a:lnTo>
                    <a:pt x="6036" y="1892"/>
                  </a:lnTo>
                  <a:lnTo>
                    <a:pt x="6036" y="2052"/>
                  </a:lnTo>
                  <a:close/>
                  <a:moveTo>
                    <a:pt x="6036" y="1880"/>
                  </a:moveTo>
                  <a:lnTo>
                    <a:pt x="5874" y="1880"/>
                  </a:lnTo>
                  <a:lnTo>
                    <a:pt x="5874" y="1546"/>
                  </a:lnTo>
                  <a:lnTo>
                    <a:pt x="6036" y="1546"/>
                  </a:lnTo>
                  <a:lnTo>
                    <a:pt x="6036" y="1880"/>
                  </a:lnTo>
                  <a:close/>
                  <a:moveTo>
                    <a:pt x="6036" y="1534"/>
                  </a:moveTo>
                  <a:lnTo>
                    <a:pt x="5874" y="1534"/>
                  </a:lnTo>
                  <a:lnTo>
                    <a:pt x="5874" y="1372"/>
                  </a:lnTo>
                  <a:lnTo>
                    <a:pt x="6036" y="1372"/>
                  </a:lnTo>
                  <a:lnTo>
                    <a:pt x="6036" y="1534"/>
                  </a:lnTo>
                  <a:close/>
                  <a:moveTo>
                    <a:pt x="6036" y="1360"/>
                  </a:moveTo>
                  <a:lnTo>
                    <a:pt x="5874" y="1360"/>
                  </a:lnTo>
                  <a:lnTo>
                    <a:pt x="5874" y="1200"/>
                  </a:lnTo>
                  <a:lnTo>
                    <a:pt x="6036" y="1200"/>
                  </a:lnTo>
                  <a:lnTo>
                    <a:pt x="6036" y="1360"/>
                  </a:lnTo>
                  <a:close/>
                  <a:moveTo>
                    <a:pt x="6036" y="1188"/>
                  </a:moveTo>
                  <a:lnTo>
                    <a:pt x="5874" y="1188"/>
                  </a:lnTo>
                  <a:lnTo>
                    <a:pt x="5874" y="1028"/>
                  </a:lnTo>
                  <a:lnTo>
                    <a:pt x="6036" y="1028"/>
                  </a:lnTo>
                  <a:lnTo>
                    <a:pt x="6036" y="1188"/>
                  </a:lnTo>
                  <a:close/>
                  <a:moveTo>
                    <a:pt x="6036" y="1016"/>
                  </a:moveTo>
                  <a:lnTo>
                    <a:pt x="5874" y="1016"/>
                  </a:lnTo>
                  <a:lnTo>
                    <a:pt x="5874" y="854"/>
                  </a:lnTo>
                  <a:lnTo>
                    <a:pt x="6036" y="854"/>
                  </a:lnTo>
                  <a:lnTo>
                    <a:pt x="6036" y="1016"/>
                  </a:lnTo>
                  <a:close/>
                  <a:moveTo>
                    <a:pt x="6036" y="842"/>
                  </a:moveTo>
                  <a:lnTo>
                    <a:pt x="5874" y="842"/>
                  </a:lnTo>
                  <a:lnTo>
                    <a:pt x="5874" y="682"/>
                  </a:lnTo>
                  <a:lnTo>
                    <a:pt x="6036" y="682"/>
                  </a:lnTo>
                  <a:lnTo>
                    <a:pt x="6036" y="842"/>
                  </a:lnTo>
                  <a:close/>
                  <a:moveTo>
                    <a:pt x="6036" y="670"/>
                  </a:moveTo>
                  <a:lnTo>
                    <a:pt x="5874" y="670"/>
                  </a:lnTo>
                  <a:lnTo>
                    <a:pt x="5874" y="508"/>
                  </a:lnTo>
                  <a:lnTo>
                    <a:pt x="6036" y="508"/>
                  </a:lnTo>
                  <a:lnTo>
                    <a:pt x="6036" y="670"/>
                  </a:lnTo>
                  <a:close/>
                  <a:moveTo>
                    <a:pt x="6036" y="496"/>
                  </a:moveTo>
                  <a:lnTo>
                    <a:pt x="5874" y="496"/>
                  </a:lnTo>
                  <a:lnTo>
                    <a:pt x="5874" y="336"/>
                  </a:lnTo>
                  <a:lnTo>
                    <a:pt x="6036" y="336"/>
                  </a:lnTo>
                  <a:lnTo>
                    <a:pt x="6036" y="496"/>
                  </a:lnTo>
                  <a:close/>
                  <a:moveTo>
                    <a:pt x="6036" y="324"/>
                  </a:moveTo>
                  <a:lnTo>
                    <a:pt x="5874" y="324"/>
                  </a:lnTo>
                  <a:lnTo>
                    <a:pt x="5874" y="164"/>
                  </a:lnTo>
                  <a:lnTo>
                    <a:pt x="6036" y="164"/>
                  </a:lnTo>
                  <a:lnTo>
                    <a:pt x="6036" y="324"/>
                  </a:lnTo>
                  <a:close/>
                  <a:moveTo>
                    <a:pt x="6209" y="4990"/>
                  </a:moveTo>
                  <a:lnTo>
                    <a:pt x="6049" y="4990"/>
                  </a:lnTo>
                  <a:lnTo>
                    <a:pt x="6049" y="4830"/>
                  </a:lnTo>
                  <a:lnTo>
                    <a:pt x="6209" y="4830"/>
                  </a:lnTo>
                  <a:lnTo>
                    <a:pt x="6209" y="4990"/>
                  </a:lnTo>
                  <a:close/>
                  <a:moveTo>
                    <a:pt x="6209" y="4818"/>
                  </a:moveTo>
                  <a:lnTo>
                    <a:pt x="6049" y="4818"/>
                  </a:lnTo>
                  <a:lnTo>
                    <a:pt x="6049" y="4656"/>
                  </a:lnTo>
                  <a:lnTo>
                    <a:pt x="6209" y="4656"/>
                  </a:lnTo>
                  <a:lnTo>
                    <a:pt x="6209" y="4818"/>
                  </a:lnTo>
                  <a:close/>
                  <a:moveTo>
                    <a:pt x="6209" y="4644"/>
                  </a:moveTo>
                  <a:lnTo>
                    <a:pt x="6049" y="4644"/>
                  </a:lnTo>
                  <a:lnTo>
                    <a:pt x="6049" y="4484"/>
                  </a:lnTo>
                  <a:lnTo>
                    <a:pt x="6209" y="4484"/>
                  </a:lnTo>
                  <a:lnTo>
                    <a:pt x="6209" y="4644"/>
                  </a:lnTo>
                  <a:close/>
                  <a:moveTo>
                    <a:pt x="6209" y="4472"/>
                  </a:moveTo>
                  <a:lnTo>
                    <a:pt x="6049" y="4472"/>
                  </a:lnTo>
                  <a:lnTo>
                    <a:pt x="6049" y="4310"/>
                  </a:lnTo>
                  <a:lnTo>
                    <a:pt x="6209" y="4310"/>
                  </a:lnTo>
                  <a:lnTo>
                    <a:pt x="6209" y="4472"/>
                  </a:lnTo>
                  <a:close/>
                  <a:moveTo>
                    <a:pt x="6209" y="4298"/>
                  </a:moveTo>
                  <a:lnTo>
                    <a:pt x="6049" y="4298"/>
                  </a:lnTo>
                  <a:lnTo>
                    <a:pt x="6049" y="4138"/>
                  </a:lnTo>
                  <a:lnTo>
                    <a:pt x="6209" y="4138"/>
                  </a:lnTo>
                  <a:lnTo>
                    <a:pt x="6209" y="4298"/>
                  </a:lnTo>
                  <a:close/>
                  <a:moveTo>
                    <a:pt x="6209" y="4126"/>
                  </a:moveTo>
                  <a:lnTo>
                    <a:pt x="6049" y="4126"/>
                  </a:lnTo>
                  <a:lnTo>
                    <a:pt x="6049" y="3966"/>
                  </a:lnTo>
                  <a:lnTo>
                    <a:pt x="6209" y="3966"/>
                  </a:lnTo>
                  <a:lnTo>
                    <a:pt x="6209" y="4126"/>
                  </a:lnTo>
                  <a:close/>
                  <a:moveTo>
                    <a:pt x="6209" y="3954"/>
                  </a:moveTo>
                  <a:lnTo>
                    <a:pt x="6049" y="3954"/>
                  </a:lnTo>
                  <a:lnTo>
                    <a:pt x="6049" y="3792"/>
                  </a:lnTo>
                  <a:lnTo>
                    <a:pt x="6209" y="3792"/>
                  </a:lnTo>
                  <a:lnTo>
                    <a:pt x="6209" y="3954"/>
                  </a:lnTo>
                  <a:close/>
                  <a:moveTo>
                    <a:pt x="6209" y="3780"/>
                  </a:moveTo>
                  <a:lnTo>
                    <a:pt x="6049" y="3780"/>
                  </a:lnTo>
                  <a:lnTo>
                    <a:pt x="6049" y="3620"/>
                  </a:lnTo>
                  <a:lnTo>
                    <a:pt x="6209" y="3620"/>
                  </a:lnTo>
                  <a:lnTo>
                    <a:pt x="6209" y="3780"/>
                  </a:lnTo>
                  <a:close/>
                  <a:moveTo>
                    <a:pt x="6209" y="3608"/>
                  </a:moveTo>
                  <a:lnTo>
                    <a:pt x="6049" y="3608"/>
                  </a:lnTo>
                  <a:lnTo>
                    <a:pt x="6049" y="3274"/>
                  </a:lnTo>
                  <a:lnTo>
                    <a:pt x="6209" y="3274"/>
                  </a:lnTo>
                  <a:lnTo>
                    <a:pt x="6209" y="3608"/>
                  </a:lnTo>
                  <a:close/>
                  <a:moveTo>
                    <a:pt x="6209" y="3262"/>
                  </a:moveTo>
                  <a:lnTo>
                    <a:pt x="6049" y="3262"/>
                  </a:lnTo>
                  <a:lnTo>
                    <a:pt x="6049" y="3102"/>
                  </a:lnTo>
                  <a:lnTo>
                    <a:pt x="6209" y="3102"/>
                  </a:lnTo>
                  <a:lnTo>
                    <a:pt x="6209" y="3262"/>
                  </a:lnTo>
                  <a:close/>
                  <a:moveTo>
                    <a:pt x="6209" y="3090"/>
                  </a:moveTo>
                  <a:lnTo>
                    <a:pt x="6049" y="3090"/>
                  </a:lnTo>
                  <a:lnTo>
                    <a:pt x="6049" y="2928"/>
                  </a:lnTo>
                  <a:lnTo>
                    <a:pt x="6209" y="2928"/>
                  </a:lnTo>
                  <a:lnTo>
                    <a:pt x="6209" y="3090"/>
                  </a:lnTo>
                  <a:close/>
                  <a:moveTo>
                    <a:pt x="6209" y="2916"/>
                  </a:moveTo>
                  <a:lnTo>
                    <a:pt x="6049" y="2916"/>
                  </a:lnTo>
                  <a:lnTo>
                    <a:pt x="6049" y="2756"/>
                  </a:lnTo>
                  <a:lnTo>
                    <a:pt x="6209" y="2756"/>
                  </a:lnTo>
                  <a:lnTo>
                    <a:pt x="6209" y="2916"/>
                  </a:lnTo>
                  <a:close/>
                  <a:moveTo>
                    <a:pt x="6209" y="2744"/>
                  </a:moveTo>
                  <a:lnTo>
                    <a:pt x="6049" y="2744"/>
                  </a:lnTo>
                  <a:lnTo>
                    <a:pt x="6049" y="2582"/>
                  </a:lnTo>
                  <a:lnTo>
                    <a:pt x="6209" y="2582"/>
                  </a:lnTo>
                  <a:lnTo>
                    <a:pt x="6209" y="2744"/>
                  </a:lnTo>
                  <a:close/>
                  <a:moveTo>
                    <a:pt x="6209" y="2570"/>
                  </a:moveTo>
                  <a:lnTo>
                    <a:pt x="6049" y="2570"/>
                  </a:lnTo>
                  <a:lnTo>
                    <a:pt x="6049" y="2410"/>
                  </a:lnTo>
                  <a:lnTo>
                    <a:pt x="6209" y="2410"/>
                  </a:lnTo>
                  <a:lnTo>
                    <a:pt x="6209" y="2570"/>
                  </a:lnTo>
                  <a:close/>
                  <a:moveTo>
                    <a:pt x="6209" y="2398"/>
                  </a:moveTo>
                  <a:lnTo>
                    <a:pt x="6049" y="2398"/>
                  </a:lnTo>
                  <a:lnTo>
                    <a:pt x="6049" y="2238"/>
                  </a:lnTo>
                  <a:lnTo>
                    <a:pt x="6209" y="2238"/>
                  </a:lnTo>
                  <a:lnTo>
                    <a:pt x="6209" y="2398"/>
                  </a:lnTo>
                  <a:close/>
                  <a:moveTo>
                    <a:pt x="6209" y="2226"/>
                  </a:moveTo>
                  <a:lnTo>
                    <a:pt x="6049" y="2226"/>
                  </a:lnTo>
                  <a:lnTo>
                    <a:pt x="6049" y="2064"/>
                  </a:lnTo>
                  <a:lnTo>
                    <a:pt x="6209" y="2064"/>
                  </a:lnTo>
                  <a:lnTo>
                    <a:pt x="6209" y="2226"/>
                  </a:lnTo>
                  <a:close/>
                  <a:moveTo>
                    <a:pt x="6209" y="2052"/>
                  </a:moveTo>
                  <a:lnTo>
                    <a:pt x="6049" y="2052"/>
                  </a:lnTo>
                  <a:lnTo>
                    <a:pt x="6049" y="1892"/>
                  </a:lnTo>
                  <a:lnTo>
                    <a:pt x="6209" y="1892"/>
                  </a:lnTo>
                  <a:lnTo>
                    <a:pt x="6209" y="2052"/>
                  </a:lnTo>
                  <a:close/>
                  <a:moveTo>
                    <a:pt x="6209" y="1880"/>
                  </a:moveTo>
                  <a:lnTo>
                    <a:pt x="6049" y="1880"/>
                  </a:lnTo>
                  <a:lnTo>
                    <a:pt x="6049" y="1546"/>
                  </a:lnTo>
                  <a:lnTo>
                    <a:pt x="6209" y="1546"/>
                  </a:lnTo>
                  <a:lnTo>
                    <a:pt x="6209" y="1880"/>
                  </a:lnTo>
                  <a:close/>
                  <a:moveTo>
                    <a:pt x="6209" y="1534"/>
                  </a:moveTo>
                  <a:lnTo>
                    <a:pt x="6049" y="1534"/>
                  </a:lnTo>
                  <a:lnTo>
                    <a:pt x="6049" y="1372"/>
                  </a:lnTo>
                  <a:lnTo>
                    <a:pt x="6209" y="1372"/>
                  </a:lnTo>
                  <a:lnTo>
                    <a:pt x="6209" y="1534"/>
                  </a:lnTo>
                  <a:close/>
                  <a:moveTo>
                    <a:pt x="6209" y="1360"/>
                  </a:moveTo>
                  <a:lnTo>
                    <a:pt x="6049" y="1360"/>
                  </a:lnTo>
                  <a:lnTo>
                    <a:pt x="6049" y="1200"/>
                  </a:lnTo>
                  <a:lnTo>
                    <a:pt x="6209" y="1200"/>
                  </a:lnTo>
                  <a:lnTo>
                    <a:pt x="6209" y="1360"/>
                  </a:lnTo>
                  <a:close/>
                  <a:moveTo>
                    <a:pt x="6209" y="1188"/>
                  </a:moveTo>
                  <a:lnTo>
                    <a:pt x="6049" y="1188"/>
                  </a:lnTo>
                  <a:lnTo>
                    <a:pt x="6049" y="1028"/>
                  </a:lnTo>
                  <a:lnTo>
                    <a:pt x="6209" y="1028"/>
                  </a:lnTo>
                  <a:lnTo>
                    <a:pt x="6209" y="1188"/>
                  </a:lnTo>
                  <a:close/>
                  <a:moveTo>
                    <a:pt x="6209" y="1016"/>
                  </a:moveTo>
                  <a:lnTo>
                    <a:pt x="6049" y="1016"/>
                  </a:lnTo>
                  <a:lnTo>
                    <a:pt x="6049" y="854"/>
                  </a:lnTo>
                  <a:lnTo>
                    <a:pt x="6209" y="854"/>
                  </a:lnTo>
                  <a:lnTo>
                    <a:pt x="6209" y="1016"/>
                  </a:lnTo>
                  <a:close/>
                  <a:moveTo>
                    <a:pt x="6209" y="842"/>
                  </a:moveTo>
                  <a:lnTo>
                    <a:pt x="6049" y="842"/>
                  </a:lnTo>
                  <a:lnTo>
                    <a:pt x="6049" y="682"/>
                  </a:lnTo>
                  <a:lnTo>
                    <a:pt x="6209" y="682"/>
                  </a:lnTo>
                  <a:lnTo>
                    <a:pt x="6209" y="842"/>
                  </a:lnTo>
                  <a:close/>
                  <a:moveTo>
                    <a:pt x="6209" y="670"/>
                  </a:moveTo>
                  <a:lnTo>
                    <a:pt x="6049" y="670"/>
                  </a:lnTo>
                  <a:lnTo>
                    <a:pt x="6049" y="508"/>
                  </a:lnTo>
                  <a:lnTo>
                    <a:pt x="6209" y="508"/>
                  </a:lnTo>
                  <a:lnTo>
                    <a:pt x="6209" y="670"/>
                  </a:lnTo>
                  <a:close/>
                  <a:moveTo>
                    <a:pt x="6209" y="496"/>
                  </a:moveTo>
                  <a:lnTo>
                    <a:pt x="6049" y="496"/>
                  </a:lnTo>
                  <a:lnTo>
                    <a:pt x="6049" y="336"/>
                  </a:lnTo>
                  <a:lnTo>
                    <a:pt x="6209" y="336"/>
                  </a:lnTo>
                  <a:lnTo>
                    <a:pt x="6209" y="496"/>
                  </a:lnTo>
                  <a:close/>
                  <a:moveTo>
                    <a:pt x="6209" y="324"/>
                  </a:moveTo>
                  <a:lnTo>
                    <a:pt x="6049" y="324"/>
                  </a:lnTo>
                  <a:lnTo>
                    <a:pt x="6049" y="164"/>
                  </a:lnTo>
                  <a:lnTo>
                    <a:pt x="6209" y="164"/>
                  </a:lnTo>
                  <a:lnTo>
                    <a:pt x="6209" y="324"/>
                  </a:lnTo>
                  <a:close/>
                  <a:moveTo>
                    <a:pt x="6381" y="4990"/>
                  </a:moveTo>
                  <a:lnTo>
                    <a:pt x="6221" y="4990"/>
                  </a:lnTo>
                  <a:lnTo>
                    <a:pt x="6221" y="4830"/>
                  </a:lnTo>
                  <a:lnTo>
                    <a:pt x="6381" y="4830"/>
                  </a:lnTo>
                  <a:lnTo>
                    <a:pt x="6381" y="4990"/>
                  </a:lnTo>
                  <a:close/>
                  <a:moveTo>
                    <a:pt x="6381" y="4818"/>
                  </a:moveTo>
                  <a:lnTo>
                    <a:pt x="6221" y="4818"/>
                  </a:lnTo>
                  <a:lnTo>
                    <a:pt x="6221" y="4656"/>
                  </a:lnTo>
                  <a:lnTo>
                    <a:pt x="6381" y="4656"/>
                  </a:lnTo>
                  <a:lnTo>
                    <a:pt x="6381" y="4818"/>
                  </a:lnTo>
                  <a:close/>
                  <a:moveTo>
                    <a:pt x="6381" y="4644"/>
                  </a:moveTo>
                  <a:lnTo>
                    <a:pt x="6221" y="4644"/>
                  </a:lnTo>
                  <a:lnTo>
                    <a:pt x="6221" y="4484"/>
                  </a:lnTo>
                  <a:lnTo>
                    <a:pt x="6381" y="4484"/>
                  </a:lnTo>
                  <a:lnTo>
                    <a:pt x="6381" y="4644"/>
                  </a:lnTo>
                  <a:close/>
                  <a:moveTo>
                    <a:pt x="6381" y="4472"/>
                  </a:moveTo>
                  <a:lnTo>
                    <a:pt x="6221" y="4472"/>
                  </a:lnTo>
                  <a:lnTo>
                    <a:pt x="6221" y="4310"/>
                  </a:lnTo>
                  <a:lnTo>
                    <a:pt x="6381" y="4310"/>
                  </a:lnTo>
                  <a:lnTo>
                    <a:pt x="6381" y="4472"/>
                  </a:lnTo>
                  <a:close/>
                  <a:moveTo>
                    <a:pt x="6381" y="4298"/>
                  </a:moveTo>
                  <a:lnTo>
                    <a:pt x="6221" y="4298"/>
                  </a:lnTo>
                  <a:lnTo>
                    <a:pt x="6221" y="4138"/>
                  </a:lnTo>
                  <a:lnTo>
                    <a:pt x="6381" y="4138"/>
                  </a:lnTo>
                  <a:lnTo>
                    <a:pt x="6381" y="4298"/>
                  </a:lnTo>
                  <a:close/>
                  <a:moveTo>
                    <a:pt x="6381" y="4126"/>
                  </a:moveTo>
                  <a:lnTo>
                    <a:pt x="6221" y="4126"/>
                  </a:lnTo>
                  <a:lnTo>
                    <a:pt x="6221" y="3966"/>
                  </a:lnTo>
                  <a:lnTo>
                    <a:pt x="6381" y="3966"/>
                  </a:lnTo>
                  <a:lnTo>
                    <a:pt x="6381" y="4126"/>
                  </a:lnTo>
                  <a:close/>
                  <a:moveTo>
                    <a:pt x="6381" y="3954"/>
                  </a:moveTo>
                  <a:lnTo>
                    <a:pt x="6221" y="3954"/>
                  </a:lnTo>
                  <a:lnTo>
                    <a:pt x="6221" y="3792"/>
                  </a:lnTo>
                  <a:lnTo>
                    <a:pt x="6381" y="3792"/>
                  </a:lnTo>
                  <a:lnTo>
                    <a:pt x="6381" y="3954"/>
                  </a:lnTo>
                  <a:close/>
                  <a:moveTo>
                    <a:pt x="6381" y="3780"/>
                  </a:moveTo>
                  <a:lnTo>
                    <a:pt x="6221" y="3780"/>
                  </a:lnTo>
                  <a:lnTo>
                    <a:pt x="6221" y="3620"/>
                  </a:lnTo>
                  <a:lnTo>
                    <a:pt x="6381" y="3620"/>
                  </a:lnTo>
                  <a:lnTo>
                    <a:pt x="6381" y="3780"/>
                  </a:lnTo>
                  <a:close/>
                  <a:moveTo>
                    <a:pt x="6381" y="3608"/>
                  </a:moveTo>
                  <a:lnTo>
                    <a:pt x="6221" y="3608"/>
                  </a:lnTo>
                  <a:lnTo>
                    <a:pt x="6221" y="3274"/>
                  </a:lnTo>
                  <a:lnTo>
                    <a:pt x="6381" y="3274"/>
                  </a:lnTo>
                  <a:lnTo>
                    <a:pt x="6381" y="3608"/>
                  </a:lnTo>
                  <a:close/>
                  <a:moveTo>
                    <a:pt x="6381" y="3262"/>
                  </a:moveTo>
                  <a:lnTo>
                    <a:pt x="6221" y="3262"/>
                  </a:lnTo>
                  <a:lnTo>
                    <a:pt x="6221" y="3102"/>
                  </a:lnTo>
                  <a:lnTo>
                    <a:pt x="6381" y="3102"/>
                  </a:lnTo>
                  <a:lnTo>
                    <a:pt x="6381" y="3262"/>
                  </a:lnTo>
                  <a:close/>
                  <a:moveTo>
                    <a:pt x="6381" y="3090"/>
                  </a:moveTo>
                  <a:lnTo>
                    <a:pt x="6221" y="3090"/>
                  </a:lnTo>
                  <a:lnTo>
                    <a:pt x="6221" y="2928"/>
                  </a:lnTo>
                  <a:lnTo>
                    <a:pt x="6381" y="2928"/>
                  </a:lnTo>
                  <a:lnTo>
                    <a:pt x="6381" y="3090"/>
                  </a:lnTo>
                  <a:close/>
                  <a:moveTo>
                    <a:pt x="6381" y="2916"/>
                  </a:moveTo>
                  <a:lnTo>
                    <a:pt x="6221" y="2916"/>
                  </a:lnTo>
                  <a:lnTo>
                    <a:pt x="6221" y="2756"/>
                  </a:lnTo>
                  <a:lnTo>
                    <a:pt x="6381" y="2756"/>
                  </a:lnTo>
                  <a:lnTo>
                    <a:pt x="6381" y="2916"/>
                  </a:lnTo>
                  <a:close/>
                  <a:moveTo>
                    <a:pt x="6381" y="2744"/>
                  </a:moveTo>
                  <a:lnTo>
                    <a:pt x="6221" y="2744"/>
                  </a:lnTo>
                  <a:lnTo>
                    <a:pt x="6221" y="2582"/>
                  </a:lnTo>
                  <a:lnTo>
                    <a:pt x="6381" y="2582"/>
                  </a:lnTo>
                  <a:lnTo>
                    <a:pt x="6381" y="2744"/>
                  </a:lnTo>
                  <a:close/>
                  <a:moveTo>
                    <a:pt x="6381" y="2570"/>
                  </a:moveTo>
                  <a:lnTo>
                    <a:pt x="6221" y="2570"/>
                  </a:lnTo>
                  <a:lnTo>
                    <a:pt x="6221" y="2410"/>
                  </a:lnTo>
                  <a:lnTo>
                    <a:pt x="6381" y="2410"/>
                  </a:lnTo>
                  <a:lnTo>
                    <a:pt x="6381" y="2570"/>
                  </a:lnTo>
                  <a:close/>
                  <a:moveTo>
                    <a:pt x="6381" y="2398"/>
                  </a:moveTo>
                  <a:lnTo>
                    <a:pt x="6221" y="2398"/>
                  </a:lnTo>
                  <a:lnTo>
                    <a:pt x="6221" y="2238"/>
                  </a:lnTo>
                  <a:lnTo>
                    <a:pt x="6381" y="2238"/>
                  </a:lnTo>
                  <a:lnTo>
                    <a:pt x="6381" y="2398"/>
                  </a:lnTo>
                  <a:close/>
                  <a:moveTo>
                    <a:pt x="6381" y="2226"/>
                  </a:moveTo>
                  <a:lnTo>
                    <a:pt x="6221" y="2226"/>
                  </a:lnTo>
                  <a:lnTo>
                    <a:pt x="6221" y="2064"/>
                  </a:lnTo>
                  <a:lnTo>
                    <a:pt x="6381" y="2064"/>
                  </a:lnTo>
                  <a:lnTo>
                    <a:pt x="6381" y="2226"/>
                  </a:lnTo>
                  <a:close/>
                  <a:moveTo>
                    <a:pt x="6381" y="2052"/>
                  </a:moveTo>
                  <a:lnTo>
                    <a:pt x="6221" y="2052"/>
                  </a:lnTo>
                  <a:lnTo>
                    <a:pt x="6221" y="1892"/>
                  </a:lnTo>
                  <a:lnTo>
                    <a:pt x="6381" y="1892"/>
                  </a:lnTo>
                  <a:lnTo>
                    <a:pt x="6381" y="2052"/>
                  </a:lnTo>
                  <a:close/>
                  <a:moveTo>
                    <a:pt x="6381" y="1880"/>
                  </a:moveTo>
                  <a:lnTo>
                    <a:pt x="6221" y="1880"/>
                  </a:lnTo>
                  <a:lnTo>
                    <a:pt x="6221" y="1546"/>
                  </a:lnTo>
                  <a:lnTo>
                    <a:pt x="6381" y="1546"/>
                  </a:lnTo>
                  <a:lnTo>
                    <a:pt x="6381" y="1880"/>
                  </a:lnTo>
                  <a:close/>
                  <a:moveTo>
                    <a:pt x="6381" y="1534"/>
                  </a:moveTo>
                  <a:lnTo>
                    <a:pt x="6221" y="1534"/>
                  </a:lnTo>
                  <a:lnTo>
                    <a:pt x="6221" y="1372"/>
                  </a:lnTo>
                  <a:lnTo>
                    <a:pt x="6381" y="1372"/>
                  </a:lnTo>
                  <a:lnTo>
                    <a:pt x="6381" y="1534"/>
                  </a:lnTo>
                  <a:close/>
                  <a:moveTo>
                    <a:pt x="6381" y="1360"/>
                  </a:moveTo>
                  <a:lnTo>
                    <a:pt x="6221" y="1360"/>
                  </a:lnTo>
                  <a:lnTo>
                    <a:pt x="6221" y="1200"/>
                  </a:lnTo>
                  <a:lnTo>
                    <a:pt x="6381" y="1200"/>
                  </a:lnTo>
                  <a:lnTo>
                    <a:pt x="6381" y="1360"/>
                  </a:lnTo>
                  <a:close/>
                  <a:moveTo>
                    <a:pt x="6381" y="1188"/>
                  </a:moveTo>
                  <a:lnTo>
                    <a:pt x="6221" y="1188"/>
                  </a:lnTo>
                  <a:lnTo>
                    <a:pt x="6221" y="1028"/>
                  </a:lnTo>
                  <a:lnTo>
                    <a:pt x="6381" y="1028"/>
                  </a:lnTo>
                  <a:lnTo>
                    <a:pt x="6381" y="1188"/>
                  </a:lnTo>
                  <a:close/>
                  <a:moveTo>
                    <a:pt x="6381" y="1016"/>
                  </a:moveTo>
                  <a:lnTo>
                    <a:pt x="6221" y="1016"/>
                  </a:lnTo>
                  <a:lnTo>
                    <a:pt x="6221" y="854"/>
                  </a:lnTo>
                  <a:lnTo>
                    <a:pt x="6381" y="854"/>
                  </a:lnTo>
                  <a:lnTo>
                    <a:pt x="6381" y="1016"/>
                  </a:lnTo>
                  <a:close/>
                  <a:moveTo>
                    <a:pt x="6381" y="842"/>
                  </a:moveTo>
                  <a:lnTo>
                    <a:pt x="6221" y="842"/>
                  </a:lnTo>
                  <a:lnTo>
                    <a:pt x="6221" y="682"/>
                  </a:lnTo>
                  <a:lnTo>
                    <a:pt x="6381" y="682"/>
                  </a:lnTo>
                  <a:lnTo>
                    <a:pt x="6381" y="842"/>
                  </a:lnTo>
                  <a:close/>
                  <a:moveTo>
                    <a:pt x="6381" y="670"/>
                  </a:moveTo>
                  <a:lnTo>
                    <a:pt x="6221" y="670"/>
                  </a:lnTo>
                  <a:lnTo>
                    <a:pt x="6221" y="508"/>
                  </a:lnTo>
                  <a:lnTo>
                    <a:pt x="6381" y="508"/>
                  </a:lnTo>
                  <a:lnTo>
                    <a:pt x="6381" y="670"/>
                  </a:lnTo>
                  <a:close/>
                  <a:moveTo>
                    <a:pt x="6381" y="496"/>
                  </a:moveTo>
                  <a:lnTo>
                    <a:pt x="6221" y="496"/>
                  </a:lnTo>
                  <a:lnTo>
                    <a:pt x="6221" y="336"/>
                  </a:lnTo>
                  <a:lnTo>
                    <a:pt x="6381" y="336"/>
                  </a:lnTo>
                  <a:lnTo>
                    <a:pt x="6381" y="496"/>
                  </a:lnTo>
                  <a:close/>
                  <a:moveTo>
                    <a:pt x="6381" y="324"/>
                  </a:moveTo>
                  <a:lnTo>
                    <a:pt x="6221" y="324"/>
                  </a:lnTo>
                  <a:lnTo>
                    <a:pt x="6221" y="164"/>
                  </a:lnTo>
                  <a:lnTo>
                    <a:pt x="6381" y="164"/>
                  </a:lnTo>
                  <a:lnTo>
                    <a:pt x="6381" y="324"/>
                  </a:lnTo>
                  <a:close/>
                  <a:moveTo>
                    <a:pt x="6555" y="4990"/>
                  </a:moveTo>
                  <a:lnTo>
                    <a:pt x="6393" y="4990"/>
                  </a:lnTo>
                  <a:lnTo>
                    <a:pt x="6393" y="4830"/>
                  </a:lnTo>
                  <a:lnTo>
                    <a:pt x="6555" y="4830"/>
                  </a:lnTo>
                  <a:lnTo>
                    <a:pt x="6555" y="4990"/>
                  </a:lnTo>
                  <a:close/>
                  <a:moveTo>
                    <a:pt x="6555" y="4818"/>
                  </a:moveTo>
                  <a:lnTo>
                    <a:pt x="6393" y="4818"/>
                  </a:lnTo>
                  <a:lnTo>
                    <a:pt x="6393" y="4656"/>
                  </a:lnTo>
                  <a:lnTo>
                    <a:pt x="6555" y="4656"/>
                  </a:lnTo>
                  <a:lnTo>
                    <a:pt x="6555" y="4818"/>
                  </a:lnTo>
                  <a:close/>
                  <a:moveTo>
                    <a:pt x="6555" y="4644"/>
                  </a:moveTo>
                  <a:lnTo>
                    <a:pt x="6393" y="4644"/>
                  </a:lnTo>
                  <a:lnTo>
                    <a:pt x="6393" y="4484"/>
                  </a:lnTo>
                  <a:lnTo>
                    <a:pt x="6555" y="4484"/>
                  </a:lnTo>
                  <a:lnTo>
                    <a:pt x="6555" y="4644"/>
                  </a:lnTo>
                  <a:close/>
                  <a:moveTo>
                    <a:pt x="6555" y="4472"/>
                  </a:moveTo>
                  <a:lnTo>
                    <a:pt x="6393" y="4472"/>
                  </a:lnTo>
                  <a:lnTo>
                    <a:pt x="6393" y="4310"/>
                  </a:lnTo>
                  <a:lnTo>
                    <a:pt x="6555" y="4310"/>
                  </a:lnTo>
                  <a:lnTo>
                    <a:pt x="6555" y="4472"/>
                  </a:lnTo>
                  <a:close/>
                  <a:moveTo>
                    <a:pt x="6555" y="4298"/>
                  </a:moveTo>
                  <a:lnTo>
                    <a:pt x="6393" y="4298"/>
                  </a:lnTo>
                  <a:lnTo>
                    <a:pt x="6393" y="4138"/>
                  </a:lnTo>
                  <a:lnTo>
                    <a:pt x="6555" y="4138"/>
                  </a:lnTo>
                  <a:lnTo>
                    <a:pt x="6555" y="4298"/>
                  </a:lnTo>
                  <a:close/>
                  <a:moveTo>
                    <a:pt x="6555" y="4126"/>
                  </a:moveTo>
                  <a:lnTo>
                    <a:pt x="6393" y="4126"/>
                  </a:lnTo>
                  <a:lnTo>
                    <a:pt x="6393" y="3966"/>
                  </a:lnTo>
                  <a:lnTo>
                    <a:pt x="6555" y="3966"/>
                  </a:lnTo>
                  <a:lnTo>
                    <a:pt x="6555" y="4126"/>
                  </a:lnTo>
                  <a:close/>
                  <a:moveTo>
                    <a:pt x="6555" y="3954"/>
                  </a:moveTo>
                  <a:lnTo>
                    <a:pt x="6393" y="3954"/>
                  </a:lnTo>
                  <a:lnTo>
                    <a:pt x="6393" y="3792"/>
                  </a:lnTo>
                  <a:lnTo>
                    <a:pt x="6555" y="3792"/>
                  </a:lnTo>
                  <a:lnTo>
                    <a:pt x="6555" y="3954"/>
                  </a:lnTo>
                  <a:close/>
                  <a:moveTo>
                    <a:pt x="6555" y="3780"/>
                  </a:moveTo>
                  <a:lnTo>
                    <a:pt x="6393" y="3780"/>
                  </a:lnTo>
                  <a:lnTo>
                    <a:pt x="6393" y="3620"/>
                  </a:lnTo>
                  <a:lnTo>
                    <a:pt x="6555" y="3620"/>
                  </a:lnTo>
                  <a:lnTo>
                    <a:pt x="6555" y="3780"/>
                  </a:lnTo>
                  <a:close/>
                  <a:moveTo>
                    <a:pt x="6555" y="3608"/>
                  </a:moveTo>
                  <a:lnTo>
                    <a:pt x="6393" y="3608"/>
                  </a:lnTo>
                  <a:lnTo>
                    <a:pt x="6393" y="3274"/>
                  </a:lnTo>
                  <a:lnTo>
                    <a:pt x="6555" y="3274"/>
                  </a:lnTo>
                  <a:lnTo>
                    <a:pt x="6555" y="3608"/>
                  </a:lnTo>
                  <a:close/>
                  <a:moveTo>
                    <a:pt x="6555" y="3262"/>
                  </a:moveTo>
                  <a:lnTo>
                    <a:pt x="6393" y="3262"/>
                  </a:lnTo>
                  <a:lnTo>
                    <a:pt x="6393" y="3102"/>
                  </a:lnTo>
                  <a:lnTo>
                    <a:pt x="6555" y="3102"/>
                  </a:lnTo>
                  <a:lnTo>
                    <a:pt x="6555" y="3262"/>
                  </a:lnTo>
                  <a:close/>
                  <a:moveTo>
                    <a:pt x="6555" y="3090"/>
                  </a:moveTo>
                  <a:lnTo>
                    <a:pt x="6393" y="3090"/>
                  </a:lnTo>
                  <a:lnTo>
                    <a:pt x="6393" y="2928"/>
                  </a:lnTo>
                  <a:lnTo>
                    <a:pt x="6555" y="2928"/>
                  </a:lnTo>
                  <a:lnTo>
                    <a:pt x="6555" y="3090"/>
                  </a:lnTo>
                  <a:close/>
                  <a:moveTo>
                    <a:pt x="6555" y="2916"/>
                  </a:moveTo>
                  <a:lnTo>
                    <a:pt x="6393" y="2916"/>
                  </a:lnTo>
                  <a:lnTo>
                    <a:pt x="6393" y="2756"/>
                  </a:lnTo>
                  <a:lnTo>
                    <a:pt x="6555" y="2756"/>
                  </a:lnTo>
                  <a:lnTo>
                    <a:pt x="6555" y="2916"/>
                  </a:lnTo>
                  <a:close/>
                  <a:moveTo>
                    <a:pt x="6555" y="2744"/>
                  </a:moveTo>
                  <a:lnTo>
                    <a:pt x="6393" y="2744"/>
                  </a:lnTo>
                  <a:lnTo>
                    <a:pt x="6393" y="2582"/>
                  </a:lnTo>
                  <a:lnTo>
                    <a:pt x="6555" y="2582"/>
                  </a:lnTo>
                  <a:lnTo>
                    <a:pt x="6555" y="2744"/>
                  </a:lnTo>
                  <a:close/>
                  <a:moveTo>
                    <a:pt x="6555" y="2570"/>
                  </a:moveTo>
                  <a:lnTo>
                    <a:pt x="6393" y="2570"/>
                  </a:lnTo>
                  <a:lnTo>
                    <a:pt x="6393" y="2410"/>
                  </a:lnTo>
                  <a:lnTo>
                    <a:pt x="6555" y="2410"/>
                  </a:lnTo>
                  <a:lnTo>
                    <a:pt x="6555" y="2570"/>
                  </a:lnTo>
                  <a:close/>
                  <a:moveTo>
                    <a:pt x="6555" y="2398"/>
                  </a:moveTo>
                  <a:lnTo>
                    <a:pt x="6393" y="2398"/>
                  </a:lnTo>
                  <a:lnTo>
                    <a:pt x="6393" y="2238"/>
                  </a:lnTo>
                  <a:lnTo>
                    <a:pt x="6555" y="2238"/>
                  </a:lnTo>
                  <a:lnTo>
                    <a:pt x="6555" y="2398"/>
                  </a:lnTo>
                  <a:close/>
                  <a:moveTo>
                    <a:pt x="6555" y="2226"/>
                  </a:moveTo>
                  <a:lnTo>
                    <a:pt x="6393" y="2226"/>
                  </a:lnTo>
                  <a:lnTo>
                    <a:pt x="6393" y="2064"/>
                  </a:lnTo>
                  <a:lnTo>
                    <a:pt x="6555" y="2064"/>
                  </a:lnTo>
                  <a:lnTo>
                    <a:pt x="6555" y="2226"/>
                  </a:lnTo>
                  <a:close/>
                  <a:moveTo>
                    <a:pt x="6555" y="2052"/>
                  </a:moveTo>
                  <a:lnTo>
                    <a:pt x="6393" y="2052"/>
                  </a:lnTo>
                  <a:lnTo>
                    <a:pt x="6393" y="1892"/>
                  </a:lnTo>
                  <a:lnTo>
                    <a:pt x="6555" y="1892"/>
                  </a:lnTo>
                  <a:lnTo>
                    <a:pt x="6555" y="2052"/>
                  </a:lnTo>
                  <a:close/>
                  <a:moveTo>
                    <a:pt x="6555" y="1880"/>
                  </a:moveTo>
                  <a:lnTo>
                    <a:pt x="6393" y="1880"/>
                  </a:lnTo>
                  <a:lnTo>
                    <a:pt x="6393" y="1546"/>
                  </a:lnTo>
                  <a:lnTo>
                    <a:pt x="6555" y="1546"/>
                  </a:lnTo>
                  <a:lnTo>
                    <a:pt x="6555" y="1880"/>
                  </a:lnTo>
                  <a:close/>
                  <a:moveTo>
                    <a:pt x="6555" y="1534"/>
                  </a:moveTo>
                  <a:lnTo>
                    <a:pt x="6393" y="1534"/>
                  </a:lnTo>
                  <a:lnTo>
                    <a:pt x="6393" y="1372"/>
                  </a:lnTo>
                  <a:lnTo>
                    <a:pt x="6555" y="1372"/>
                  </a:lnTo>
                  <a:lnTo>
                    <a:pt x="6555" y="1534"/>
                  </a:lnTo>
                  <a:close/>
                  <a:moveTo>
                    <a:pt x="6555" y="1360"/>
                  </a:moveTo>
                  <a:lnTo>
                    <a:pt x="6393" y="1360"/>
                  </a:lnTo>
                  <a:lnTo>
                    <a:pt x="6393" y="1200"/>
                  </a:lnTo>
                  <a:lnTo>
                    <a:pt x="6555" y="1200"/>
                  </a:lnTo>
                  <a:lnTo>
                    <a:pt x="6555" y="1360"/>
                  </a:lnTo>
                  <a:close/>
                  <a:moveTo>
                    <a:pt x="6555" y="1188"/>
                  </a:moveTo>
                  <a:lnTo>
                    <a:pt x="6393" y="1188"/>
                  </a:lnTo>
                  <a:lnTo>
                    <a:pt x="6393" y="1028"/>
                  </a:lnTo>
                  <a:lnTo>
                    <a:pt x="6555" y="1028"/>
                  </a:lnTo>
                  <a:lnTo>
                    <a:pt x="6555" y="1188"/>
                  </a:lnTo>
                  <a:close/>
                  <a:moveTo>
                    <a:pt x="6555" y="1016"/>
                  </a:moveTo>
                  <a:lnTo>
                    <a:pt x="6393" y="1016"/>
                  </a:lnTo>
                  <a:lnTo>
                    <a:pt x="6393" y="854"/>
                  </a:lnTo>
                  <a:lnTo>
                    <a:pt x="6555" y="854"/>
                  </a:lnTo>
                  <a:lnTo>
                    <a:pt x="6555" y="1016"/>
                  </a:lnTo>
                  <a:close/>
                  <a:moveTo>
                    <a:pt x="6555" y="842"/>
                  </a:moveTo>
                  <a:lnTo>
                    <a:pt x="6393" y="842"/>
                  </a:lnTo>
                  <a:lnTo>
                    <a:pt x="6393" y="682"/>
                  </a:lnTo>
                  <a:lnTo>
                    <a:pt x="6555" y="682"/>
                  </a:lnTo>
                  <a:lnTo>
                    <a:pt x="6555" y="842"/>
                  </a:lnTo>
                  <a:close/>
                  <a:moveTo>
                    <a:pt x="6555" y="670"/>
                  </a:moveTo>
                  <a:lnTo>
                    <a:pt x="6393" y="670"/>
                  </a:lnTo>
                  <a:lnTo>
                    <a:pt x="6393" y="508"/>
                  </a:lnTo>
                  <a:lnTo>
                    <a:pt x="6555" y="508"/>
                  </a:lnTo>
                  <a:lnTo>
                    <a:pt x="6555" y="670"/>
                  </a:lnTo>
                  <a:close/>
                  <a:moveTo>
                    <a:pt x="6555" y="496"/>
                  </a:moveTo>
                  <a:lnTo>
                    <a:pt x="6393" y="496"/>
                  </a:lnTo>
                  <a:lnTo>
                    <a:pt x="6393" y="336"/>
                  </a:lnTo>
                  <a:lnTo>
                    <a:pt x="6555" y="336"/>
                  </a:lnTo>
                  <a:lnTo>
                    <a:pt x="6555" y="496"/>
                  </a:lnTo>
                  <a:close/>
                  <a:moveTo>
                    <a:pt x="6555" y="324"/>
                  </a:moveTo>
                  <a:lnTo>
                    <a:pt x="6393" y="324"/>
                  </a:lnTo>
                  <a:lnTo>
                    <a:pt x="6393" y="164"/>
                  </a:lnTo>
                  <a:lnTo>
                    <a:pt x="6555" y="164"/>
                  </a:lnTo>
                  <a:lnTo>
                    <a:pt x="6555" y="324"/>
                  </a:lnTo>
                  <a:close/>
                  <a:moveTo>
                    <a:pt x="6728" y="4990"/>
                  </a:moveTo>
                  <a:lnTo>
                    <a:pt x="6567" y="4990"/>
                  </a:lnTo>
                  <a:lnTo>
                    <a:pt x="6567" y="4830"/>
                  </a:lnTo>
                  <a:lnTo>
                    <a:pt x="6728" y="4830"/>
                  </a:lnTo>
                  <a:lnTo>
                    <a:pt x="6728" y="4990"/>
                  </a:lnTo>
                  <a:close/>
                  <a:moveTo>
                    <a:pt x="6728" y="4818"/>
                  </a:moveTo>
                  <a:lnTo>
                    <a:pt x="6567" y="4818"/>
                  </a:lnTo>
                  <a:lnTo>
                    <a:pt x="6567" y="4656"/>
                  </a:lnTo>
                  <a:lnTo>
                    <a:pt x="6728" y="4656"/>
                  </a:lnTo>
                  <a:lnTo>
                    <a:pt x="6728" y="4818"/>
                  </a:lnTo>
                  <a:close/>
                  <a:moveTo>
                    <a:pt x="6728" y="4644"/>
                  </a:moveTo>
                  <a:lnTo>
                    <a:pt x="6567" y="4644"/>
                  </a:lnTo>
                  <a:lnTo>
                    <a:pt x="6567" y="4484"/>
                  </a:lnTo>
                  <a:lnTo>
                    <a:pt x="6728" y="4484"/>
                  </a:lnTo>
                  <a:lnTo>
                    <a:pt x="6728" y="4644"/>
                  </a:lnTo>
                  <a:close/>
                  <a:moveTo>
                    <a:pt x="6728" y="4472"/>
                  </a:moveTo>
                  <a:lnTo>
                    <a:pt x="6567" y="4472"/>
                  </a:lnTo>
                  <a:lnTo>
                    <a:pt x="6567" y="4310"/>
                  </a:lnTo>
                  <a:lnTo>
                    <a:pt x="6728" y="4310"/>
                  </a:lnTo>
                  <a:lnTo>
                    <a:pt x="6728" y="4472"/>
                  </a:lnTo>
                  <a:close/>
                  <a:moveTo>
                    <a:pt x="6728" y="4298"/>
                  </a:moveTo>
                  <a:lnTo>
                    <a:pt x="6567" y="4298"/>
                  </a:lnTo>
                  <a:lnTo>
                    <a:pt x="6567" y="4138"/>
                  </a:lnTo>
                  <a:lnTo>
                    <a:pt x="6728" y="4138"/>
                  </a:lnTo>
                  <a:lnTo>
                    <a:pt x="6728" y="4298"/>
                  </a:lnTo>
                  <a:close/>
                  <a:moveTo>
                    <a:pt x="6728" y="4126"/>
                  </a:moveTo>
                  <a:lnTo>
                    <a:pt x="6567" y="4126"/>
                  </a:lnTo>
                  <a:lnTo>
                    <a:pt x="6567" y="3966"/>
                  </a:lnTo>
                  <a:lnTo>
                    <a:pt x="6728" y="3966"/>
                  </a:lnTo>
                  <a:lnTo>
                    <a:pt x="6728" y="4126"/>
                  </a:lnTo>
                  <a:close/>
                  <a:moveTo>
                    <a:pt x="6728" y="3954"/>
                  </a:moveTo>
                  <a:lnTo>
                    <a:pt x="6567" y="3954"/>
                  </a:lnTo>
                  <a:lnTo>
                    <a:pt x="6567" y="3792"/>
                  </a:lnTo>
                  <a:lnTo>
                    <a:pt x="6728" y="3792"/>
                  </a:lnTo>
                  <a:lnTo>
                    <a:pt x="6728" y="3954"/>
                  </a:lnTo>
                  <a:close/>
                  <a:moveTo>
                    <a:pt x="6728" y="3780"/>
                  </a:moveTo>
                  <a:lnTo>
                    <a:pt x="6567" y="3780"/>
                  </a:lnTo>
                  <a:lnTo>
                    <a:pt x="6567" y="3620"/>
                  </a:lnTo>
                  <a:lnTo>
                    <a:pt x="6728" y="3620"/>
                  </a:lnTo>
                  <a:lnTo>
                    <a:pt x="6728" y="3780"/>
                  </a:lnTo>
                  <a:close/>
                  <a:moveTo>
                    <a:pt x="6728" y="3608"/>
                  </a:moveTo>
                  <a:lnTo>
                    <a:pt x="6567" y="3608"/>
                  </a:lnTo>
                  <a:lnTo>
                    <a:pt x="6567" y="3274"/>
                  </a:lnTo>
                  <a:lnTo>
                    <a:pt x="6728" y="3274"/>
                  </a:lnTo>
                  <a:lnTo>
                    <a:pt x="6728" y="3608"/>
                  </a:lnTo>
                  <a:close/>
                  <a:moveTo>
                    <a:pt x="6728" y="3262"/>
                  </a:moveTo>
                  <a:lnTo>
                    <a:pt x="6567" y="3262"/>
                  </a:lnTo>
                  <a:lnTo>
                    <a:pt x="6567" y="3102"/>
                  </a:lnTo>
                  <a:lnTo>
                    <a:pt x="6728" y="3102"/>
                  </a:lnTo>
                  <a:lnTo>
                    <a:pt x="6728" y="3262"/>
                  </a:lnTo>
                  <a:close/>
                  <a:moveTo>
                    <a:pt x="6728" y="3090"/>
                  </a:moveTo>
                  <a:lnTo>
                    <a:pt x="6567" y="3090"/>
                  </a:lnTo>
                  <a:lnTo>
                    <a:pt x="6567" y="2928"/>
                  </a:lnTo>
                  <a:lnTo>
                    <a:pt x="6728" y="2928"/>
                  </a:lnTo>
                  <a:lnTo>
                    <a:pt x="6728" y="3090"/>
                  </a:lnTo>
                  <a:close/>
                  <a:moveTo>
                    <a:pt x="6728" y="2916"/>
                  </a:moveTo>
                  <a:lnTo>
                    <a:pt x="6567" y="2916"/>
                  </a:lnTo>
                  <a:lnTo>
                    <a:pt x="6567" y="2756"/>
                  </a:lnTo>
                  <a:lnTo>
                    <a:pt x="6728" y="2756"/>
                  </a:lnTo>
                  <a:lnTo>
                    <a:pt x="6728" y="2916"/>
                  </a:lnTo>
                  <a:close/>
                  <a:moveTo>
                    <a:pt x="6728" y="2744"/>
                  </a:moveTo>
                  <a:lnTo>
                    <a:pt x="6567" y="2744"/>
                  </a:lnTo>
                  <a:lnTo>
                    <a:pt x="6567" y="2582"/>
                  </a:lnTo>
                  <a:lnTo>
                    <a:pt x="6728" y="2582"/>
                  </a:lnTo>
                  <a:lnTo>
                    <a:pt x="6728" y="2744"/>
                  </a:lnTo>
                  <a:close/>
                  <a:moveTo>
                    <a:pt x="6728" y="2570"/>
                  </a:moveTo>
                  <a:lnTo>
                    <a:pt x="6567" y="2570"/>
                  </a:lnTo>
                  <a:lnTo>
                    <a:pt x="6567" y="2410"/>
                  </a:lnTo>
                  <a:lnTo>
                    <a:pt x="6728" y="2410"/>
                  </a:lnTo>
                  <a:lnTo>
                    <a:pt x="6728" y="2570"/>
                  </a:lnTo>
                  <a:close/>
                  <a:moveTo>
                    <a:pt x="6728" y="2398"/>
                  </a:moveTo>
                  <a:lnTo>
                    <a:pt x="6567" y="2398"/>
                  </a:lnTo>
                  <a:lnTo>
                    <a:pt x="6567" y="2238"/>
                  </a:lnTo>
                  <a:lnTo>
                    <a:pt x="6728" y="2238"/>
                  </a:lnTo>
                  <a:lnTo>
                    <a:pt x="6728" y="2398"/>
                  </a:lnTo>
                  <a:close/>
                  <a:moveTo>
                    <a:pt x="6728" y="2226"/>
                  </a:moveTo>
                  <a:lnTo>
                    <a:pt x="6567" y="2226"/>
                  </a:lnTo>
                  <a:lnTo>
                    <a:pt x="6567" y="2064"/>
                  </a:lnTo>
                  <a:lnTo>
                    <a:pt x="6728" y="2064"/>
                  </a:lnTo>
                  <a:lnTo>
                    <a:pt x="6728" y="2226"/>
                  </a:lnTo>
                  <a:close/>
                  <a:moveTo>
                    <a:pt x="6728" y="2052"/>
                  </a:moveTo>
                  <a:lnTo>
                    <a:pt x="6567" y="2052"/>
                  </a:lnTo>
                  <a:lnTo>
                    <a:pt x="6567" y="1892"/>
                  </a:lnTo>
                  <a:lnTo>
                    <a:pt x="6728" y="1892"/>
                  </a:lnTo>
                  <a:lnTo>
                    <a:pt x="6728" y="2052"/>
                  </a:lnTo>
                  <a:close/>
                  <a:moveTo>
                    <a:pt x="6728" y="1880"/>
                  </a:moveTo>
                  <a:lnTo>
                    <a:pt x="6567" y="1880"/>
                  </a:lnTo>
                  <a:lnTo>
                    <a:pt x="6567" y="1546"/>
                  </a:lnTo>
                  <a:lnTo>
                    <a:pt x="6728" y="1546"/>
                  </a:lnTo>
                  <a:lnTo>
                    <a:pt x="6728" y="1880"/>
                  </a:lnTo>
                  <a:close/>
                  <a:moveTo>
                    <a:pt x="6728" y="1534"/>
                  </a:moveTo>
                  <a:lnTo>
                    <a:pt x="6567" y="1534"/>
                  </a:lnTo>
                  <a:lnTo>
                    <a:pt x="6567" y="1372"/>
                  </a:lnTo>
                  <a:lnTo>
                    <a:pt x="6728" y="1372"/>
                  </a:lnTo>
                  <a:lnTo>
                    <a:pt x="6728" y="1534"/>
                  </a:lnTo>
                  <a:close/>
                  <a:moveTo>
                    <a:pt x="6728" y="1360"/>
                  </a:moveTo>
                  <a:lnTo>
                    <a:pt x="6567" y="1360"/>
                  </a:lnTo>
                  <a:lnTo>
                    <a:pt x="6567" y="1200"/>
                  </a:lnTo>
                  <a:lnTo>
                    <a:pt x="6728" y="1200"/>
                  </a:lnTo>
                  <a:lnTo>
                    <a:pt x="6728" y="1360"/>
                  </a:lnTo>
                  <a:close/>
                  <a:moveTo>
                    <a:pt x="6728" y="1188"/>
                  </a:moveTo>
                  <a:lnTo>
                    <a:pt x="6567" y="1188"/>
                  </a:lnTo>
                  <a:lnTo>
                    <a:pt x="6567" y="1028"/>
                  </a:lnTo>
                  <a:lnTo>
                    <a:pt x="6728" y="1028"/>
                  </a:lnTo>
                  <a:lnTo>
                    <a:pt x="6728" y="1188"/>
                  </a:lnTo>
                  <a:close/>
                  <a:moveTo>
                    <a:pt x="6728" y="1016"/>
                  </a:moveTo>
                  <a:lnTo>
                    <a:pt x="6567" y="1016"/>
                  </a:lnTo>
                  <a:lnTo>
                    <a:pt x="6567" y="854"/>
                  </a:lnTo>
                  <a:lnTo>
                    <a:pt x="6728" y="854"/>
                  </a:lnTo>
                  <a:lnTo>
                    <a:pt x="6728" y="1016"/>
                  </a:lnTo>
                  <a:close/>
                  <a:moveTo>
                    <a:pt x="6728" y="842"/>
                  </a:moveTo>
                  <a:lnTo>
                    <a:pt x="6567" y="842"/>
                  </a:lnTo>
                  <a:lnTo>
                    <a:pt x="6567" y="682"/>
                  </a:lnTo>
                  <a:lnTo>
                    <a:pt x="6728" y="682"/>
                  </a:lnTo>
                  <a:lnTo>
                    <a:pt x="6728" y="842"/>
                  </a:lnTo>
                  <a:close/>
                  <a:moveTo>
                    <a:pt x="6728" y="670"/>
                  </a:moveTo>
                  <a:lnTo>
                    <a:pt x="6567" y="670"/>
                  </a:lnTo>
                  <a:lnTo>
                    <a:pt x="6567" y="508"/>
                  </a:lnTo>
                  <a:lnTo>
                    <a:pt x="6728" y="508"/>
                  </a:lnTo>
                  <a:lnTo>
                    <a:pt x="6728" y="670"/>
                  </a:lnTo>
                  <a:close/>
                  <a:moveTo>
                    <a:pt x="6728" y="496"/>
                  </a:moveTo>
                  <a:lnTo>
                    <a:pt x="6567" y="496"/>
                  </a:lnTo>
                  <a:lnTo>
                    <a:pt x="6567" y="336"/>
                  </a:lnTo>
                  <a:lnTo>
                    <a:pt x="6728" y="336"/>
                  </a:lnTo>
                  <a:lnTo>
                    <a:pt x="6728" y="496"/>
                  </a:lnTo>
                  <a:close/>
                  <a:moveTo>
                    <a:pt x="6728" y="324"/>
                  </a:moveTo>
                  <a:lnTo>
                    <a:pt x="6567" y="324"/>
                  </a:lnTo>
                  <a:lnTo>
                    <a:pt x="6567" y="164"/>
                  </a:lnTo>
                  <a:lnTo>
                    <a:pt x="6728" y="164"/>
                  </a:lnTo>
                  <a:lnTo>
                    <a:pt x="6728" y="324"/>
                  </a:lnTo>
                  <a:close/>
                </a:path>
              </a:pathLst>
            </a:custGeom>
            <a:gradFill rotWithShape="1">
              <a:gsLst>
                <a:gs pos="0">
                  <a:srgbClr val="192719">
                    <a:alpha val="6000"/>
                  </a:srgbClr>
                </a:gs>
                <a:gs pos="100000">
                  <a:srgbClr val="365436">
                    <a:alpha val="17998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5191" name="Rectangle 7">
            <a:extLst>
              <a:ext uri="{FF2B5EF4-FFF2-40B4-BE49-F238E27FC236}">
                <a16:creationId xmlns:a16="http://schemas.microsoft.com/office/drawing/2014/main" id="{0F651C38-7838-1D55-811C-681EC00606DE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107950"/>
            <a:ext cx="9144000" cy="47625"/>
          </a:xfrm>
          <a:prstGeom prst="rect">
            <a:avLst/>
          </a:prstGeom>
          <a:gradFill rotWithShape="1">
            <a:gsLst>
              <a:gs pos="0">
                <a:schemeClr val="tx1">
                  <a:alpha val="61000"/>
                </a:schemeClr>
              </a:gs>
              <a:gs pos="100000">
                <a:schemeClr val="tx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3318" name="Rectangle 8">
            <a:extLst>
              <a:ext uri="{FF2B5EF4-FFF2-40B4-BE49-F238E27FC236}">
                <a16:creationId xmlns:a16="http://schemas.microsoft.com/office/drawing/2014/main" id="{DF967C3A-9121-9AA9-C643-4F456BAFD7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8588" y="993775"/>
            <a:ext cx="8926512" cy="52768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Click to edit Master text styles</a:t>
            </a:r>
          </a:p>
        </p:txBody>
      </p:sp>
      <p:sp>
        <p:nvSpPr>
          <p:cNvPr id="605193" name="Rectangle 9">
            <a:extLst>
              <a:ext uri="{FF2B5EF4-FFF2-40B4-BE49-F238E27FC236}">
                <a16:creationId xmlns:a16="http://schemas.microsoft.com/office/drawing/2014/main" id="{A3E7960D-2DCD-BBE2-7DAF-AF2CC34B6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3988"/>
            <a:ext cx="9144000" cy="354012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>
                  <a:alpha val="97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grpSp>
        <p:nvGrpSpPr>
          <p:cNvPr id="13320" name="Group 10">
            <a:extLst>
              <a:ext uri="{FF2B5EF4-FFF2-40B4-BE49-F238E27FC236}">
                <a16:creationId xmlns:a16="http://schemas.microsoft.com/office/drawing/2014/main" id="{6103B66B-F4AC-9C78-F480-2016B7A01FE8}"/>
              </a:ext>
            </a:extLst>
          </p:cNvPr>
          <p:cNvGrpSpPr>
            <a:grpSpLocks/>
          </p:cNvGrpSpPr>
          <p:nvPr/>
        </p:nvGrpSpPr>
        <p:grpSpPr bwMode="auto">
          <a:xfrm>
            <a:off x="0" y="149225"/>
            <a:ext cx="9144000" cy="709613"/>
            <a:chOff x="0" y="1752"/>
            <a:chExt cx="5760" cy="415"/>
          </a:xfrm>
        </p:grpSpPr>
        <p:sp>
          <p:nvSpPr>
            <p:cNvPr id="605195" name="Rectangle 11">
              <a:extLst>
                <a:ext uri="{FF2B5EF4-FFF2-40B4-BE49-F238E27FC236}">
                  <a16:creationId xmlns:a16="http://schemas.microsoft.com/office/drawing/2014/main" id="{4F4C835F-2892-3083-F9F0-D24ED3A191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752"/>
              <a:ext cx="5760" cy="47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  <a:alpha val="0"/>
                  </a:schemeClr>
                </a:gs>
                <a:gs pos="50000">
                  <a:schemeClr val="bg1">
                    <a:alpha val="62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3363" name="Group 12">
              <a:extLst>
                <a:ext uri="{FF2B5EF4-FFF2-40B4-BE49-F238E27FC236}">
                  <a16:creationId xmlns:a16="http://schemas.microsoft.com/office/drawing/2014/main" id="{71AA343C-9A53-AF7F-5DF4-CD92D26D01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754"/>
              <a:ext cx="5760" cy="413"/>
              <a:chOff x="0" y="1754"/>
              <a:chExt cx="5760" cy="413"/>
            </a:xfrm>
          </p:grpSpPr>
          <p:sp>
            <p:nvSpPr>
              <p:cNvPr id="605197" name="Rectangle 13">
                <a:extLst>
                  <a:ext uri="{FF2B5EF4-FFF2-40B4-BE49-F238E27FC236}">
                    <a16:creationId xmlns:a16="http://schemas.microsoft.com/office/drawing/2014/main" id="{76FB14EB-C6C2-86A3-24B3-E5DD902EDF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1754"/>
                <a:ext cx="5760" cy="413"/>
              </a:xfrm>
              <a:prstGeom prst="rect">
                <a:avLst/>
              </a:prstGeom>
              <a:gradFill rotWithShape="1">
                <a:gsLst>
                  <a:gs pos="0">
                    <a:schemeClr val="tx1">
                      <a:gamma/>
                      <a:tint val="83922"/>
                      <a:invGamma/>
                    </a:schemeClr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605198" name="Rectangle 14">
                <a:extLst>
                  <a:ext uri="{FF2B5EF4-FFF2-40B4-BE49-F238E27FC236}">
                    <a16:creationId xmlns:a16="http://schemas.microsoft.com/office/drawing/2014/main" id="{40B17545-39FA-6272-0E59-9A01F6B9D5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2132"/>
                <a:ext cx="5760" cy="35"/>
              </a:xfrm>
              <a:prstGeom prst="rect">
                <a:avLst/>
              </a:prstGeom>
              <a:gradFill rotWithShape="1">
                <a:gsLst>
                  <a:gs pos="0">
                    <a:schemeClr val="tx1">
                      <a:gamma/>
                      <a:shade val="46275"/>
                      <a:invGamma/>
                      <a:alpha val="0"/>
                    </a:schemeClr>
                  </a:gs>
                  <a:gs pos="100000">
                    <a:schemeClr val="tx1">
                      <a:alpha val="4500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605199" name="Rectangle 15">
              <a:extLst>
                <a:ext uri="{FF2B5EF4-FFF2-40B4-BE49-F238E27FC236}">
                  <a16:creationId xmlns:a16="http://schemas.microsoft.com/office/drawing/2014/main" id="{F917CA1F-40C2-4B3D-8F50-0E93014A89D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0" y="1754"/>
              <a:ext cx="5760" cy="35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shade val="46275"/>
                    <a:invGamma/>
                    <a:alpha val="0"/>
                  </a:schemeClr>
                </a:gs>
                <a:gs pos="100000">
                  <a:schemeClr val="tx1">
                    <a:alpha val="45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3321" name="Group 16">
            <a:extLst>
              <a:ext uri="{FF2B5EF4-FFF2-40B4-BE49-F238E27FC236}">
                <a16:creationId xmlns:a16="http://schemas.microsoft.com/office/drawing/2014/main" id="{7F97847A-5D31-7479-5FD3-BACE9606FC21}"/>
              </a:ext>
            </a:extLst>
          </p:cNvPr>
          <p:cNvGrpSpPr>
            <a:grpSpLocks/>
          </p:cNvGrpSpPr>
          <p:nvPr/>
        </p:nvGrpSpPr>
        <p:grpSpPr bwMode="auto">
          <a:xfrm>
            <a:off x="-552450" y="387350"/>
            <a:ext cx="542925" cy="361950"/>
            <a:chOff x="1746" y="663"/>
            <a:chExt cx="408" cy="272"/>
          </a:xfrm>
        </p:grpSpPr>
        <p:sp>
          <p:nvSpPr>
            <p:cNvPr id="2091" name="Oval 17">
              <a:extLst>
                <a:ext uri="{FF2B5EF4-FFF2-40B4-BE49-F238E27FC236}">
                  <a16:creationId xmlns:a16="http://schemas.microsoft.com/office/drawing/2014/main" id="{A7BA4193-1336-2B60-77D6-2B2DE98645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6" y="731"/>
              <a:ext cx="344" cy="136"/>
            </a:xfrm>
            <a:prstGeom prst="ellipse">
              <a:avLst/>
            </a:prstGeom>
            <a:gradFill rotWithShape="1">
              <a:gsLst>
                <a:gs pos="0">
                  <a:srgbClr val="8AFF65">
                    <a:alpha val="70000"/>
                  </a:srgbClr>
                </a:gs>
                <a:gs pos="100000">
                  <a:srgbClr val="40762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605202" name="Oval 18">
              <a:extLst>
                <a:ext uri="{FF2B5EF4-FFF2-40B4-BE49-F238E27FC236}">
                  <a16:creationId xmlns:a16="http://schemas.microsoft.com/office/drawing/2014/main" id="{388FBEA4-764D-9F16-63A3-9D99FD3076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2" y="766"/>
              <a:ext cx="172" cy="68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7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3357" name="Group 19">
              <a:extLst>
                <a:ext uri="{FF2B5EF4-FFF2-40B4-BE49-F238E27FC236}">
                  <a16:creationId xmlns:a16="http://schemas.microsoft.com/office/drawing/2014/main" id="{FFA53BEE-9058-8039-E28E-D1B34AE1D0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2" y="663"/>
              <a:ext cx="272" cy="272"/>
              <a:chOff x="1610" y="482"/>
              <a:chExt cx="680" cy="680"/>
            </a:xfrm>
          </p:grpSpPr>
          <p:sp>
            <p:nvSpPr>
              <p:cNvPr id="2094" name="Oval 20">
                <a:extLst>
                  <a:ext uri="{FF2B5EF4-FFF2-40B4-BE49-F238E27FC236}">
                    <a16:creationId xmlns:a16="http://schemas.microsoft.com/office/drawing/2014/main" id="{F8AC2874-B9BB-2D9A-4C44-9BC8425746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0" y="482"/>
                <a:ext cx="680" cy="680"/>
              </a:xfrm>
              <a:prstGeom prst="ellipse">
                <a:avLst/>
              </a:prstGeom>
              <a:gradFill rotWithShape="1">
                <a:gsLst>
                  <a:gs pos="0">
                    <a:srgbClr val="8AFF65"/>
                  </a:gs>
                  <a:gs pos="100000">
                    <a:srgbClr val="40762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3359" name="Group 21">
                <a:extLst>
                  <a:ext uri="{FF2B5EF4-FFF2-40B4-BE49-F238E27FC236}">
                    <a16:creationId xmlns:a16="http://schemas.microsoft.com/office/drawing/2014/main" id="{1ACF28F5-A902-2641-4CD3-D37C47D7785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4" y="656"/>
                <a:ext cx="332" cy="330"/>
                <a:chOff x="1784" y="656"/>
                <a:chExt cx="332" cy="330"/>
              </a:xfrm>
            </p:grpSpPr>
            <p:sp>
              <p:nvSpPr>
                <p:cNvPr id="605206" name="Rectangle 22">
                  <a:extLst>
                    <a:ext uri="{FF2B5EF4-FFF2-40B4-BE49-F238E27FC236}">
                      <a16:creationId xmlns:a16="http://schemas.microsoft.com/office/drawing/2014/main" id="{3BCA87CD-3CB6-5DF4-414E-C962FBF41A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3" y="655"/>
                  <a:ext cx="334" cy="331"/>
                </a:xfrm>
                <a:prstGeom prst="rect">
                  <a:avLst/>
                </a:prstGeom>
                <a:gradFill rotWithShape="1">
                  <a:gsLst>
                    <a:gs pos="0">
                      <a:schemeClr val="bg1">
                        <a:alpha val="74001"/>
                      </a:schemeClr>
                    </a:gs>
                    <a:gs pos="100000">
                      <a:schemeClr val="bg1">
                        <a:gamma/>
                        <a:shade val="46275"/>
                        <a:invGamma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605207" name="Rectangle 23">
                  <a:extLst>
                    <a:ext uri="{FF2B5EF4-FFF2-40B4-BE49-F238E27FC236}">
                      <a16:creationId xmlns:a16="http://schemas.microsoft.com/office/drawing/2014/main" id="{24056539-7EE2-F4F4-C202-6DEE5BB0E3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700000">
                  <a:off x="1783" y="652"/>
                  <a:ext cx="334" cy="334"/>
                </a:xfrm>
                <a:prstGeom prst="rect">
                  <a:avLst/>
                </a:prstGeom>
                <a:gradFill rotWithShape="1">
                  <a:gsLst>
                    <a:gs pos="0">
                      <a:schemeClr val="bg1">
                        <a:alpha val="74001"/>
                      </a:schemeClr>
                    </a:gs>
                    <a:gs pos="100000">
                      <a:schemeClr val="bg1">
                        <a:gamma/>
                        <a:shade val="46275"/>
                        <a:invGamma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13322" name="Group 24">
            <a:extLst>
              <a:ext uri="{FF2B5EF4-FFF2-40B4-BE49-F238E27FC236}">
                <a16:creationId xmlns:a16="http://schemas.microsoft.com/office/drawing/2014/main" id="{F80E9FC6-9CFA-4888-D778-AC1931231D09}"/>
              </a:ext>
            </a:extLst>
          </p:cNvPr>
          <p:cNvGrpSpPr>
            <a:grpSpLocks/>
          </p:cNvGrpSpPr>
          <p:nvPr/>
        </p:nvGrpSpPr>
        <p:grpSpPr bwMode="auto">
          <a:xfrm>
            <a:off x="-271463" y="95250"/>
            <a:ext cx="9799638" cy="850900"/>
            <a:chOff x="113" y="-1281"/>
            <a:chExt cx="6173" cy="536"/>
          </a:xfrm>
        </p:grpSpPr>
        <p:sp>
          <p:nvSpPr>
            <p:cNvPr id="2089" name="Rectangle 25">
              <a:extLst>
                <a:ext uri="{FF2B5EF4-FFF2-40B4-BE49-F238E27FC236}">
                  <a16:creationId xmlns:a16="http://schemas.microsoft.com/office/drawing/2014/main" id="{DCD2D113-3C2B-209B-2462-A363819E74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-1151"/>
              <a:ext cx="6173" cy="2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pic>
          <p:nvPicPr>
            <p:cNvPr id="13354" name="Picture 26" descr="heart rate">
              <a:extLst>
                <a:ext uri="{FF2B5EF4-FFF2-40B4-BE49-F238E27FC236}">
                  <a16:creationId xmlns:a16="http://schemas.microsoft.com/office/drawing/2014/main" id="{CD517C12-1A47-F804-4DBA-82AD77B6B8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" y="-1281"/>
              <a:ext cx="5833" cy="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59" name="Rectangle 27">
            <a:extLst>
              <a:ext uri="{FF2B5EF4-FFF2-40B4-BE49-F238E27FC236}">
                <a16:creationId xmlns:a16="http://schemas.microsoft.com/office/drawing/2014/main" id="{7855315F-5D7B-B5FD-FA4F-2ED32F957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0" y="0"/>
            <a:ext cx="8021638" cy="6985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2060" name="Rectangle 28">
            <a:extLst>
              <a:ext uri="{FF2B5EF4-FFF2-40B4-BE49-F238E27FC236}">
                <a16:creationId xmlns:a16="http://schemas.microsoft.com/office/drawing/2014/main" id="{0D33456C-7AF5-2557-E03D-12BDCE46F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765300" y="238125"/>
            <a:ext cx="1757362" cy="536575"/>
          </a:xfrm>
          <a:prstGeom prst="rect">
            <a:avLst/>
          </a:prstGeom>
          <a:gradFill rotWithShape="1">
            <a:gsLst>
              <a:gs pos="0">
                <a:srgbClr val="252525"/>
              </a:gs>
              <a:gs pos="100000">
                <a:srgbClr val="FFFFFF">
                  <a:alpha val="0"/>
                </a:srgbClr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2061" name="Rectangle 29">
            <a:extLst>
              <a:ext uri="{FF2B5EF4-FFF2-40B4-BE49-F238E27FC236}">
                <a16:creationId xmlns:a16="http://schemas.microsoft.com/office/drawing/2014/main" id="{55C76DFA-68B9-781D-A0D2-D4273A009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029575" y="238125"/>
            <a:ext cx="6269037" cy="536575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05214" name="Rectangle 30">
            <a:extLst>
              <a:ext uri="{FF2B5EF4-FFF2-40B4-BE49-F238E27FC236}">
                <a16:creationId xmlns:a16="http://schemas.microsoft.com/office/drawing/2014/main" id="{769F1D30-96DA-9AA3-32C6-5AC2499DD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9225"/>
            <a:ext cx="9144000" cy="709613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tint val="83922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grpSp>
        <p:nvGrpSpPr>
          <p:cNvPr id="13327" name="Group 31">
            <a:extLst>
              <a:ext uri="{FF2B5EF4-FFF2-40B4-BE49-F238E27FC236}">
                <a16:creationId xmlns:a16="http://schemas.microsoft.com/office/drawing/2014/main" id="{891EA117-7821-E999-81A6-943245FEDE74}"/>
              </a:ext>
            </a:extLst>
          </p:cNvPr>
          <p:cNvGrpSpPr>
            <a:grpSpLocks/>
          </p:cNvGrpSpPr>
          <p:nvPr/>
        </p:nvGrpSpPr>
        <p:grpSpPr bwMode="auto">
          <a:xfrm>
            <a:off x="0" y="766763"/>
            <a:ext cx="9144000" cy="92075"/>
            <a:chOff x="0" y="4226"/>
            <a:chExt cx="5760" cy="94"/>
          </a:xfrm>
        </p:grpSpPr>
        <p:sp>
          <p:nvSpPr>
            <p:cNvPr id="2085" name="Rectangle 32">
              <a:extLst>
                <a:ext uri="{FF2B5EF4-FFF2-40B4-BE49-F238E27FC236}">
                  <a16:creationId xmlns:a16="http://schemas.microsoft.com/office/drawing/2014/main" id="{58296122-341F-5D9B-B122-1E812E17B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228"/>
              <a:ext cx="5760" cy="92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808080"/>
                </a:gs>
              </a:gsLst>
              <a:lin ang="540000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605217" name="Rectangle 33">
              <a:extLst>
                <a:ext uri="{FF2B5EF4-FFF2-40B4-BE49-F238E27FC236}">
                  <a16:creationId xmlns:a16="http://schemas.microsoft.com/office/drawing/2014/main" id="{E883556C-5E84-5EB5-E5C5-1DFCBA5EB7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226"/>
              <a:ext cx="5760" cy="47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  <a:alpha val="0"/>
                  </a:schemeClr>
                </a:gs>
                <a:gs pos="50000">
                  <a:schemeClr val="bg1">
                    <a:alpha val="62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05218" name="Rectangle 34">
              <a:extLst>
                <a:ext uri="{FF2B5EF4-FFF2-40B4-BE49-F238E27FC236}">
                  <a16:creationId xmlns:a16="http://schemas.microsoft.com/office/drawing/2014/main" id="{F3476AD5-226A-372D-6811-9641B27EB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284"/>
              <a:ext cx="5760" cy="36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shade val="46275"/>
                    <a:invGamma/>
                    <a:alpha val="0"/>
                  </a:schemeClr>
                </a:gs>
                <a:gs pos="100000">
                  <a:schemeClr val="tx1">
                    <a:alpha val="45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05219" name="Rectangle 35">
              <a:extLst>
                <a:ext uri="{FF2B5EF4-FFF2-40B4-BE49-F238E27FC236}">
                  <a16:creationId xmlns:a16="http://schemas.microsoft.com/office/drawing/2014/main" id="{277F81DB-5575-135C-9949-5525812A2DD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0" y="4228"/>
              <a:ext cx="5760" cy="36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shade val="46275"/>
                    <a:invGamma/>
                    <a:alpha val="0"/>
                  </a:schemeClr>
                </a:gs>
                <a:gs pos="100000">
                  <a:schemeClr val="tx1">
                    <a:alpha val="45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3328" name="Group 36">
            <a:extLst>
              <a:ext uri="{FF2B5EF4-FFF2-40B4-BE49-F238E27FC236}">
                <a16:creationId xmlns:a16="http://schemas.microsoft.com/office/drawing/2014/main" id="{75250ACC-4A66-C84C-F02B-6C60E2478C0E}"/>
              </a:ext>
            </a:extLst>
          </p:cNvPr>
          <p:cNvGrpSpPr>
            <a:grpSpLocks/>
          </p:cNvGrpSpPr>
          <p:nvPr/>
        </p:nvGrpSpPr>
        <p:grpSpPr bwMode="auto">
          <a:xfrm>
            <a:off x="0" y="149225"/>
            <a:ext cx="9144000" cy="92075"/>
            <a:chOff x="0" y="4226"/>
            <a:chExt cx="5760" cy="94"/>
          </a:xfrm>
        </p:grpSpPr>
        <p:sp>
          <p:nvSpPr>
            <p:cNvPr id="2081" name="Rectangle 37">
              <a:extLst>
                <a:ext uri="{FF2B5EF4-FFF2-40B4-BE49-F238E27FC236}">
                  <a16:creationId xmlns:a16="http://schemas.microsoft.com/office/drawing/2014/main" id="{745B79BA-B1D0-3D0A-6663-3994E5050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228"/>
              <a:ext cx="5760" cy="92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808080"/>
                </a:gs>
              </a:gsLst>
              <a:lin ang="540000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605222" name="Rectangle 38">
              <a:extLst>
                <a:ext uri="{FF2B5EF4-FFF2-40B4-BE49-F238E27FC236}">
                  <a16:creationId xmlns:a16="http://schemas.microsoft.com/office/drawing/2014/main" id="{1E94252E-CE3B-D318-181F-52D0AAB1C6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226"/>
              <a:ext cx="5760" cy="47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  <a:alpha val="0"/>
                  </a:schemeClr>
                </a:gs>
                <a:gs pos="50000">
                  <a:schemeClr val="bg1">
                    <a:alpha val="62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05223" name="Rectangle 39">
              <a:extLst>
                <a:ext uri="{FF2B5EF4-FFF2-40B4-BE49-F238E27FC236}">
                  <a16:creationId xmlns:a16="http://schemas.microsoft.com/office/drawing/2014/main" id="{4B51A381-E2EF-0729-F88B-347D8BEEE4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284"/>
              <a:ext cx="5760" cy="36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shade val="46275"/>
                    <a:invGamma/>
                    <a:alpha val="0"/>
                  </a:schemeClr>
                </a:gs>
                <a:gs pos="100000">
                  <a:schemeClr val="tx1">
                    <a:alpha val="45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05224" name="Rectangle 40">
              <a:extLst>
                <a:ext uri="{FF2B5EF4-FFF2-40B4-BE49-F238E27FC236}">
                  <a16:creationId xmlns:a16="http://schemas.microsoft.com/office/drawing/2014/main" id="{31DE4327-0BAB-1ACA-F0BE-059A9B05526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0" y="4228"/>
              <a:ext cx="5760" cy="36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shade val="46275"/>
                    <a:invGamma/>
                    <a:alpha val="0"/>
                  </a:schemeClr>
                </a:gs>
                <a:gs pos="100000">
                  <a:schemeClr val="tx1">
                    <a:alpha val="45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sp>
        <p:nvSpPr>
          <p:cNvPr id="605225" name="Rectangle 41">
            <a:extLst>
              <a:ext uri="{FF2B5EF4-FFF2-40B4-BE49-F238E27FC236}">
                <a16:creationId xmlns:a16="http://schemas.microsoft.com/office/drawing/2014/main" id="{A9FECD8F-4FD4-AB86-FEF5-469BA73FF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149225"/>
            <a:ext cx="3348037" cy="709613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066" name="Rectangle 42">
            <a:extLst>
              <a:ext uri="{FF2B5EF4-FFF2-40B4-BE49-F238E27FC236}">
                <a16:creationId xmlns:a16="http://schemas.microsoft.com/office/drawing/2014/main" id="{244BF9D2-1A62-F3A3-F229-3F8A56C5D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893175" y="-892175"/>
            <a:ext cx="8821737" cy="6858000"/>
          </a:xfrm>
          <a:prstGeom prst="rect">
            <a:avLst/>
          </a:prstGeom>
          <a:solidFill>
            <a:srgbClr val="9099AE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3331" name="Freeform 43">
            <a:extLst>
              <a:ext uri="{FF2B5EF4-FFF2-40B4-BE49-F238E27FC236}">
                <a16:creationId xmlns:a16="http://schemas.microsoft.com/office/drawing/2014/main" id="{F23E2382-0260-820E-0A37-95425F3A1923}"/>
              </a:ext>
            </a:extLst>
          </p:cNvPr>
          <p:cNvSpPr>
            <a:spLocks noEditPoints="1"/>
          </p:cNvSpPr>
          <p:nvPr/>
        </p:nvSpPr>
        <p:spPr bwMode="auto">
          <a:xfrm>
            <a:off x="1588" y="241300"/>
            <a:ext cx="4379912" cy="528638"/>
          </a:xfrm>
          <a:custGeom>
            <a:avLst/>
            <a:gdLst>
              <a:gd name="T0" fmla="*/ 2147483646 w 1476"/>
              <a:gd name="T1" fmla="*/ 0 h 178"/>
              <a:gd name="T2" fmla="*/ 2147483646 w 1476"/>
              <a:gd name="T3" fmla="*/ 2147483646 h 178"/>
              <a:gd name="T4" fmla="*/ 2147483646 w 1476"/>
              <a:gd name="T5" fmla="*/ 2147483646 h 178"/>
              <a:gd name="T6" fmla="*/ 2147483646 w 1476"/>
              <a:gd name="T7" fmla="*/ 0 h 178"/>
              <a:gd name="T8" fmla="*/ 2147483646 w 1476"/>
              <a:gd name="T9" fmla="*/ 0 h 178"/>
              <a:gd name="T10" fmla="*/ 2147483646 w 1476"/>
              <a:gd name="T11" fmla="*/ 2147483646 h 178"/>
              <a:gd name="T12" fmla="*/ 2147483646 w 1476"/>
              <a:gd name="T13" fmla="*/ 2147483646 h 178"/>
              <a:gd name="T14" fmla="*/ 2147483646 w 1476"/>
              <a:gd name="T15" fmla="*/ 0 h 178"/>
              <a:gd name="T16" fmla="*/ 2147483646 w 1476"/>
              <a:gd name="T17" fmla="*/ 0 h 178"/>
              <a:gd name="T18" fmla="*/ 2147483646 w 1476"/>
              <a:gd name="T19" fmla="*/ 2147483646 h 178"/>
              <a:gd name="T20" fmla="*/ 2147483646 w 1476"/>
              <a:gd name="T21" fmla="*/ 2147483646 h 178"/>
              <a:gd name="T22" fmla="*/ 2147483646 w 1476"/>
              <a:gd name="T23" fmla="*/ 0 h 178"/>
              <a:gd name="T24" fmla="*/ 2147483646 w 1476"/>
              <a:gd name="T25" fmla="*/ 0 h 178"/>
              <a:gd name="T26" fmla="*/ 0 w 1476"/>
              <a:gd name="T27" fmla="*/ 2147483646 h 178"/>
              <a:gd name="T28" fmla="*/ 2147483646 w 1476"/>
              <a:gd name="T29" fmla="*/ 2147483646 h 178"/>
              <a:gd name="T30" fmla="*/ 2147483646 w 1476"/>
              <a:gd name="T31" fmla="*/ 2147483646 h 178"/>
              <a:gd name="T32" fmla="*/ 2147483646 w 1476"/>
              <a:gd name="T33" fmla="*/ 2147483646 h 178"/>
              <a:gd name="T34" fmla="*/ 2147483646 w 1476"/>
              <a:gd name="T35" fmla="*/ 2147483646 h 178"/>
              <a:gd name="T36" fmla="*/ 2147483646 w 1476"/>
              <a:gd name="T37" fmla="*/ 2147483646 h 178"/>
              <a:gd name="T38" fmla="*/ 2147483646 w 1476"/>
              <a:gd name="T39" fmla="*/ 2147483646 h 178"/>
              <a:gd name="T40" fmla="*/ 2147483646 w 1476"/>
              <a:gd name="T41" fmla="*/ 2147483646 h 178"/>
              <a:gd name="T42" fmla="*/ 2147483646 w 1476"/>
              <a:gd name="T43" fmla="*/ 2147483646 h 178"/>
              <a:gd name="T44" fmla="*/ 2147483646 w 1476"/>
              <a:gd name="T45" fmla="*/ 2147483646 h 178"/>
              <a:gd name="T46" fmla="*/ 2147483646 w 1476"/>
              <a:gd name="T47" fmla="*/ 2147483646 h 178"/>
              <a:gd name="T48" fmla="*/ 2147483646 w 1476"/>
              <a:gd name="T49" fmla="*/ 2147483646 h 178"/>
              <a:gd name="T50" fmla="*/ 2147483646 w 1476"/>
              <a:gd name="T51" fmla="*/ 2147483646 h 178"/>
              <a:gd name="T52" fmla="*/ 2147483646 w 1476"/>
              <a:gd name="T53" fmla="*/ 2147483646 h 178"/>
              <a:gd name="T54" fmla="*/ 2147483646 w 1476"/>
              <a:gd name="T55" fmla="*/ 0 h 178"/>
              <a:gd name="T56" fmla="*/ 2147483646 w 1476"/>
              <a:gd name="T57" fmla="*/ 2147483646 h 178"/>
              <a:gd name="T58" fmla="*/ 2147483646 w 1476"/>
              <a:gd name="T59" fmla="*/ 2147483646 h 178"/>
              <a:gd name="T60" fmla="*/ 2147483646 w 1476"/>
              <a:gd name="T61" fmla="*/ 2147483646 h 178"/>
              <a:gd name="T62" fmla="*/ 2147483646 w 1476"/>
              <a:gd name="T63" fmla="*/ 2147483646 h 178"/>
              <a:gd name="T64" fmla="*/ 2147483646 w 1476"/>
              <a:gd name="T65" fmla="*/ 2147483646 h 178"/>
              <a:gd name="T66" fmla="*/ 2147483646 w 1476"/>
              <a:gd name="T67" fmla="*/ 2147483646 h 178"/>
              <a:gd name="T68" fmla="*/ 2147483646 w 1476"/>
              <a:gd name="T69" fmla="*/ 2147483646 h 178"/>
              <a:gd name="T70" fmla="*/ 2147483646 w 1476"/>
              <a:gd name="T71" fmla="*/ 2147483646 h 178"/>
              <a:gd name="T72" fmla="*/ 2147483646 w 1476"/>
              <a:gd name="T73" fmla="*/ 2147483646 h 178"/>
              <a:gd name="T74" fmla="*/ 2147483646 w 1476"/>
              <a:gd name="T75" fmla="*/ 2147483646 h 178"/>
              <a:gd name="T76" fmla="*/ 2147483646 w 1476"/>
              <a:gd name="T77" fmla="*/ 2147483646 h 178"/>
              <a:gd name="T78" fmla="*/ 2147483646 w 1476"/>
              <a:gd name="T79" fmla="*/ 2147483646 h 178"/>
              <a:gd name="T80" fmla="*/ 2147483646 w 1476"/>
              <a:gd name="T81" fmla="*/ 2147483646 h 178"/>
              <a:gd name="T82" fmla="*/ 2147483646 w 1476"/>
              <a:gd name="T83" fmla="*/ 2147483646 h 178"/>
              <a:gd name="T84" fmla="*/ 2147483646 w 1476"/>
              <a:gd name="T85" fmla="*/ 2147483646 h 178"/>
              <a:gd name="T86" fmla="*/ 2147483646 w 1476"/>
              <a:gd name="T87" fmla="*/ 2147483646 h 178"/>
              <a:gd name="T88" fmla="*/ 2147483646 w 1476"/>
              <a:gd name="T89" fmla="*/ 2147483646 h 178"/>
              <a:gd name="T90" fmla="*/ 2147483646 w 1476"/>
              <a:gd name="T91" fmla="*/ 2147483646 h 178"/>
              <a:gd name="T92" fmla="*/ 2147483646 w 1476"/>
              <a:gd name="T93" fmla="*/ 2147483646 h 178"/>
              <a:gd name="T94" fmla="*/ 2147483646 w 1476"/>
              <a:gd name="T95" fmla="*/ 2147483646 h 178"/>
              <a:gd name="T96" fmla="*/ 2147483646 w 1476"/>
              <a:gd name="T97" fmla="*/ 2147483646 h 178"/>
              <a:gd name="T98" fmla="*/ 2147483646 w 1476"/>
              <a:gd name="T99" fmla="*/ 2147483646 h 178"/>
              <a:gd name="T100" fmla="*/ 2147483646 w 1476"/>
              <a:gd name="T101" fmla="*/ 2147483646 h 178"/>
              <a:gd name="T102" fmla="*/ 2147483646 w 1476"/>
              <a:gd name="T103" fmla="*/ 2147483646 h 178"/>
              <a:gd name="T104" fmla="*/ 2147483646 w 1476"/>
              <a:gd name="T105" fmla="*/ 2147483646 h 178"/>
              <a:gd name="T106" fmla="*/ 2147483646 w 1476"/>
              <a:gd name="T107" fmla="*/ 2147483646 h 178"/>
              <a:gd name="T108" fmla="*/ 2147483646 w 1476"/>
              <a:gd name="T109" fmla="*/ 2147483646 h 178"/>
              <a:gd name="T110" fmla="*/ 2147483646 w 1476"/>
              <a:gd name="T111" fmla="*/ 2147483646 h 178"/>
              <a:gd name="T112" fmla="*/ 2147483646 w 1476"/>
              <a:gd name="T113" fmla="*/ 2147483646 h 178"/>
              <a:gd name="T114" fmla="*/ 2147483646 w 1476"/>
              <a:gd name="T115" fmla="*/ 2147483646 h 178"/>
              <a:gd name="T116" fmla="*/ 2147483646 w 1476"/>
              <a:gd name="T117" fmla="*/ 2147483646 h 178"/>
              <a:gd name="T118" fmla="*/ 2147483646 w 1476"/>
              <a:gd name="T119" fmla="*/ 2147483646 h 178"/>
              <a:gd name="T120" fmla="*/ 2147483646 w 1476"/>
              <a:gd name="T121" fmla="*/ 2147483646 h 178"/>
              <a:gd name="T122" fmla="*/ 2147483646 w 1476"/>
              <a:gd name="T123" fmla="*/ 2147483646 h 178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1476" h="178">
                <a:moveTo>
                  <a:pt x="1472" y="0"/>
                </a:moveTo>
                <a:cubicBezTo>
                  <a:pt x="1472" y="36"/>
                  <a:pt x="1472" y="37"/>
                  <a:pt x="1472" y="37"/>
                </a:cubicBezTo>
                <a:cubicBezTo>
                  <a:pt x="1428" y="37"/>
                  <a:pt x="1428" y="37"/>
                  <a:pt x="1428" y="37"/>
                </a:cubicBezTo>
                <a:cubicBezTo>
                  <a:pt x="1428" y="0"/>
                  <a:pt x="1428" y="0"/>
                  <a:pt x="1428" y="0"/>
                </a:cubicBezTo>
                <a:cubicBezTo>
                  <a:pt x="1425" y="0"/>
                  <a:pt x="1425" y="0"/>
                  <a:pt x="1425" y="0"/>
                </a:cubicBezTo>
                <a:cubicBezTo>
                  <a:pt x="1425" y="36"/>
                  <a:pt x="1425" y="37"/>
                  <a:pt x="1425" y="37"/>
                </a:cubicBezTo>
                <a:cubicBezTo>
                  <a:pt x="1381" y="37"/>
                  <a:pt x="1381" y="37"/>
                  <a:pt x="1381" y="37"/>
                </a:cubicBezTo>
                <a:cubicBezTo>
                  <a:pt x="1381" y="0"/>
                  <a:pt x="1381" y="0"/>
                  <a:pt x="1381" y="0"/>
                </a:cubicBezTo>
                <a:cubicBezTo>
                  <a:pt x="1377" y="0"/>
                  <a:pt x="1377" y="0"/>
                  <a:pt x="1377" y="0"/>
                </a:cubicBezTo>
                <a:cubicBezTo>
                  <a:pt x="1377" y="36"/>
                  <a:pt x="1377" y="37"/>
                  <a:pt x="1377" y="37"/>
                </a:cubicBezTo>
                <a:cubicBezTo>
                  <a:pt x="1333" y="37"/>
                  <a:pt x="1333" y="37"/>
                  <a:pt x="1333" y="37"/>
                </a:cubicBezTo>
                <a:cubicBezTo>
                  <a:pt x="1333" y="0"/>
                  <a:pt x="1333" y="0"/>
                  <a:pt x="1333" y="0"/>
                </a:cubicBezTo>
                <a:cubicBezTo>
                  <a:pt x="1330" y="0"/>
                  <a:pt x="1330" y="0"/>
                  <a:pt x="1330" y="0"/>
                </a:cubicBezTo>
                <a:cubicBezTo>
                  <a:pt x="1330" y="36"/>
                  <a:pt x="1330" y="37"/>
                  <a:pt x="1330" y="37"/>
                </a:cubicBezTo>
                <a:cubicBezTo>
                  <a:pt x="1286" y="37"/>
                  <a:pt x="1286" y="37"/>
                  <a:pt x="1286" y="37"/>
                </a:cubicBezTo>
                <a:cubicBezTo>
                  <a:pt x="1286" y="0"/>
                  <a:pt x="1286" y="0"/>
                  <a:pt x="1286" y="0"/>
                </a:cubicBezTo>
                <a:cubicBezTo>
                  <a:pt x="1282" y="0"/>
                  <a:pt x="1282" y="0"/>
                  <a:pt x="1282" y="0"/>
                </a:cubicBezTo>
                <a:cubicBezTo>
                  <a:pt x="1282" y="36"/>
                  <a:pt x="1282" y="37"/>
                  <a:pt x="1282" y="37"/>
                </a:cubicBezTo>
                <a:cubicBezTo>
                  <a:pt x="1238" y="37"/>
                  <a:pt x="1238" y="37"/>
                  <a:pt x="1238" y="37"/>
                </a:cubicBezTo>
                <a:cubicBezTo>
                  <a:pt x="1238" y="0"/>
                  <a:pt x="1238" y="0"/>
                  <a:pt x="1238" y="0"/>
                </a:cubicBezTo>
                <a:cubicBezTo>
                  <a:pt x="1235" y="0"/>
                  <a:pt x="1235" y="0"/>
                  <a:pt x="1235" y="0"/>
                </a:cubicBezTo>
                <a:cubicBezTo>
                  <a:pt x="1235" y="36"/>
                  <a:pt x="1235" y="37"/>
                  <a:pt x="1235" y="37"/>
                </a:cubicBezTo>
                <a:cubicBezTo>
                  <a:pt x="1191" y="37"/>
                  <a:pt x="1191" y="37"/>
                  <a:pt x="1191" y="37"/>
                </a:cubicBezTo>
                <a:cubicBezTo>
                  <a:pt x="1191" y="0"/>
                  <a:pt x="1191" y="0"/>
                  <a:pt x="1191" y="0"/>
                </a:cubicBezTo>
                <a:cubicBezTo>
                  <a:pt x="1187" y="0"/>
                  <a:pt x="1187" y="0"/>
                  <a:pt x="1187" y="0"/>
                </a:cubicBezTo>
                <a:cubicBezTo>
                  <a:pt x="1187" y="36"/>
                  <a:pt x="1187" y="37"/>
                  <a:pt x="1187" y="37"/>
                </a:cubicBezTo>
                <a:cubicBezTo>
                  <a:pt x="1143" y="37"/>
                  <a:pt x="1143" y="37"/>
                  <a:pt x="1143" y="37"/>
                </a:cubicBezTo>
                <a:cubicBezTo>
                  <a:pt x="1143" y="0"/>
                  <a:pt x="1143" y="0"/>
                  <a:pt x="1143" y="0"/>
                </a:cubicBezTo>
                <a:cubicBezTo>
                  <a:pt x="1140" y="0"/>
                  <a:pt x="1140" y="0"/>
                  <a:pt x="1140" y="0"/>
                </a:cubicBezTo>
                <a:cubicBezTo>
                  <a:pt x="1140" y="36"/>
                  <a:pt x="1140" y="37"/>
                  <a:pt x="1140" y="37"/>
                </a:cubicBezTo>
                <a:cubicBezTo>
                  <a:pt x="1096" y="37"/>
                  <a:pt x="1096" y="37"/>
                  <a:pt x="1096" y="37"/>
                </a:cubicBezTo>
                <a:cubicBezTo>
                  <a:pt x="1096" y="0"/>
                  <a:pt x="1096" y="0"/>
                  <a:pt x="1096" y="0"/>
                </a:cubicBezTo>
                <a:cubicBezTo>
                  <a:pt x="1092" y="0"/>
                  <a:pt x="1092" y="0"/>
                  <a:pt x="1092" y="0"/>
                </a:cubicBezTo>
                <a:cubicBezTo>
                  <a:pt x="1092" y="36"/>
                  <a:pt x="1092" y="37"/>
                  <a:pt x="1092" y="37"/>
                </a:cubicBezTo>
                <a:cubicBezTo>
                  <a:pt x="1048" y="37"/>
                  <a:pt x="1048" y="37"/>
                  <a:pt x="1048" y="37"/>
                </a:cubicBezTo>
                <a:cubicBezTo>
                  <a:pt x="1048" y="0"/>
                  <a:pt x="1048" y="0"/>
                  <a:pt x="1048" y="0"/>
                </a:cubicBezTo>
                <a:cubicBezTo>
                  <a:pt x="1045" y="0"/>
                  <a:pt x="1045" y="0"/>
                  <a:pt x="1045" y="0"/>
                </a:cubicBezTo>
                <a:cubicBezTo>
                  <a:pt x="1045" y="36"/>
                  <a:pt x="1045" y="37"/>
                  <a:pt x="1045" y="37"/>
                </a:cubicBezTo>
                <a:cubicBezTo>
                  <a:pt x="1001" y="37"/>
                  <a:pt x="1001" y="37"/>
                  <a:pt x="1001" y="37"/>
                </a:cubicBezTo>
                <a:cubicBezTo>
                  <a:pt x="1001" y="0"/>
                  <a:pt x="1001" y="0"/>
                  <a:pt x="1001" y="0"/>
                </a:cubicBezTo>
                <a:cubicBezTo>
                  <a:pt x="997" y="0"/>
                  <a:pt x="997" y="0"/>
                  <a:pt x="997" y="0"/>
                </a:cubicBezTo>
                <a:cubicBezTo>
                  <a:pt x="997" y="36"/>
                  <a:pt x="997" y="37"/>
                  <a:pt x="997" y="37"/>
                </a:cubicBezTo>
                <a:cubicBezTo>
                  <a:pt x="953" y="37"/>
                  <a:pt x="953" y="37"/>
                  <a:pt x="953" y="37"/>
                </a:cubicBezTo>
                <a:cubicBezTo>
                  <a:pt x="953" y="0"/>
                  <a:pt x="953" y="0"/>
                  <a:pt x="953" y="0"/>
                </a:cubicBezTo>
                <a:cubicBezTo>
                  <a:pt x="950" y="0"/>
                  <a:pt x="950" y="0"/>
                  <a:pt x="950" y="0"/>
                </a:cubicBezTo>
                <a:cubicBezTo>
                  <a:pt x="950" y="36"/>
                  <a:pt x="950" y="37"/>
                  <a:pt x="950" y="37"/>
                </a:cubicBezTo>
                <a:cubicBezTo>
                  <a:pt x="906" y="37"/>
                  <a:pt x="906" y="37"/>
                  <a:pt x="906" y="37"/>
                </a:cubicBezTo>
                <a:cubicBezTo>
                  <a:pt x="906" y="0"/>
                  <a:pt x="906" y="0"/>
                  <a:pt x="906" y="0"/>
                </a:cubicBezTo>
                <a:cubicBezTo>
                  <a:pt x="902" y="0"/>
                  <a:pt x="902" y="0"/>
                  <a:pt x="902" y="0"/>
                </a:cubicBezTo>
                <a:cubicBezTo>
                  <a:pt x="902" y="36"/>
                  <a:pt x="902" y="37"/>
                  <a:pt x="902" y="37"/>
                </a:cubicBezTo>
                <a:cubicBezTo>
                  <a:pt x="858" y="37"/>
                  <a:pt x="858" y="37"/>
                  <a:pt x="858" y="37"/>
                </a:cubicBezTo>
                <a:cubicBezTo>
                  <a:pt x="858" y="0"/>
                  <a:pt x="858" y="0"/>
                  <a:pt x="858" y="0"/>
                </a:cubicBezTo>
                <a:cubicBezTo>
                  <a:pt x="855" y="0"/>
                  <a:pt x="855" y="0"/>
                  <a:pt x="855" y="0"/>
                </a:cubicBezTo>
                <a:cubicBezTo>
                  <a:pt x="855" y="36"/>
                  <a:pt x="855" y="37"/>
                  <a:pt x="855" y="37"/>
                </a:cubicBezTo>
                <a:cubicBezTo>
                  <a:pt x="811" y="37"/>
                  <a:pt x="811" y="37"/>
                  <a:pt x="811" y="37"/>
                </a:cubicBezTo>
                <a:cubicBezTo>
                  <a:pt x="811" y="0"/>
                  <a:pt x="811" y="0"/>
                  <a:pt x="811" y="0"/>
                </a:cubicBezTo>
                <a:cubicBezTo>
                  <a:pt x="807" y="0"/>
                  <a:pt x="807" y="0"/>
                  <a:pt x="807" y="0"/>
                </a:cubicBezTo>
                <a:cubicBezTo>
                  <a:pt x="807" y="36"/>
                  <a:pt x="807" y="37"/>
                  <a:pt x="807" y="37"/>
                </a:cubicBezTo>
                <a:cubicBezTo>
                  <a:pt x="763" y="37"/>
                  <a:pt x="763" y="37"/>
                  <a:pt x="763" y="37"/>
                </a:cubicBezTo>
                <a:cubicBezTo>
                  <a:pt x="763" y="0"/>
                  <a:pt x="763" y="0"/>
                  <a:pt x="763" y="0"/>
                </a:cubicBezTo>
                <a:cubicBezTo>
                  <a:pt x="760" y="0"/>
                  <a:pt x="760" y="0"/>
                  <a:pt x="760" y="0"/>
                </a:cubicBezTo>
                <a:cubicBezTo>
                  <a:pt x="760" y="36"/>
                  <a:pt x="760" y="37"/>
                  <a:pt x="760" y="37"/>
                </a:cubicBezTo>
                <a:cubicBezTo>
                  <a:pt x="716" y="37"/>
                  <a:pt x="716" y="37"/>
                  <a:pt x="716" y="37"/>
                </a:cubicBezTo>
                <a:cubicBezTo>
                  <a:pt x="716" y="0"/>
                  <a:pt x="716" y="0"/>
                  <a:pt x="716" y="0"/>
                </a:cubicBezTo>
                <a:cubicBezTo>
                  <a:pt x="712" y="0"/>
                  <a:pt x="712" y="0"/>
                  <a:pt x="712" y="0"/>
                </a:cubicBezTo>
                <a:cubicBezTo>
                  <a:pt x="712" y="36"/>
                  <a:pt x="712" y="37"/>
                  <a:pt x="712" y="37"/>
                </a:cubicBezTo>
                <a:cubicBezTo>
                  <a:pt x="668" y="37"/>
                  <a:pt x="668" y="37"/>
                  <a:pt x="668" y="37"/>
                </a:cubicBezTo>
                <a:cubicBezTo>
                  <a:pt x="668" y="0"/>
                  <a:pt x="668" y="0"/>
                  <a:pt x="668" y="0"/>
                </a:cubicBezTo>
                <a:cubicBezTo>
                  <a:pt x="665" y="0"/>
                  <a:pt x="665" y="0"/>
                  <a:pt x="665" y="0"/>
                </a:cubicBezTo>
                <a:cubicBezTo>
                  <a:pt x="665" y="36"/>
                  <a:pt x="665" y="37"/>
                  <a:pt x="665" y="37"/>
                </a:cubicBezTo>
                <a:cubicBezTo>
                  <a:pt x="621" y="37"/>
                  <a:pt x="621" y="37"/>
                  <a:pt x="621" y="37"/>
                </a:cubicBezTo>
                <a:cubicBezTo>
                  <a:pt x="621" y="0"/>
                  <a:pt x="621" y="0"/>
                  <a:pt x="621" y="0"/>
                </a:cubicBezTo>
                <a:cubicBezTo>
                  <a:pt x="617" y="0"/>
                  <a:pt x="617" y="0"/>
                  <a:pt x="617" y="0"/>
                </a:cubicBezTo>
                <a:cubicBezTo>
                  <a:pt x="617" y="36"/>
                  <a:pt x="617" y="37"/>
                  <a:pt x="617" y="37"/>
                </a:cubicBezTo>
                <a:cubicBezTo>
                  <a:pt x="573" y="37"/>
                  <a:pt x="573" y="37"/>
                  <a:pt x="573" y="37"/>
                </a:cubicBezTo>
                <a:cubicBezTo>
                  <a:pt x="573" y="0"/>
                  <a:pt x="573" y="0"/>
                  <a:pt x="573" y="0"/>
                </a:cubicBezTo>
                <a:cubicBezTo>
                  <a:pt x="570" y="0"/>
                  <a:pt x="570" y="0"/>
                  <a:pt x="570" y="0"/>
                </a:cubicBezTo>
                <a:cubicBezTo>
                  <a:pt x="570" y="36"/>
                  <a:pt x="570" y="37"/>
                  <a:pt x="570" y="37"/>
                </a:cubicBezTo>
                <a:cubicBezTo>
                  <a:pt x="526" y="37"/>
                  <a:pt x="526" y="37"/>
                  <a:pt x="526" y="37"/>
                </a:cubicBezTo>
                <a:cubicBezTo>
                  <a:pt x="526" y="0"/>
                  <a:pt x="526" y="0"/>
                  <a:pt x="526" y="0"/>
                </a:cubicBezTo>
                <a:cubicBezTo>
                  <a:pt x="522" y="0"/>
                  <a:pt x="522" y="0"/>
                  <a:pt x="522" y="0"/>
                </a:cubicBezTo>
                <a:cubicBezTo>
                  <a:pt x="522" y="36"/>
                  <a:pt x="522" y="37"/>
                  <a:pt x="522" y="37"/>
                </a:cubicBezTo>
                <a:cubicBezTo>
                  <a:pt x="478" y="37"/>
                  <a:pt x="478" y="37"/>
                  <a:pt x="478" y="37"/>
                </a:cubicBezTo>
                <a:cubicBezTo>
                  <a:pt x="478" y="0"/>
                  <a:pt x="478" y="0"/>
                  <a:pt x="478" y="0"/>
                </a:cubicBezTo>
                <a:cubicBezTo>
                  <a:pt x="475" y="0"/>
                  <a:pt x="475" y="0"/>
                  <a:pt x="475" y="0"/>
                </a:cubicBezTo>
                <a:cubicBezTo>
                  <a:pt x="475" y="36"/>
                  <a:pt x="475" y="37"/>
                  <a:pt x="475" y="37"/>
                </a:cubicBezTo>
                <a:cubicBezTo>
                  <a:pt x="431" y="37"/>
                  <a:pt x="431" y="37"/>
                  <a:pt x="431" y="37"/>
                </a:cubicBezTo>
                <a:cubicBezTo>
                  <a:pt x="431" y="0"/>
                  <a:pt x="431" y="0"/>
                  <a:pt x="431" y="0"/>
                </a:cubicBezTo>
                <a:cubicBezTo>
                  <a:pt x="427" y="0"/>
                  <a:pt x="427" y="0"/>
                  <a:pt x="427" y="0"/>
                </a:cubicBezTo>
                <a:cubicBezTo>
                  <a:pt x="427" y="36"/>
                  <a:pt x="427" y="37"/>
                  <a:pt x="427" y="37"/>
                </a:cubicBezTo>
                <a:cubicBezTo>
                  <a:pt x="383" y="37"/>
                  <a:pt x="383" y="37"/>
                  <a:pt x="383" y="37"/>
                </a:cubicBezTo>
                <a:cubicBezTo>
                  <a:pt x="383" y="0"/>
                  <a:pt x="383" y="0"/>
                  <a:pt x="383" y="0"/>
                </a:cubicBezTo>
                <a:cubicBezTo>
                  <a:pt x="380" y="0"/>
                  <a:pt x="380" y="0"/>
                  <a:pt x="380" y="0"/>
                </a:cubicBezTo>
                <a:cubicBezTo>
                  <a:pt x="380" y="36"/>
                  <a:pt x="380" y="37"/>
                  <a:pt x="380" y="37"/>
                </a:cubicBezTo>
                <a:cubicBezTo>
                  <a:pt x="336" y="37"/>
                  <a:pt x="336" y="37"/>
                  <a:pt x="336" y="37"/>
                </a:cubicBezTo>
                <a:cubicBezTo>
                  <a:pt x="336" y="0"/>
                  <a:pt x="336" y="0"/>
                  <a:pt x="336" y="0"/>
                </a:cubicBezTo>
                <a:cubicBezTo>
                  <a:pt x="332" y="0"/>
                  <a:pt x="332" y="0"/>
                  <a:pt x="332" y="0"/>
                </a:cubicBezTo>
                <a:cubicBezTo>
                  <a:pt x="332" y="36"/>
                  <a:pt x="332" y="37"/>
                  <a:pt x="332" y="37"/>
                </a:cubicBezTo>
                <a:cubicBezTo>
                  <a:pt x="288" y="37"/>
                  <a:pt x="288" y="37"/>
                  <a:pt x="288" y="37"/>
                </a:cubicBezTo>
                <a:cubicBezTo>
                  <a:pt x="288" y="0"/>
                  <a:pt x="288" y="0"/>
                  <a:pt x="288" y="0"/>
                </a:cubicBezTo>
                <a:cubicBezTo>
                  <a:pt x="285" y="0"/>
                  <a:pt x="285" y="0"/>
                  <a:pt x="285" y="0"/>
                </a:cubicBezTo>
                <a:cubicBezTo>
                  <a:pt x="285" y="36"/>
                  <a:pt x="285" y="37"/>
                  <a:pt x="285" y="37"/>
                </a:cubicBezTo>
                <a:cubicBezTo>
                  <a:pt x="241" y="37"/>
                  <a:pt x="241" y="37"/>
                  <a:pt x="241" y="37"/>
                </a:cubicBezTo>
                <a:cubicBezTo>
                  <a:pt x="241" y="0"/>
                  <a:pt x="241" y="0"/>
                  <a:pt x="241" y="0"/>
                </a:cubicBezTo>
                <a:cubicBezTo>
                  <a:pt x="237" y="0"/>
                  <a:pt x="237" y="0"/>
                  <a:pt x="237" y="0"/>
                </a:cubicBezTo>
                <a:cubicBezTo>
                  <a:pt x="237" y="36"/>
                  <a:pt x="237" y="37"/>
                  <a:pt x="237" y="37"/>
                </a:cubicBezTo>
                <a:cubicBezTo>
                  <a:pt x="193" y="37"/>
                  <a:pt x="193" y="37"/>
                  <a:pt x="193" y="37"/>
                </a:cubicBezTo>
                <a:cubicBezTo>
                  <a:pt x="193" y="0"/>
                  <a:pt x="193" y="0"/>
                  <a:pt x="193" y="0"/>
                </a:cubicBezTo>
                <a:cubicBezTo>
                  <a:pt x="190" y="0"/>
                  <a:pt x="190" y="0"/>
                  <a:pt x="190" y="0"/>
                </a:cubicBezTo>
                <a:cubicBezTo>
                  <a:pt x="190" y="36"/>
                  <a:pt x="190" y="37"/>
                  <a:pt x="190" y="37"/>
                </a:cubicBezTo>
                <a:cubicBezTo>
                  <a:pt x="146" y="37"/>
                  <a:pt x="146" y="37"/>
                  <a:pt x="146" y="37"/>
                </a:cubicBezTo>
                <a:cubicBezTo>
                  <a:pt x="146" y="0"/>
                  <a:pt x="146" y="0"/>
                  <a:pt x="146" y="0"/>
                </a:cubicBezTo>
                <a:cubicBezTo>
                  <a:pt x="142" y="0"/>
                  <a:pt x="142" y="0"/>
                  <a:pt x="142" y="0"/>
                </a:cubicBezTo>
                <a:cubicBezTo>
                  <a:pt x="142" y="36"/>
                  <a:pt x="142" y="37"/>
                  <a:pt x="142" y="37"/>
                </a:cubicBezTo>
                <a:cubicBezTo>
                  <a:pt x="98" y="37"/>
                  <a:pt x="98" y="37"/>
                  <a:pt x="98" y="37"/>
                </a:cubicBezTo>
                <a:cubicBezTo>
                  <a:pt x="98" y="0"/>
                  <a:pt x="98" y="0"/>
                  <a:pt x="98" y="0"/>
                </a:cubicBezTo>
                <a:cubicBezTo>
                  <a:pt x="95" y="0"/>
                  <a:pt x="95" y="0"/>
                  <a:pt x="95" y="0"/>
                </a:cubicBezTo>
                <a:cubicBezTo>
                  <a:pt x="95" y="36"/>
                  <a:pt x="95" y="37"/>
                  <a:pt x="95" y="37"/>
                </a:cubicBezTo>
                <a:cubicBezTo>
                  <a:pt x="51" y="37"/>
                  <a:pt x="51" y="37"/>
                  <a:pt x="51" y="37"/>
                </a:cubicBezTo>
                <a:cubicBezTo>
                  <a:pt x="51" y="17"/>
                  <a:pt x="51" y="6"/>
                  <a:pt x="51" y="0"/>
                </a:cubicBezTo>
                <a:cubicBezTo>
                  <a:pt x="47" y="0"/>
                  <a:pt x="47" y="0"/>
                  <a:pt x="47" y="0"/>
                </a:cubicBezTo>
                <a:cubicBezTo>
                  <a:pt x="47" y="36"/>
                  <a:pt x="47" y="37"/>
                  <a:pt x="47" y="37"/>
                </a:cubicBezTo>
                <a:cubicBezTo>
                  <a:pt x="3" y="37"/>
                  <a:pt x="3" y="37"/>
                  <a:pt x="3" y="37"/>
                </a:cubicBezTo>
                <a:cubicBezTo>
                  <a:pt x="3" y="17"/>
                  <a:pt x="3" y="6"/>
                  <a:pt x="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31"/>
                  <a:pt x="0" y="168"/>
                  <a:pt x="0" y="178"/>
                </a:cubicBezTo>
                <a:cubicBezTo>
                  <a:pt x="3" y="178"/>
                  <a:pt x="3" y="178"/>
                  <a:pt x="3" y="178"/>
                </a:cubicBezTo>
                <a:cubicBezTo>
                  <a:pt x="3" y="135"/>
                  <a:pt x="3" y="135"/>
                  <a:pt x="3" y="135"/>
                </a:cubicBezTo>
                <a:cubicBezTo>
                  <a:pt x="47" y="135"/>
                  <a:pt x="47" y="135"/>
                  <a:pt x="47" y="135"/>
                </a:cubicBezTo>
                <a:cubicBezTo>
                  <a:pt x="47" y="172"/>
                  <a:pt x="47" y="177"/>
                  <a:pt x="47" y="178"/>
                </a:cubicBezTo>
                <a:cubicBezTo>
                  <a:pt x="51" y="178"/>
                  <a:pt x="51" y="178"/>
                  <a:pt x="51" y="178"/>
                </a:cubicBezTo>
                <a:cubicBezTo>
                  <a:pt x="51" y="135"/>
                  <a:pt x="51" y="135"/>
                  <a:pt x="51" y="135"/>
                </a:cubicBezTo>
                <a:cubicBezTo>
                  <a:pt x="95" y="135"/>
                  <a:pt x="95" y="135"/>
                  <a:pt x="95" y="135"/>
                </a:cubicBezTo>
                <a:cubicBezTo>
                  <a:pt x="95" y="172"/>
                  <a:pt x="95" y="177"/>
                  <a:pt x="95" y="178"/>
                </a:cubicBezTo>
                <a:cubicBezTo>
                  <a:pt x="98" y="178"/>
                  <a:pt x="98" y="178"/>
                  <a:pt x="98" y="178"/>
                </a:cubicBezTo>
                <a:cubicBezTo>
                  <a:pt x="98" y="135"/>
                  <a:pt x="98" y="135"/>
                  <a:pt x="98" y="135"/>
                </a:cubicBezTo>
                <a:cubicBezTo>
                  <a:pt x="142" y="135"/>
                  <a:pt x="142" y="135"/>
                  <a:pt x="142" y="135"/>
                </a:cubicBezTo>
                <a:cubicBezTo>
                  <a:pt x="142" y="172"/>
                  <a:pt x="142" y="177"/>
                  <a:pt x="142" y="178"/>
                </a:cubicBezTo>
                <a:cubicBezTo>
                  <a:pt x="146" y="178"/>
                  <a:pt x="146" y="178"/>
                  <a:pt x="146" y="178"/>
                </a:cubicBezTo>
                <a:cubicBezTo>
                  <a:pt x="146" y="135"/>
                  <a:pt x="146" y="135"/>
                  <a:pt x="146" y="135"/>
                </a:cubicBezTo>
                <a:cubicBezTo>
                  <a:pt x="190" y="135"/>
                  <a:pt x="190" y="135"/>
                  <a:pt x="190" y="135"/>
                </a:cubicBezTo>
                <a:cubicBezTo>
                  <a:pt x="190" y="172"/>
                  <a:pt x="190" y="177"/>
                  <a:pt x="190" y="178"/>
                </a:cubicBezTo>
                <a:cubicBezTo>
                  <a:pt x="193" y="178"/>
                  <a:pt x="193" y="178"/>
                  <a:pt x="193" y="178"/>
                </a:cubicBezTo>
                <a:cubicBezTo>
                  <a:pt x="193" y="135"/>
                  <a:pt x="193" y="135"/>
                  <a:pt x="193" y="135"/>
                </a:cubicBezTo>
                <a:cubicBezTo>
                  <a:pt x="237" y="135"/>
                  <a:pt x="237" y="135"/>
                  <a:pt x="237" y="135"/>
                </a:cubicBezTo>
                <a:cubicBezTo>
                  <a:pt x="237" y="172"/>
                  <a:pt x="237" y="177"/>
                  <a:pt x="237" y="178"/>
                </a:cubicBezTo>
                <a:cubicBezTo>
                  <a:pt x="241" y="178"/>
                  <a:pt x="241" y="178"/>
                  <a:pt x="241" y="178"/>
                </a:cubicBezTo>
                <a:cubicBezTo>
                  <a:pt x="241" y="135"/>
                  <a:pt x="241" y="135"/>
                  <a:pt x="241" y="135"/>
                </a:cubicBezTo>
                <a:cubicBezTo>
                  <a:pt x="285" y="135"/>
                  <a:pt x="285" y="135"/>
                  <a:pt x="285" y="135"/>
                </a:cubicBezTo>
                <a:cubicBezTo>
                  <a:pt x="285" y="172"/>
                  <a:pt x="285" y="177"/>
                  <a:pt x="285" y="178"/>
                </a:cubicBezTo>
                <a:cubicBezTo>
                  <a:pt x="288" y="178"/>
                  <a:pt x="288" y="178"/>
                  <a:pt x="288" y="178"/>
                </a:cubicBezTo>
                <a:cubicBezTo>
                  <a:pt x="288" y="135"/>
                  <a:pt x="288" y="135"/>
                  <a:pt x="288" y="135"/>
                </a:cubicBezTo>
                <a:cubicBezTo>
                  <a:pt x="332" y="135"/>
                  <a:pt x="332" y="135"/>
                  <a:pt x="332" y="135"/>
                </a:cubicBezTo>
                <a:cubicBezTo>
                  <a:pt x="332" y="172"/>
                  <a:pt x="332" y="177"/>
                  <a:pt x="332" y="178"/>
                </a:cubicBezTo>
                <a:cubicBezTo>
                  <a:pt x="336" y="178"/>
                  <a:pt x="336" y="178"/>
                  <a:pt x="336" y="178"/>
                </a:cubicBezTo>
                <a:cubicBezTo>
                  <a:pt x="336" y="135"/>
                  <a:pt x="336" y="135"/>
                  <a:pt x="336" y="135"/>
                </a:cubicBezTo>
                <a:cubicBezTo>
                  <a:pt x="380" y="135"/>
                  <a:pt x="380" y="135"/>
                  <a:pt x="380" y="135"/>
                </a:cubicBezTo>
                <a:cubicBezTo>
                  <a:pt x="380" y="172"/>
                  <a:pt x="380" y="177"/>
                  <a:pt x="380" y="178"/>
                </a:cubicBezTo>
                <a:cubicBezTo>
                  <a:pt x="383" y="178"/>
                  <a:pt x="383" y="178"/>
                  <a:pt x="383" y="178"/>
                </a:cubicBezTo>
                <a:cubicBezTo>
                  <a:pt x="383" y="135"/>
                  <a:pt x="383" y="135"/>
                  <a:pt x="383" y="135"/>
                </a:cubicBezTo>
                <a:cubicBezTo>
                  <a:pt x="427" y="135"/>
                  <a:pt x="427" y="135"/>
                  <a:pt x="427" y="135"/>
                </a:cubicBezTo>
                <a:cubicBezTo>
                  <a:pt x="427" y="172"/>
                  <a:pt x="427" y="177"/>
                  <a:pt x="427" y="178"/>
                </a:cubicBezTo>
                <a:cubicBezTo>
                  <a:pt x="431" y="178"/>
                  <a:pt x="431" y="178"/>
                  <a:pt x="431" y="178"/>
                </a:cubicBezTo>
                <a:cubicBezTo>
                  <a:pt x="431" y="135"/>
                  <a:pt x="431" y="135"/>
                  <a:pt x="431" y="135"/>
                </a:cubicBezTo>
                <a:cubicBezTo>
                  <a:pt x="475" y="135"/>
                  <a:pt x="475" y="135"/>
                  <a:pt x="475" y="135"/>
                </a:cubicBezTo>
                <a:cubicBezTo>
                  <a:pt x="475" y="172"/>
                  <a:pt x="475" y="177"/>
                  <a:pt x="475" y="178"/>
                </a:cubicBezTo>
                <a:cubicBezTo>
                  <a:pt x="478" y="178"/>
                  <a:pt x="478" y="178"/>
                  <a:pt x="478" y="178"/>
                </a:cubicBezTo>
                <a:cubicBezTo>
                  <a:pt x="478" y="135"/>
                  <a:pt x="478" y="135"/>
                  <a:pt x="478" y="135"/>
                </a:cubicBezTo>
                <a:cubicBezTo>
                  <a:pt x="522" y="135"/>
                  <a:pt x="522" y="135"/>
                  <a:pt x="522" y="135"/>
                </a:cubicBezTo>
                <a:cubicBezTo>
                  <a:pt x="522" y="172"/>
                  <a:pt x="522" y="177"/>
                  <a:pt x="522" y="178"/>
                </a:cubicBezTo>
                <a:cubicBezTo>
                  <a:pt x="526" y="178"/>
                  <a:pt x="526" y="178"/>
                  <a:pt x="526" y="178"/>
                </a:cubicBezTo>
                <a:cubicBezTo>
                  <a:pt x="526" y="135"/>
                  <a:pt x="526" y="135"/>
                  <a:pt x="526" y="135"/>
                </a:cubicBezTo>
                <a:cubicBezTo>
                  <a:pt x="570" y="135"/>
                  <a:pt x="570" y="135"/>
                  <a:pt x="570" y="135"/>
                </a:cubicBezTo>
                <a:cubicBezTo>
                  <a:pt x="570" y="172"/>
                  <a:pt x="570" y="177"/>
                  <a:pt x="570" y="178"/>
                </a:cubicBezTo>
                <a:cubicBezTo>
                  <a:pt x="573" y="178"/>
                  <a:pt x="573" y="178"/>
                  <a:pt x="573" y="178"/>
                </a:cubicBezTo>
                <a:cubicBezTo>
                  <a:pt x="573" y="135"/>
                  <a:pt x="573" y="135"/>
                  <a:pt x="573" y="135"/>
                </a:cubicBezTo>
                <a:cubicBezTo>
                  <a:pt x="617" y="135"/>
                  <a:pt x="617" y="135"/>
                  <a:pt x="617" y="135"/>
                </a:cubicBezTo>
                <a:cubicBezTo>
                  <a:pt x="617" y="172"/>
                  <a:pt x="617" y="177"/>
                  <a:pt x="617" y="178"/>
                </a:cubicBezTo>
                <a:cubicBezTo>
                  <a:pt x="621" y="178"/>
                  <a:pt x="621" y="178"/>
                  <a:pt x="621" y="178"/>
                </a:cubicBezTo>
                <a:cubicBezTo>
                  <a:pt x="621" y="135"/>
                  <a:pt x="621" y="135"/>
                  <a:pt x="621" y="135"/>
                </a:cubicBezTo>
                <a:cubicBezTo>
                  <a:pt x="665" y="135"/>
                  <a:pt x="665" y="135"/>
                  <a:pt x="665" y="135"/>
                </a:cubicBezTo>
                <a:cubicBezTo>
                  <a:pt x="665" y="172"/>
                  <a:pt x="665" y="177"/>
                  <a:pt x="665" y="178"/>
                </a:cubicBezTo>
                <a:cubicBezTo>
                  <a:pt x="668" y="178"/>
                  <a:pt x="668" y="178"/>
                  <a:pt x="668" y="178"/>
                </a:cubicBezTo>
                <a:cubicBezTo>
                  <a:pt x="668" y="135"/>
                  <a:pt x="668" y="135"/>
                  <a:pt x="668" y="135"/>
                </a:cubicBezTo>
                <a:cubicBezTo>
                  <a:pt x="712" y="135"/>
                  <a:pt x="712" y="135"/>
                  <a:pt x="712" y="135"/>
                </a:cubicBezTo>
                <a:cubicBezTo>
                  <a:pt x="712" y="172"/>
                  <a:pt x="712" y="177"/>
                  <a:pt x="712" y="178"/>
                </a:cubicBezTo>
                <a:cubicBezTo>
                  <a:pt x="716" y="178"/>
                  <a:pt x="716" y="178"/>
                  <a:pt x="716" y="178"/>
                </a:cubicBezTo>
                <a:cubicBezTo>
                  <a:pt x="716" y="135"/>
                  <a:pt x="716" y="135"/>
                  <a:pt x="716" y="135"/>
                </a:cubicBezTo>
                <a:cubicBezTo>
                  <a:pt x="760" y="135"/>
                  <a:pt x="760" y="135"/>
                  <a:pt x="760" y="135"/>
                </a:cubicBezTo>
                <a:cubicBezTo>
                  <a:pt x="760" y="172"/>
                  <a:pt x="760" y="177"/>
                  <a:pt x="760" y="178"/>
                </a:cubicBezTo>
                <a:cubicBezTo>
                  <a:pt x="763" y="178"/>
                  <a:pt x="763" y="178"/>
                  <a:pt x="763" y="178"/>
                </a:cubicBezTo>
                <a:cubicBezTo>
                  <a:pt x="763" y="135"/>
                  <a:pt x="763" y="135"/>
                  <a:pt x="763" y="135"/>
                </a:cubicBezTo>
                <a:cubicBezTo>
                  <a:pt x="807" y="135"/>
                  <a:pt x="807" y="135"/>
                  <a:pt x="807" y="135"/>
                </a:cubicBezTo>
                <a:cubicBezTo>
                  <a:pt x="807" y="172"/>
                  <a:pt x="807" y="177"/>
                  <a:pt x="807" y="178"/>
                </a:cubicBezTo>
                <a:cubicBezTo>
                  <a:pt x="811" y="178"/>
                  <a:pt x="811" y="178"/>
                  <a:pt x="811" y="178"/>
                </a:cubicBezTo>
                <a:cubicBezTo>
                  <a:pt x="811" y="135"/>
                  <a:pt x="811" y="135"/>
                  <a:pt x="811" y="135"/>
                </a:cubicBezTo>
                <a:cubicBezTo>
                  <a:pt x="855" y="135"/>
                  <a:pt x="855" y="135"/>
                  <a:pt x="855" y="135"/>
                </a:cubicBezTo>
                <a:cubicBezTo>
                  <a:pt x="855" y="172"/>
                  <a:pt x="855" y="177"/>
                  <a:pt x="855" y="178"/>
                </a:cubicBezTo>
                <a:cubicBezTo>
                  <a:pt x="858" y="178"/>
                  <a:pt x="858" y="178"/>
                  <a:pt x="858" y="178"/>
                </a:cubicBezTo>
                <a:cubicBezTo>
                  <a:pt x="858" y="135"/>
                  <a:pt x="858" y="135"/>
                  <a:pt x="858" y="135"/>
                </a:cubicBezTo>
                <a:cubicBezTo>
                  <a:pt x="902" y="135"/>
                  <a:pt x="902" y="135"/>
                  <a:pt x="902" y="135"/>
                </a:cubicBezTo>
                <a:cubicBezTo>
                  <a:pt x="902" y="172"/>
                  <a:pt x="902" y="177"/>
                  <a:pt x="902" y="178"/>
                </a:cubicBezTo>
                <a:cubicBezTo>
                  <a:pt x="906" y="178"/>
                  <a:pt x="906" y="178"/>
                  <a:pt x="906" y="178"/>
                </a:cubicBezTo>
                <a:cubicBezTo>
                  <a:pt x="906" y="135"/>
                  <a:pt x="906" y="135"/>
                  <a:pt x="906" y="135"/>
                </a:cubicBezTo>
                <a:cubicBezTo>
                  <a:pt x="950" y="135"/>
                  <a:pt x="950" y="135"/>
                  <a:pt x="950" y="135"/>
                </a:cubicBezTo>
                <a:cubicBezTo>
                  <a:pt x="950" y="172"/>
                  <a:pt x="950" y="177"/>
                  <a:pt x="950" y="178"/>
                </a:cubicBezTo>
                <a:cubicBezTo>
                  <a:pt x="953" y="178"/>
                  <a:pt x="953" y="178"/>
                  <a:pt x="953" y="178"/>
                </a:cubicBezTo>
                <a:cubicBezTo>
                  <a:pt x="953" y="135"/>
                  <a:pt x="953" y="135"/>
                  <a:pt x="953" y="135"/>
                </a:cubicBezTo>
                <a:cubicBezTo>
                  <a:pt x="997" y="135"/>
                  <a:pt x="997" y="135"/>
                  <a:pt x="997" y="135"/>
                </a:cubicBezTo>
                <a:cubicBezTo>
                  <a:pt x="997" y="172"/>
                  <a:pt x="997" y="177"/>
                  <a:pt x="997" y="178"/>
                </a:cubicBezTo>
                <a:cubicBezTo>
                  <a:pt x="1001" y="178"/>
                  <a:pt x="1001" y="178"/>
                  <a:pt x="1001" y="178"/>
                </a:cubicBezTo>
                <a:cubicBezTo>
                  <a:pt x="1001" y="135"/>
                  <a:pt x="1001" y="135"/>
                  <a:pt x="1001" y="135"/>
                </a:cubicBezTo>
                <a:cubicBezTo>
                  <a:pt x="1045" y="135"/>
                  <a:pt x="1045" y="135"/>
                  <a:pt x="1045" y="135"/>
                </a:cubicBezTo>
                <a:cubicBezTo>
                  <a:pt x="1045" y="172"/>
                  <a:pt x="1045" y="177"/>
                  <a:pt x="1045" y="178"/>
                </a:cubicBezTo>
                <a:cubicBezTo>
                  <a:pt x="1048" y="178"/>
                  <a:pt x="1048" y="178"/>
                  <a:pt x="1048" y="178"/>
                </a:cubicBezTo>
                <a:cubicBezTo>
                  <a:pt x="1048" y="135"/>
                  <a:pt x="1048" y="135"/>
                  <a:pt x="1048" y="135"/>
                </a:cubicBezTo>
                <a:cubicBezTo>
                  <a:pt x="1092" y="135"/>
                  <a:pt x="1092" y="135"/>
                  <a:pt x="1092" y="135"/>
                </a:cubicBezTo>
                <a:cubicBezTo>
                  <a:pt x="1092" y="172"/>
                  <a:pt x="1092" y="177"/>
                  <a:pt x="1092" y="178"/>
                </a:cubicBezTo>
                <a:cubicBezTo>
                  <a:pt x="1096" y="178"/>
                  <a:pt x="1096" y="178"/>
                  <a:pt x="1096" y="178"/>
                </a:cubicBezTo>
                <a:cubicBezTo>
                  <a:pt x="1096" y="135"/>
                  <a:pt x="1096" y="135"/>
                  <a:pt x="1096" y="135"/>
                </a:cubicBezTo>
                <a:cubicBezTo>
                  <a:pt x="1140" y="135"/>
                  <a:pt x="1140" y="135"/>
                  <a:pt x="1140" y="135"/>
                </a:cubicBezTo>
                <a:cubicBezTo>
                  <a:pt x="1140" y="172"/>
                  <a:pt x="1140" y="177"/>
                  <a:pt x="1140" y="178"/>
                </a:cubicBezTo>
                <a:cubicBezTo>
                  <a:pt x="1143" y="178"/>
                  <a:pt x="1143" y="178"/>
                  <a:pt x="1143" y="178"/>
                </a:cubicBezTo>
                <a:cubicBezTo>
                  <a:pt x="1143" y="135"/>
                  <a:pt x="1143" y="135"/>
                  <a:pt x="1143" y="135"/>
                </a:cubicBezTo>
                <a:cubicBezTo>
                  <a:pt x="1187" y="135"/>
                  <a:pt x="1187" y="135"/>
                  <a:pt x="1187" y="135"/>
                </a:cubicBezTo>
                <a:cubicBezTo>
                  <a:pt x="1187" y="172"/>
                  <a:pt x="1187" y="177"/>
                  <a:pt x="1187" y="178"/>
                </a:cubicBezTo>
                <a:cubicBezTo>
                  <a:pt x="1191" y="178"/>
                  <a:pt x="1191" y="178"/>
                  <a:pt x="1191" y="178"/>
                </a:cubicBezTo>
                <a:cubicBezTo>
                  <a:pt x="1191" y="135"/>
                  <a:pt x="1191" y="135"/>
                  <a:pt x="1191" y="135"/>
                </a:cubicBezTo>
                <a:cubicBezTo>
                  <a:pt x="1235" y="135"/>
                  <a:pt x="1235" y="135"/>
                  <a:pt x="1235" y="135"/>
                </a:cubicBezTo>
                <a:cubicBezTo>
                  <a:pt x="1235" y="172"/>
                  <a:pt x="1235" y="177"/>
                  <a:pt x="1235" y="178"/>
                </a:cubicBezTo>
                <a:cubicBezTo>
                  <a:pt x="1238" y="178"/>
                  <a:pt x="1238" y="178"/>
                  <a:pt x="1238" y="178"/>
                </a:cubicBezTo>
                <a:cubicBezTo>
                  <a:pt x="1238" y="135"/>
                  <a:pt x="1238" y="135"/>
                  <a:pt x="1238" y="135"/>
                </a:cubicBezTo>
                <a:cubicBezTo>
                  <a:pt x="1282" y="135"/>
                  <a:pt x="1282" y="135"/>
                  <a:pt x="1282" y="135"/>
                </a:cubicBezTo>
                <a:cubicBezTo>
                  <a:pt x="1282" y="172"/>
                  <a:pt x="1282" y="177"/>
                  <a:pt x="1282" y="178"/>
                </a:cubicBezTo>
                <a:cubicBezTo>
                  <a:pt x="1286" y="178"/>
                  <a:pt x="1286" y="178"/>
                  <a:pt x="1286" y="178"/>
                </a:cubicBezTo>
                <a:cubicBezTo>
                  <a:pt x="1286" y="135"/>
                  <a:pt x="1286" y="135"/>
                  <a:pt x="1286" y="135"/>
                </a:cubicBezTo>
                <a:cubicBezTo>
                  <a:pt x="1330" y="135"/>
                  <a:pt x="1330" y="135"/>
                  <a:pt x="1330" y="135"/>
                </a:cubicBezTo>
                <a:cubicBezTo>
                  <a:pt x="1330" y="172"/>
                  <a:pt x="1330" y="177"/>
                  <a:pt x="1330" y="178"/>
                </a:cubicBezTo>
                <a:cubicBezTo>
                  <a:pt x="1333" y="178"/>
                  <a:pt x="1333" y="178"/>
                  <a:pt x="1333" y="178"/>
                </a:cubicBezTo>
                <a:cubicBezTo>
                  <a:pt x="1333" y="135"/>
                  <a:pt x="1333" y="135"/>
                  <a:pt x="1333" y="135"/>
                </a:cubicBezTo>
                <a:cubicBezTo>
                  <a:pt x="1377" y="135"/>
                  <a:pt x="1377" y="135"/>
                  <a:pt x="1377" y="135"/>
                </a:cubicBezTo>
                <a:cubicBezTo>
                  <a:pt x="1377" y="172"/>
                  <a:pt x="1377" y="177"/>
                  <a:pt x="1377" y="178"/>
                </a:cubicBezTo>
                <a:cubicBezTo>
                  <a:pt x="1381" y="178"/>
                  <a:pt x="1381" y="178"/>
                  <a:pt x="1381" y="178"/>
                </a:cubicBezTo>
                <a:cubicBezTo>
                  <a:pt x="1381" y="135"/>
                  <a:pt x="1381" y="135"/>
                  <a:pt x="1381" y="135"/>
                </a:cubicBezTo>
                <a:cubicBezTo>
                  <a:pt x="1425" y="135"/>
                  <a:pt x="1425" y="135"/>
                  <a:pt x="1425" y="135"/>
                </a:cubicBezTo>
                <a:cubicBezTo>
                  <a:pt x="1425" y="172"/>
                  <a:pt x="1425" y="177"/>
                  <a:pt x="1425" y="178"/>
                </a:cubicBezTo>
                <a:cubicBezTo>
                  <a:pt x="1428" y="178"/>
                  <a:pt x="1428" y="178"/>
                  <a:pt x="1428" y="178"/>
                </a:cubicBezTo>
                <a:cubicBezTo>
                  <a:pt x="1428" y="135"/>
                  <a:pt x="1428" y="135"/>
                  <a:pt x="1428" y="135"/>
                </a:cubicBezTo>
                <a:cubicBezTo>
                  <a:pt x="1472" y="135"/>
                  <a:pt x="1472" y="135"/>
                  <a:pt x="1472" y="135"/>
                </a:cubicBezTo>
                <a:cubicBezTo>
                  <a:pt x="1472" y="172"/>
                  <a:pt x="1472" y="177"/>
                  <a:pt x="1472" y="178"/>
                </a:cubicBezTo>
                <a:cubicBezTo>
                  <a:pt x="1476" y="178"/>
                  <a:pt x="1476" y="178"/>
                  <a:pt x="1476" y="178"/>
                </a:cubicBezTo>
                <a:cubicBezTo>
                  <a:pt x="1476" y="116"/>
                  <a:pt x="1476" y="57"/>
                  <a:pt x="1476" y="0"/>
                </a:cubicBezTo>
                <a:lnTo>
                  <a:pt x="1472" y="0"/>
                </a:lnTo>
                <a:close/>
                <a:moveTo>
                  <a:pt x="47" y="131"/>
                </a:moveTo>
                <a:cubicBezTo>
                  <a:pt x="3" y="131"/>
                  <a:pt x="3" y="131"/>
                  <a:pt x="3" y="131"/>
                </a:cubicBezTo>
                <a:cubicBezTo>
                  <a:pt x="3" y="88"/>
                  <a:pt x="3" y="88"/>
                  <a:pt x="3" y="88"/>
                </a:cubicBezTo>
                <a:cubicBezTo>
                  <a:pt x="47" y="88"/>
                  <a:pt x="47" y="88"/>
                  <a:pt x="47" y="88"/>
                </a:cubicBezTo>
                <a:cubicBezTo>
                  <a:pt x="47" y="131"/>
                  <a:pt x="47" y="131"/>
                  <a:pt x="47" y="131"/>
                </a:cubicBezTo>
                <a:close/>
                <a:moveTo>
                  <a:pt x="47" y="84"/>
                </a:moveTo>
                <a:cubicBezTo>
                  <a:pt x="3" y="84"/>
                  <a:pt x="3" y="84"/>
                  <a:pt x="3" y="84"/>
                </a:cubicBezTo>
                <a:cubicBezTo>
                  <a:pt x="3" y="40"/>
                  <a:pt x="3" y="40"/>
                  <a:pt x="3" y="40"/>
                </a:cubicBezTo>
                <a:cubicBezTo>
                  <a:pt x="47" y="40"/>
                  <a:pt x="47" y="40"/>
                  <a:pt x="47" y="40"/>
                </a:cubicBezTo>
                <a:cubicBezTo>
                  <a:pt x="47" y="84"/>
                  <a:pt x="47" y="84"/>
                  <a:pt x="47" y="84"/>
                </a:cubicBezTo>
                <a:close/>
                <a:moveTo>
                  <a:pt x="95" y="131"/>
                </a:moveTo>
                <a:cubicBezTo>
                  <a:pt x="51" y="131"/>
                  <a:pt x="51" y="131"/>
                  <a:pt x="51" y="131"/>
                </a:cubicBezTo>
                <a:cubicBezTo>
                  <a:pt x="51" y="88"/>
                  <a:pt x="51" y="88"/>
                  <a:pt x="51" y="88"/>
                </a:cubicBezTo>
                <a:cubicBezTo>
                  <a:pt x="95" y="88"/>
                  <a:pt x="95" y="88"/>
                  <a:pt x="95" y="88"/>
                </a:cubicBezTo>
                <a:cubicBezTo>
                  <a:pt x="95" y="131"/>
                  <a:pt x="95" y="131"/>
                  <a:pt x="95" y="131"/>
                </a:cubicBezTo>
                <a:close/>
                <a:moveTo>
                  <a:pt x="95" y="84"/>
                </a:moveTo>
                <a:cubicBezTo>
                  <a:pt x="51" y="84"/>
                  <a:pt x="51" y="84"/>
                  <a:pt x="51" y="84"/>
                </a:cubicBezTo>
                <a:cubicBezTo>
                  <a:pt x="51" y="40"/>
                  <a:pt x="51" y="40"/>
                  <a:pt x="51" y="40"/>
                </a:cubicBezTo>
                <a:cubicBezTo>
                  <a:pt x="95" y="40"/>
                  <a:pt x="95" y="40"/>
                  <a:pt x="95" y="40"/>
                </a:cubicBezTo>
                <a:cubicBezTo>
                  <a:pt x="95" y="84"/>
                  <a:pt x="95" y="84"/>
                  <a:pt x="95" y="84"/>
                </a:cubicBezTo>
                <a:close/>
                <a:moveTo>
                  <a:pt x="142" y="131"/>
                </a:moveTo>
                <a:cubicBezTo>
                  <a:pt x="98" y="131"/>
                  <a:pt x="98" y="131"/>
                  <a:pt x="98" y="131"/>
                </a:cubicBezTo>
                <a:cubicBezTo>
                  <a:pt x="98" y="88"/>
                  <a:pt x="98" y="88"/>
                  <a:pt x="98" y="88"/>
                </a:cubicBezTo>
                <a:cubicBezTo>
                  <a:pt x="142" y="88"/>
                  <a:pt x="142" y="88"/>
                  <a:pt x="142" y="88"/>
                </a:cubicBezTo>
                <a:cubicBezTo>
                  <a:pt x="142" y="131"/>
                  <a:pt x="142" y="131"/>
                  <a:pt x="142" y="131"/>
                </a:cubicBezTo>
                <a:close/>
                <a:moveTo>
                  <a:pt x="142" y="84"/>
                </a:moveTo>
                <a:cubicBezTo>
                  <a:pt x="98" y="84"/>
                  <a:pt x="98" y="84"/>
                  <a:pt x="98" y="84"/>
                </a:cubicBezTo>
                <a:cubicBezTo>
                  <a:pt x="98" y="40"/>
                  <a:pt x="98" y="40"/>
                  <a:pt x="98" y="40"/>
                </a:cubicBezTo>
                <a:cubicBezTo>
                  <a:pt x="142" y="40"/>
                  <a:pt x="142" y="40"/>
                  <a:pt x="142" y="40"/>
                </a:cubicBezTo>
                <a:cubicBezTo>
                  <a:pt x="142" y="84"/>
                  <a:pt x="142" y="84"/>
                  <a:pt x="142" y="84"/>
                </a:cubicBezTo>
                <a:close/>
                <a:moveTo>
                  <a:pt x="190" y="131"/>
                </a:moveTo>
                <a:cubicBezTo>
                  <a:pt x="146" y="131"/>
                  <a:pt x="146" y="131"/>
                  <a:pt x="146" y="131"/>
                </a:cubicBezTo>
                <a:cubicBezTo>
                  <a:pt x="146" y="88"/>
                  <a:pt x="146" y="88"/>
                  <a:pt x="146" y="88"/>
                </a:cubicBezTo>
                <a:cubicBezTo>
                  <a:pt x="190" y="88"/>
                  <a:pt x="190" y="88"/>
                  <a:pt x="190" y="88"/>
                </a:cubicBezTo>
                <a:cubicBezTo>
                  <a:pt x="190" y="131"/>
                  <a:pt x="190" y="131"/>
                  <a:pt x="190" y="131"/>
                </a:cubicBezTo>
                <a:close/>
                <a:moveTo>
                  <a:pt x="190" y="84"/>
                </a:moveTo>
                <a:cubicBezTo>
                  <a:pt x="146" y="84"/>
                  <a:pt x="146" y="84"/>
                  <a:pt x="146" y="84"/>
                </a:cubicBezTo>
                <a:cubicBezTo>
                  <a:pt x="146" y="40"/>
                  <a:pt x="146" y="40"/>
                  <a:pt x="146" y="40"/>
                </a:cubicBezTo>
                <a:cubicBezTo>
                  <a:pt x="190" y="40"/>
                  <a:pt x="190" y="40"/>
                  <a:pt x="190" y="40"/>
                </a:cubicBezTo>
                <a:cubicBezTo>
                  <a:pt x="190" y="84"/>
                  <a:pt x="190" y="84"/>
                  <a:pt x="190" y="84"/>
                </a:cubicBezTo>
                <a:close/>
                <a:moveTo>
                  <a:pt x="237" y="131"/>
                </a:moveTo>
                <a:cubicBezTo>
                  <a:pt x="193" y="131"/>
                  <a:pt x="193" y="131"/>
                  <a:pt x="193" y="131"/>
                </a:cubicBezTo>
                <a:cubicBezTo>
                  <a:pt x="193" y="88"/>
                  <a:pt x="193" y="88"/>
                  <a:pt x="193" y="88"/>
                </a:cubicBezTo>
                <a:cubicBezTo>
                  <a:pt x="237" y="88"/>
                  <a:pt x="237" y="88"/>
                  <a:pt x="237" y="88"/>
                </a:cubicBezTo>
                <a:cubicBezTo>
                  <a:pt x="237" y="131"/>
                  <a:pt x="237" y="131"/>
                  <a:pt x="237" y="131"/>
                </a:cubicBezTo>
                <a:close/>
                <a:moveTo>
                  <a:pt x="237" y="84"/>
                </a:moveTo>
                <a:cubicBezTo>
                  <a:pt x="193" y="84"/>
                  <a:pt x="193" y="84"/>
                  <a:pt x="193" y="84"/>
                </a:cubicBezTo>
                <a:cubicBezTo>
                  <a:pt x="193" y="40"/>
                  <a:pt x="193" y="40"/>
                  <a:pt x="193" y="40"/>
                </a:cubicBezTo>
                <a:cubicBezTo>
                  <a:pt x="237" y="40"/>
                  <a:pt x="237" y="40"/>
                  <a:pt x="237" y="40"/>
                </a:cubicBezTo>
                <a:cubicBezTo>
                  <a:pt x="237" y="84"/>
                  <a:pt x="237" y="84"/>
                  <a:pt x="237" y="84"/>
                </a:cubicBezTo>
                <a:close/>
                <a:moveTo>
                  <a:pt x="285" y="131"/>
                </a:moveTo>
                <a:cubicBezTo>
                  <a:pt x="241" y="131"/>
                  <a:pt x="241" y="131"/>
                  <a:pt x="241" y="131"/>
                </a:cubicBezTo>
                <a:cubicBezTo>
                  <a:pt x="241" y="88"/>
                  <a:pt x="241" y="88"/>
                  <a:pt x="241" y="88"/>
                </a:cubicBezTo>
                <a:cubicBezTo>
                  <a:pt x="285" y="88"/>
                  <a:pt x="285" y="88"/>
                  <a:pt x="285" y="88"/>
                </a:cubicBezTo>
                <a:cubicBezTo>
                  <a:pt x="285" y="131"/>
                  <a:pt x="285" y="131"/>
                  <a:pt x="285" y="131"/>
                </a:cubicBezTo>
                <a:close/>
                <a:moveTo>
                  <a:pt x="285" y="84"/>
                </a:moveTo>
                <a:cubicBezTo>
                  <a:pt x="241" y="84"/>
                  <a:pt x="241" y="84"/>
                  <a:pt x="241" y="84"/>
                </a:cubicBezTo>
                <a:cubicBezTo>
                  <a:pt x="241" y="40"/>
                  <a:pt x="241" y="40"/>
                  <a:pt x="241" y="40"/>
                </a:cubicBezTo>
                <a:cubicBezTo>
                  <a:pt x="285" y="40"/>
                  <a:pt x="285" y="40"/>
                  <a:pt x="285" y="40"/>
                </a:cubicBezTo>
                <a:cubicBezTo>
                  <a:pt x="285" y="84"/>
                  <a:pt x="285" y="84"/>
                  <a:pt x="285" y="84"/>
                </a:cubicBezTo>
                <a:close/>
                <a:moveTo>
                  <a:pt x="332" y="131"/>
                </a:moveTo>
                <a:cubicBezTo>
                  <a:pt x="288" y="131"/>
                  <a:pt x="288" y="131"/>
                  <a:pt x="288" y="131"/>
                </a:cubicBezTo>
                <a:cubicBezTo>
                  <a:pt x="288" y="88"/>
                  <a:pt x="288" y="88"/>
                  <a:pt x="288" y="88"/>
                </a:cubicBezTo>
                <a:cubicBezTo>
                  <a:pt x="332" y="88"/>
                  <a:pt x="332" y="88"/>
                  <a:pt x="332" y="88"/>
                </a:cubicBezTo>
                <a:cubicBezTo>
                  <a:pt x="332" y="131"/>
                  <a:pt x="332" y="131"/>
                  <a:pt x="332" y="131"/>
                </a:cubicBezTo>
                <a:close/>
                <a:moveTo>
                  <a:pt x="332" y="84"/>
                </a:moveTo>
                <a:cubicBezTo>
                  <a:pt x="288" y="84"/>
                  <a:pt x="288" y="84"/>
                  <a:pt x="288" y="84"/>
                </a:cubicBezTo>
                <a:cubicBezTo>
                  <a:pt x="288" y="40"/>
                  <a:pt x="288" y="40"/>
                  <a:pt x="288" y="40"/>
                </a:cubicBezTo>
                <a:cubicBezTo>
                  <a:pt x="332" y="40"/>
                  <a:pt x="332" y="40"/>
                  <a:pt x="332" y="40"/>
                </a:cubicBezTo>
                <a:cubicBezTo>
                  <a:pt x="332" y="84"/>
                  <a:pt x="332" y="84"/>
                  <a:pt x="332" y="84"/>
                </a:cubicBezTo>
                <a:close/>
                <a:moveTo>
                  <a:pt x="380" y="131"/>
                </a:moveTo>
                <a:cubicBezTo>
                  <a:pt x="336" y="131"/>
                  <a:pt x="336" y="131"/>
                  <a:pt x="336" y="131"/>
                </a:cubicBezTo>
                <a:cubicBezTo>
                  <a:pt x="336" y="88"/>
                  <a:pt x="336" y="88"/>
                  <a:pt x="336" y="88"/>
                </a:cubicBezTo>
                <a:cubicBezTo>
                  <a:pt x="380" y="88"/>
                  <a:pt x="380" y="88"/>
                  <a:pt x="380" y="88"/>
                </a:cubicBezTo>
                <a:cubicBezTo>
                  <a:pt x="380" y="131"/>
                  <a:pt x="380" y="131"/>
                  <a:pt x="380" y="131"/>
                </a:cubicBezTo>
                <a:close/>
                <a:moveTo>
                  <a:pt x="380" y="84"/>
                </a:moveTo>
                <a:cubicBezTo>
                  <a:pt x="336" y="84"/>
                  <a:pt x="336" y="84"/>
                  <a:pt x="336" y="84"/>
                </a:cubicBezTo>
                <a:cubicBezTo>
                  <a:pt x="336" y="40"/>
                  <a:pt x="336" y="40"/>
                  <a:pt x="336" y="40"/>
                </a:cubicBezTo>
                <a:cubicBezTo>
                  <a:pt x="380" y="40"/>
                  <a:pt x="380" y="40"/>
                  <a:pt x="380" y="40"/>
                </a:cubicBezTo>
                <a:cubicBezTo>
                  <a:pt x="380" y="84"/>
                  <a:pt x="380" y="84"/>
                  <a:pt x="380" y="84"/>
                </a:cubicBezTo>
                <a:close/>
                <a:moveTo>
                  <a:pt x="427" y="131"/>
                </a:moveTo>
                <a:cubicBezTo>
                  <a:pt x="383" y="131"/>
                  <a:pt x="383" y="131"/>
                  <a:pt x="383" y="131"/>
                </a:cubicBezTo>
                <a:cubicBezTo>
                  <a:pt x="383" y="88"/>
                  <a:pt x="383" y="88"/>
                  <a:pt x="383" y="88"/>
                </a:cubicBezTo>
                <a:cubicBezTo>
                  <a:pt x="427" y="88"/>
                  <a:pt x="427" y="88"/>
                  <a:pt x="427" y="88"/>
                </a:cubicBezTo>
                <a:cubicBezTo>
                  <a:pt x="427" y="131"/>
                  <a:pt x="427" y="131"/>
                  <a:pt x="427" y="131"/>
                </a:cubicBezTo>
                <a:close/>
                <a:moveTo>
                  <a:pt x="427" y="84"/>
                </a:moveTo>
                <a:cubicBezTo>
                  <a:pt x="383" y="84"/>
                  <a:pt x="383" y="84"/>
                  <a:pt x="383" y="84"/>
                </a:cubicBezTo>
                <a:cubicBezTo>
                  <a:pt x="383" y="40"/>
                  <a:pt x="383" y="40"/>
                  <a:pt x="383" y="40"/>
                </a:cubicBezTo>
                <a:cubicBezTo>
                  <a:pt x="427" y="40"/>
                  <a:pt x="427" y="40"/>
                  <a:pt x="427" y="40"/>
                </a:cubicBezTo>
                <a:cubicBezTo>
                  <a:pt x="427" y="84"/>
                  <a:pt x="427" y="84"/>
                  <a:pt x="427" y="84"/>
                </a:cubicBezTo>
                <a:close/>
                <a:moveTo>
                  <a:pt x="475" y="131"/>
                </a:moveTo>
                <a:cubicBezTo>
                  <a:pt x="431" y="131"/>
                  <a:pt x="431" y="131"/>
                  <a:pt x="431" y="131"/>
                </a:cubicBezTo>
                <a:cubicBezTo>
                  <a:pt x="431" y="88"/>
                  <a:pt x="431" y="88"/>
                  <a:pt x="431" y="88"/>
                </a:cubicBezTo>
                <a:cubicBezTo>
                  <a:pt x="475" y="88"/>
                  <a:pt x="475" y="88"/>
                  <a:pt x="475" y="88"/>
                </a:cubicBezTo>
                <a:cubicBezTo>
                  <a:pt x="475" y="131"/>
                  <a:pt x="475" y="131"/>
                  <a:pt x="475" y="131"/>
                </a:cubicBezTo>
                <a:close/>
                <a:moveTo>
                  <a:pt x="475" y="84"/>
                </a:moveTo>
                <a:cubicBezTo>
                  <a:pt x="431" y="84"/>
                  <a:pt x="431" y="84"/>
                  <a:pt x="431" y="84"/>
                </a:cubicBezTo>
                <a:cubicBezTo>
                  <a:pt x="431" y="40"/>
                  <a:pt x="431" y="40"/>
                  <a:pt x="431" y="40"/>
                </a:cubicBezTo>
                <a:cubicBezTo>
                  <a:pt x="475" y="40"/>
                  <a:pt x="475" y="40"/>
                  <a:pt x="475" y="40"/>
                </a:cubicBezTo>
                <a:cubicBezTo>
                  <a:pt x="475" y="84"/>
                  <a:pt x="475" y="84"/>
                  <a:pt x="475" y="84"/>
                </a:cubicBezTo>
                <a:close/>
                <a:moveTo>
                  <a:pt x="522" y="131"/>
                </a:moveTo>
                <a:cubicBezTo>
                  <a:pt x="478" y="131"/>
                  <a:pt x="478" y="131"/>
                  <a:pt x="478" y="131"/>
                </a:cubicBezTo>
                <a:cubicBezTo>
                  <a:pt x="478" y="88"/>
                  <a:pt x="478" y="88"/>
                  <a:pt x="478" y="88"/>
                </a:cubicBezTo>
                <a:cubicBezTo>
                  <a:pt x="522" y="88"/>
                  <a:pt x="522" y="88"/>
                  <a:pt x="522" y="88"/>
                </a:cubicBezTo>
                <a:cubicBezTo>
                  <a:pt x="522" y="131"/>
                  <a:pt x="522" y="131"/>
                  <a:pt x="522" y="131"/>
                </a:cubicBezTo>
                <a:close/>
                <a:moveTo>
                  <a:pt x="522" y="84"/>
                </a:moveTo>
                <a:cubicBezTo>
                  <a:pt x="478" y="84"/>
                  <a:pt x="478" y="84"/>
                  <a:pt x="478" y="84"/>
                </a:cubicBezTo>
                <a:cubicBezTo>
                  <a:pt x="478" y="40"/>
                  <a:pt x="478" y="40"/>
                  <a:pt x="478" y="40"/>
                </a:cubicBezTo>
                <a:cubicBezTo>
                  <a:pt x="522" y="40"/>
                  <a:pt x="522" y="40"/>
                  <a:pt x="522" y="40"/>
                </a:cubicBezTo>
                <a:cubicBezTo>
                  <a:pt x="522" y="84"/>
                  <a:pt x="522" y="84"/>
                  <a:pt x="522" y="84"/>
                </a:cubicBezTo>
                <a:close/>
                <a:moveTo>
                  <a:pt x="570" y="131"/>
                </a:moveTo>
                <a:cubicBezTo>
                  <a:pt x="526" y="131"/>
                  <a:pt x="526" y="131"/>
                  <a:pt x="526" y="131"/>
                </a:cubicBezTo>
                <a:cubicBezTo>
                  <a:pt x="526" y="88"/>
                  <a:pt x="526" y="88"/>
                  <a:pt x="526" y="88"/>
                </a:cubicBezTo>
                <a:cubicBezTo>
                  <a:pt x="570" y="88"/>
                  <a:pt x="570" y="88"/>
                  <a:pt x="570" y="88"/>
                </a:cubicBezTo>
                <a:cubicBezTo>
                  <a:pt x="570" y="131"/>
                  <a:pt x="570" y="131"/>
                  <a:pt x="570" y="131"/>
                </a:cubicBezTo>
                <a:close/>
                <a:moveTo>
                  <a:pt x="570" y="84"/>
                </a:moveTo>
                <a:cubicBezTo>
                  <a:pt x="526" y="84"/>
                  <a:pt x="526" y="84"/>
                  <a:pt x="526" y="84"/>
                </a:cubicBezTo>
                <a:cubicBezTo>
                  <a:pt x="526" y="40"/>
                  <a:pt x="526" y="40"/>
                  <a:pt x="526" y="40"/>
                </a:cubicBezTo>
                <a:cubicBezTo>
                  <a:pt x="570" y="40"/>
                  <a:pt x="570" y="40"/>
                  <a:pt x="570" y="40"/>
                </a:cubicBezTo>
                <a:cubicBezTo>
                  <a:pt x="570" y="84"/>
                  <a:pt x="570" y="84"/>
                  <a:pt x="570" y="84"/>
                </a:cubicBezTo>
                <a:close/>
                <a:moveTo>
                  <a:pt x="617" y="131"/>
                </a:moveTo>
                <a:cubicBezTo>
                  <a:pt x="573" y="131"/>
                  <a:pt x="573" y="131"/>
                  <a:pt x="573" y="131"/>
                </a:cubicBezTo>
                <a:cubicBezTo>
                  <a:pt x="573" y="88"/>
                  <a:pt x="573" y="88"/>
                  <a:pt x="573" y="88"/>
                </a:cubicBezTo>
                <a:cubicBezTo>
                  <a:pt x="617" y="88"/>
                  <a:pt x="617" y="88"/>
                  <a:pt x="617" y="88"/>
                </a:cubicBezTo>
                <a:cubicBezTo>
                  <a:pt x="617" y="131"/>
                  <a:pt x="617" y="131"/>
                  <a:pt x="617" y="131"/>
                </a:cubicBezTo>
                <a:close/>
                <a:moveTo>
                  <a:pt x="617" y="84"/>
                </a:moveTo>
                <a:cubicBezTo>
                  <a:pt x="573" y="84"/>
                  <a:pt x="573" y="84"/>
                  <a:pt x="573" y="84"/>
                </a:cubicBezTo>
                <a:cubicBezTo>
                  <a:pt x="573" y="40"/>
                  <a:pt x="573" y="40"/>
                  <a:pt x="573" y="40"/>
                </a:cubicBezTo>
                <a:cubicBezTo>
                  <a:pt x="617" y="40"/>
                  <a:pt x="617" y="40"/>
                  <a:pt x="617" y="40"/>
                </a:cubicBezTo>
                <a:cubicBezTo>
                  <a:pt x="617" y="84"/>
                  <a:pt x="617" y="84"/>
                  <a:pt x="617" y="84"/>
                </a:cubicBezTo>
                <a:close/>
                <a:moveTo>
                  <a:pt x="665" y="131"/>
                </a:moveTo>
                <a:cubicBezTo>
                  <a:pt x="621" y="131"/>
                  <a:pt x="621" y="131"/>
                  <a:pt x="621" y="131"/>
                </a:cubicBezTo>
                <a:cubicBezTo>
                  <a:pt x="621" y="88"/>
                  <a:pt x="621" y="88"/>
                  <a:pt x="621" y="88"/>
                </a:cubicBezTo>
                <a:cubicBezTo>
                  <a:pt x="665" y="88"/>
                  <a:pt x="665" y="88"/>
                  <a:pt x="665" y="88"/>
                </a:cubicBezTo>
                <a:cubicBezTo>
                  <a:pt x="665" y="131"/>
                  <a:pt x="665" y="131"/>
                  <a:pt x="665" y="131"/>
                </a:cubicBezTo>
                <a:close/>
                <a:moveTo>
                  <a:pt x="665" y="84"/>
                </a:moveTo>
                <a:cubicBezTo>
                  <a:pt x="621" y="84"/>
                  <a:pt x="621" y="84"/>
                  <a:pt x="621" y="84"/>
                </a:cubicBezTo>
                <a:cubicBezTo>
                  <a:pt x="621" y="40"/>
                  <a:pt x="621" y="40"/>
                  <a:pt x="621" y="40"/>
                </a:cubicBezTo>
                <a:cubicBezTo>
                  <a:pt x="665" y="40"/>
                  <a:pt x="665" y="40"/>
                  <a:pt x="665" y="40"/>
                </a:cubicBezTo>
                <a:cubicBezTo>
                  <a:pt x="665" y="84"/>
                  <a:pt x="665" y="84"/>
                  <a:pt x="665" y="84"/>
                </a:cubicBezTo>
                <a:close/>
                <a:moveTo>
                  <a:pt x="712" y="131"/>
                </a:moveTo>
                <a:cubicBezTo>
                  <a:pt x="668" y="131"/>
                  <a:pt x="668" y="131"/>
                  <a:pt x="668" y="131"/>
                </a:cubicBezTo>
                <a:cubicBezTo>
                  <a:pt x="668" y="88"/>
                  <a:pt x="668" y="88"/>
                  <a:pt x="668" y="88"/>
                </a:cubicBezTo>
                <a:cubicBezTo>
                  <a:pt x="712" y="88"/>
                  <a:pt x="712" y="88"/>
                  <a:pt x="712" y="88"/>
                </a:cubicBezTo>
                <a:cubicBezTo>
                  <a:pt x="712" y="131"/>
                  <a:pt x="712" y="131"/>
                  <a:pt x="712" y="131"/>
                </a:cubicBezTo>
                <a:close/>
                <a:moveTo>
                  <a:pt x="712" y="84"/>
                </a:moveTo>
                <a:cubicBezTo>
                  <a:pt x="668" y="84"/>
                  <a:pt x="668" y="84"/>
                  <a:pt x="668" y="84"/>
                </a:cubicBezTo>
                <a:cubicBezTo>
                  <a:pt x="668" y="40"/>
                  <a:pt x="668" y="40"/>
                  <a:pt x="668" y="40"/>
                </a:cubicBezTo>
                <a:cubicBezTo>
                  <a:pt x="712" y="40"/>
                  <a:pt x="712" y="40"/>
                  <a:pt x="712" y="40"/>
                </a:cubicBezTo>
                <a:cubicBezTo>
                  <a:pt x="712" y="84"/>
                  <a:pt x="712" y="84"/>
                  <a:pt x="712" y="84"/>
                </a:cubicBezTo>
                <a:close/>
                <a:moveTo>
                  <a:pt x="760" y="131"/>
                </a:moveTo>
                <a:cubicBezTo>
                  <a:pt x="716" y="131"/>
                  <a:pt x="716" y="131"/>
                  <a:pt x="716" y="131"/>
                </a:cubicBezTo>
                <a:cubicBezTo>
                  <a:pt x="716" y="88"/>
                  <a:pt x="716" y="88"/>
                  <a:pt x="716" y="88"/>
                </a:cubicBezTo>
                <a:cubicBezTo>
                  <a:pt x="760" y="88"/>
                  <a:pt x="760" y="88"/>
                  <a:pt x="760" y="88"/>
                </a:cubicBezTo>
                <a:cubicBezTo>
                  <a:pt x="760" y="131"/>
                  <a:pt x="760" y="131"/>
                  <a:pt x="760" y="131"/>
                </a:cubicBezTo>
                <a:close/>
                <a:moveTo>
                  <a:pt x="760" y="84"/>
                </a:moveTo>
                <a:cubicBezTo>
                  <a:pt x="716" y="84"/>
                  <a:pt x="716" y="84"/>
                  <a:pt x="716" y="84"/>
                </a:cubicBezTo>
                <a:cubicBezTo>
                  <a:pt x="716" y="40"/>
                  <a:pt x="716" y="40"/>
                  <a:pt x="716" y="40"/>
                </a:cubicBezTo>
                <a:cubicBezTo>
                  <a:pt x="760" y="40"/>
                  <a:pt x="760" y="40"/>
                  <a:pt x="760" y="40"/>
                </a:cubicBezTo>
                <a:cubicBezTo>
                  <a:pt x="760" y="84"/>
                  <a:pt x="760" y="84"/>
                  <a:pt x="760" y="84"/>
                </a:cubicBezTo>
                <a:close/>
                <a:moveTo>
                  <a:pt x="807" y="131"/>
                </a:moveTo>
                <a:cubicBezTo>
                  <a:pt x="763" y="131"/>
                  <a:pt x="763" y="131"/>
                  <a:pt x="763" y="131"/>
                </a:cubicBezTo>
                <a:cubicBezTo>
                  <a:pt x="763" y="88"/>
                  <a:pt x="763" y="88"/>
                  <a:pt x="763" y="88"/>
                </a:cubicBezTo>
                <a:cubicBezTo>
                  <a:pt x="807" y="88"/>
                  <a:pt x="807" y="88"/>
                  <a:pt x="807" y="88"/>
                </a:cubicBezTo>
                <a:cubicBezTo>
                  <a:pt x="807" y="131"/>
                  <a:pt x="807" y="131"/>
                  <a:pt x="807" y="131"/>
                </a:cubicBezTo>
                <a:close/>
                <a:moveTo>
                  <a:pt x="807" y="84"/>
                </a:moveTo>
                <a:cubicBezTo>
                  <a:pt x="763" y="84"/>
                  <a:pt x="763" y="84"/>
                  <a:pt x="763" y="84"/>
                </a:cubicBezTo>
                <a:cubicBezTo>
                  <a:pt x="763" y="40"/>
                  <a:pt x="763" y="40"/>
                  <a:pt x="763" y="40"/>
                </a:cubicBezTo>
                <a:cubicBezTo>
                  <a:pt x="807" y="40"/>
                  <a:pt x="807" y="40"/>
                  <a:pt x="807" y="40"/>
                </a:cubicBezTo>
                <a:cubicBezTo>
                  <a:pt x="807" y="84"/>
                  <a:pt x="807" y="84"/>
                  <a:pt x="807" y="84"/>
                </a:cubicBezTo>
                <a:close/>
                <a:moveTo>
                  <a:pt x="855" y="131"/>
                </a:moveTo>
                <a:cubicBezTo>
                  <a:pt x="811" y="131"/>
                  <a:pt x="811" y="131"/>
                  <a:pt x="811" y="131"/>
                </a:cubicBezTo>
                <a:cubicBezTo>
                  <a:pt x="811" y="88"/>
                  <a:pt x="811" y="88"/>
                  <a:pt x="811" y="88"/>
                </a:cubicBezTo>
                <a:cubicBezTo>
                  <a:pt x="855" y="88"/>
                  <a:pt x="855" y="88"/>
                  <a:pt x="855" y="88"/>
                </a:cubicBezTo>
                <a:cubicBezTo>
                  <a:pt x="855" y="131"/>
                  <a:pt x="855" y="131"/>
                  <a:pt x="855" y="131"/>
                </a:cubicBezTo>
                <a:close/>
                <a:moveTo>
                  <a:pt x="855" y="84"/>
                </a:moveTo>
                <a:cubicBezTo>
                  <a:pt x="811" y="84"/>
                  <a:pt x="811" y="84"/>
                  <a:pt x="811" y="84"/>
                </a:cubicBezTo>
                <a:cubicBezTo>
                  <a:pt x="811" y="40"/>
                  <a:pt x="811" y="40"/>
                  <a:pt x="811" y="40"/>
                </a:cubicBezTo>
                <a:cubicBezTo>
                  <a:pt x="855" y="40"/>
                  <a:pt x="855" y="40"/>
                  <a:pt x="855" y="40"/>
                </a:cubicBezTo>
                <a:cubicBezTo>
                  <a:pt x="855" y="84"/>
                  <a:pt x="855" y="84"/>
                  <a:pt x="855" y="84"/>
                </a:cubicBezTo>
                <a:close/>
                <a:moveTo>
                  <a:pt x="902" y="131"/>
                </a:moveTo>
                <a:cubicBezTo>
                  <a:pt x="858" y="131"/>
                  <a:pt x="858" y="131"/>
                  <a:pt x="858" y="131"/>
                </a:cubicBezTo>
                <a:cubicBezTo>
                  <a:pt x="858" y="88"/>
                  <a:pt x="858" y="88"/>
                  <a:pt x="858" y="88"/>
                </a:cubicBezTo>
                <a:cubicBezTo>
                  <a:pt x="902" y="88"/>
                  <a:pt x="902" y="88"/>
                  <a:pt x="902" y="88"/>
                </a:cubicBezTo>
                <a:cubicBezTo>
                  <a:pt x="902" y="131"/>
                  <a:pt x="902" y="131"/>
                  <a:pt x="902" y="131"/>
                </a:cubicBezTo>
                <a:close/>
                <a:moveTo>
                  <a:pt x="902" y="84"/>
                </a:moveTo>
                <a:cubicBezTo>
                  <a:pt x="858" y="84"/>
                  <a:pt x="858" y="84"/>
                  <a:pt x="858" y="84"/>
                </a:cubicBezTo>
                <a:cubicBezTo>
                  <a:pt x="858" y="40"/>
                  <a:pt x="858" y="40"/>
                  <a:pt x="858" y="40"/>
                </a:cubicBezTo>
                <a:cubicBezTo>
                  <a:pt x="902" y="40"/>
                  <a:pt x="902" y="40"/>
                  <a:pt x="902" y="40"/>
                </a:cubicBezTo>
                <a:cubicBezTo>
                  <a:pt x="902" y="84"/>
                  <a:pt x="902" y="84"/>
                  <a:pt x="902" y="84"/>
                </a:cubicBezTo>
                <a:close/>
                <a:moveTo>
                  <a:pt x="950" y="131"/>
                </a:moveTo>
                <a:cubicBezTo>
                  <a:pt x="906" y="131"/>
                  <a:pt x="906" y="131"/>
                  <a:pt x="906" y="131"/>
                </a:cubicBezTo>
                <a:cubicBezTo>
                  <a:pt x="906" y="88"/>
                  <a:pt x="906" y="88"/>
                  <a:pt x="906" y="88"/>
                </a:cubicBezTo>
                <a:cubicBezTo>
                  <a:pt x="950" y="88"/>
                  <a:pt x="950" y="88"/>
                  <a:pt x="950" y="88"/>
                </a:cubicBezTo>
                <a:cubicBezTo>
                  <a:pt x="950" y="131"/>
                  <a:pt x="950" y="131"/>
                  <a:pt x="950" y="131"/>
                </a:cubicBezTo>
                <a:close/>
                <a:moveTo>
                  <a:pt x="950" y="84"/>
                </a:moveTo>
                <a:cubicBezTo>
                  <a:pt x="906" y="84"/>
                  <a:pt x="906" y="84"/>
                  <a:pt x="906" y="84"/>
                </a:cubicBezTo>
                <a:cubicBezTo>
                  <a:pt x="906" y="40"/>
                  <a:pt x="906" y="40"/>
                  <a:pt x="906" y="40"/>
                </a:cubicBezTo>
                <a:cubicBezTo>
                  <a:pt x="950" y="40"/>
                  <a:pt x="950" y="40"/>
                  <a:pt x="950" y="40"/>
                </a:cubicBezTo>
                <a:cubicBezTo>
                  <a:pt x="950" y="84"/>
                  <a:pt x="950" y="84"/>
                  <a:pt x="950" y="84"/>
                </a:cubicBezTo>
                <a:close/>
                <a:moveTo>
                  <a:pt x="997" y="131"/>
                </a:moveTo>
                <a:cubicBezTo>
                  <a:pt x="953" y="131"/>
                  <a:pt x="953" y="131"/>
                  <a:pt x="953" y="131"/>
                </a:cubicBezTo>
                <a:cubicBezTo>
                  <a:pt x="953" y="88"/>
                  <a:pt x="953" y="88"/>
                  <a:pt x="953" y="88"/>
                </a:cubicBezTo>
                <a:cubicBezTo>
                  <a:pt x="997" y="88"/>
                  <a:pt x="997" y="88"/>
                  <a:pt x="997" y="88"/>
                </a:cubicBezTo>
                <a:cubicBezTo>
                  <a:pt x="997" y="131"/>
                  <a:pt x="997" y="131"/>
                  <a:pt x="997" y="131"/>
                </a:cubicBezTo>
                <a:close/>
                <a:moveTo>
                  <a:pt x="997" y="84"/>
                </a:moveTo>
                <a:cubicBezTo>
                  <a:pt x="953" y="84"/>
                  <a:pt x="953" y="84"/>
                  <a:pt x="953" y="84"/>
                </a:cubicBezTo>
                <a:cubicBezTo>
                  <a:pt x="953" y="40"/>
                  <a:pt x="953" y="40"/>
                  <a:pt x="953" y="40"/>
                </a:cubicBezTo>
                <a:cubicBezTo>
                  <a:pt x="997" y="40"/>
                  <a:pt x="997" y="40"/>
                  <a:pt x="997" y="40"/>
                </a:cubicBezTo>
                <a:cubicBezTo>
                  <a:pt x="997" y="84"/>
                  <a:pt x="997" y="84"/>
                  <a:pt x="997" y="84"/>
                </a:cubicBezTo>
                <a:close/>
                <a:moveTo>
                  <a:pt x="1045" y="131"/>
                </a:moveTo>
                <a:cubicBezTo>
                  <a:pt x="1001" y="131"/>
                  <a:pt x="1001" y="131"/>
                  <a:pt x="1001" y="131"/>
                </a:cubicBezTo>
                <a:cubicBezTo>
                  <a:pt x="1001" y="88"/>
                  <a:pt x="1001" y="88"/>
                  <a:pt x="1001" y="88"/>
                </a:cubicBezTo>
                <a:cubicBezTo>
                  <a:pt x="1045" y="88"/>
                  <a:pt x="1045" y="88"/>
                  <a:pt x="1045" y="88"/>
                </a:cubicBezTo>
                <a:cubicBezTo>
                  <a:pt x="1045" y="131"/>
                  <a:pt x="1045" y="131"/>
                  <a:pt x="1045" y="131"/>
                </a:cubicBezTo>
                <a:close/>
                <a:moveTo>
                  <a:pt x="1045" y="84"/>
                </a:moveTo>
                <a:cubicBezTo>
                  <a:pt x="1001" y="84"/>
                  <a:pt x="1001" y="84"/>
                  <a:pt x="1001" y="84"/>
                </a:cubicBezTo>
                <a:cubicBezTo>
                  <a:pt x="1001" y="40"/>
                  <a:pt x="1001" y="40"/>
                  <a:pt x="1001" y="40"/>
                </a:cubicBezTo>
                <a:cubicBezTo>
                  <a:pt x="1045" y="40"/>
                  <a:pt x="1045" y="40"/>
                  <a:pt x="1045" y="40"/>
                </a:cubicBezTo>
                <a:cubicBezTo>
                  <a:pt x="1045" y="84"/>
                  <a:pt x="1045" y="84"/>
                  <a:pt x="1045" y="84"/>
                </a:cubicBezTo>
                <a:close/>
                <a:moveTo>
                  <a:pt x="1092" y="131"/>
                </a:moveTo>
                <a:cubicBezTo>
                  <a:pt x="1048" y="131"/>
                  <a:pt x="1048" y="131"/>
                  <a:pt x="1048" y="131"/>
                </a:cubicBezTo>
                <a:cubicBezTo>
                  <a:pt x="1048" y="88"/>
                  <a:pt x="1048" y="88"/>
                  <a:pt x="1048" y="88"/>
                </a:cubicBezTo>
                <a:cubicBezTo>
                  <a:pt x="1092" y="88"/>
                  <a:pt x="1092" y="88"/>
                  <a:pt x="1092" y="88"/>
                </a:cubicBezTo>
                <a:cubicBezTo>
                  <a:pt x="1092" y="131"/>
                  <a:pt x="1092" y="131"/>
                  <a:pt x="1092" y="131"/>
                </a:cubicBezTo>
                <a:close/>
                <a:moveTo>
                  <a:pt x="1092" y="84"/>
                </a:moveTo>
                <a:cubicBezTo>
                  <a:pt x="1048" y="84"/>
                  <a:pt x="1048" y="84"/>
                  <a:pt x="1048" y="84"/>
                </a:cubicBezTo>
                <a:cubicBezTo>
                  <a:pt x="1048" y="40"/>
                  <a:pt x="1048" y="40"/>
                  <a:pt x="1048" y="40"/>
                </a:cubicBezTo>
                <a:cubicBezTo>
                  <a:pt x="1092" y="40"/>
                  <a:pt x="1092" y="40"/>
                  <a:pt x="1092" y="40"/>
                </a:cubicBezTo>
                <a:cubicBezTo>
                  <a:pt x="1092" y="84"/>
                  <a:pt x="1092" y="84"/>
                  <a:pt x="1092" y="84"/>
                </a:cubicBezTo>
                <a:close/>
                <a:moveTo>
                  <a:pt x="1140" y="131"/>
                </a:moveTo>
                <a:cubicBezTo>
                  <a:pt x="1096" y="131"/>
                  <a:pt x="1096" y="131"/>
                  <a:pt x="1096" y="131"/>
                </a:cubicBezTo>
                <a:cubicBezTo>
                  <a:pt x="1096" y="88"/>
                  <a:pt x="1096" y="88"/>
                  <a:pt x="1096" y="88"/>
                </a:cubicBezTo>
                <a:cubicBezTo>
                  <a:pt x="1140" y="88"/>
                  <a:pt x="1140" y="88"/>
                  <a:pt x="1140" y="88"/>
                </a:cubicBezTo>
                <a:cubicBezTo>
                  <a:pt x="1140" y="131"/>
                  <a:pt x="1140" y="131"/>
                  <a:pt x="1140" y="131"/>
                </a:cubicBezTo>
                <a:close/>
                <a:moveTo>
                  <a:pt x="1140" y="84"/>
                </a:moveTo>
                <a:cubicBezTo>
                  <a:pt x="1096" y="84"/>
                  <a:pt x="1096" y="84"/>
                  <a:pt x="1096" y="84"/>
                </a:cubicBezTo>
                <a:cubicBezTo>
                  <a:pt x="1096" y="40"/>
                  <a:pt x="1096" y="40"/>
                  <a:pt x="1096" y="40"/>
                </a:cubicBezTo>
                <a:cubicBezTo>
                  <a:pt x="1140" y="40"/>
                  <a:pt x="1140" y="40"/>
                  <a:pt x="1140" y="40"/>
                </a:cubicBezTo>
                <a:cubicBezTo>
                  <a:pt x="1140" y="84"/>
                  <a:pt x="1140" y="84"/>
                  <a:pt x="1140" y="84"/>
                </a:cubicBezTo>
                <a:close/>
                <a:moveTo>
                  <a:pt x="1187" y="131"/>
                </a:moveTo>
                <a:cubicBezTo>
                  <a:pt x="1143" y="131"/>
                  <a:pt x="1143" y="131"/>
                  <a:pt x="1143" y="131"/>
                </a:cubicBezTo>
                <a:cubicBezTo>
                  <a:pt x="1143" y="88"/>
                  <a:pt x="1143" y="88"/>
                  <a:pt x="1143" y="88"/>
                </a:cubicBezTo>
                <a:cubicBezTo>
                  <a:pt x="1187" y="88"/>
                  <a:pt x="1187" y="88"/>
                  <a:pt x="1187" y="88"/>
                </a:cubicBezTo>
                <a:cubicBezTo>
                  <a:pt x="1187" y="131"/>
                  <a:pt x="1187" y="131"/>
                  <a:pt x="1187" y="131"/>
                </a:cubicBezTo>
                <a:close/>
                <a:moveTo>
                  <a:pt x="1187" y="84"/>
                </a:moveTo>
                <a:cubicBezTo>
                  <a:pt x="1143" y="84"/>
                  <a:pt x="1143" y="84"/>
                  <a:pt x="1143" y="84"/>
                </a:cubicBezTo>
                <a:cubicBezTo>
                  <a:pt x="1143" y="40"/>
                  <a:pt x="1143" y="40"/>
                  <a:pt x="1143" y="40"/>
                </a:cubicBezTo>
                <a:cubicBezTo>
                  <a:pt x="1187" y="40"/>
                  <a:pt x="1187" y="40"/>
                  <a:pt x="1187" y="40"/>
                </a:cubicBezTo>
                <a:cubicBezTo>
                  <a:pt x="1187" y="84"/>
                  <a:pt x="1187" y="84"/>
                  <a:pt x="1187" y="84"/>
                </a:cubicBezTo>
                <a:close/>
                <a:moveTo>
                  <a:pt x="1235" y="131"/>
                </a:moveTo>
                <a:cubicBezTo>
                  <a:pt x="1191" y="131"/>
                  <a:pt x="1191" y="131"/>
                  <a:pt x="1191" y="131"/>
                </a:cubicBezTo>
                <a:cubicBezTo>
                  <a:pt x="1191" y="88"/>
                  <a:pt x="1191" y="88"/>
                  <a:pt x="1191" y="88"/>
                </a:cubicBezTo>
                <a:cubicBezTo>
                  <a:pt x="1235" y="88"/>
                  <a:pt x="1235" y="88"/>
                  <a:pt x="1235" y="88"/>
                </a:cubicBezTo>
                <a:cubicBezTo>
                  <a:pt x="1235" y="131"/>
                  <a:pt x="1235" y="131"/>
                  <a:pt x="1235" y="131"/>
                </a:cubicBezTo>
                <a:close/>
                <a:moveTo>
                  <a:pt x="1235" y="84"/>
                </a:moveTo>
                <a:cubicBezTo>
                  <a:pt x="1191" y="84"/>
                  <a:pt x="1191" y="84"/>
                  <a:pt x="1191" y="84"/>
                </a:cubicBezTo>
                <a:cubicBezTo>
                  <a:pt x="1191" y="40"/>
                  <a:pt x="1191" y="40"/>
                  <a:pt x="1191" y="40"/>
                </a:cubicBezTo>
                <a:cubicBezTo>
                  <a:pt x="1235" y="40"/>
                  <a:pt x="1235" y="40"/>
                  <a:pt x="1235" y="40"/>
                </a:cubicBezTo>
                <a:cubicBezTo>
                  <a:pt x="1235" y="84"/>
                  <a:pt x="1235" y="84"/>
                  <a:pt x="1235" y="84"/>
                </a:cubicBezTo>
                <a:close/>
                <a:moveTo>
                  <a:pt x="1282" y="131"/>
                </a:moveTo>
                <a:cubicBezTo>
                  <a:pt x="1238" y="131"/>
                  <a:pt x="1238" y="131"/>
                  <a:pt x="1238" y="131"/>
                </a:cubicBezTo>
                <a:cubicBezTo>
                  <a:pt x="1238" y="88"/>
                  <a:pt x="1238" y="88"/>
                  <a:pt x="1238" y="88"/>
                </a:cubicBezTo>
                <a:cubicBezTo>
                  <a:pt x="1282" y="88"/>
                  <a:pt x="1282" y="88"/>
                  <a:pt x="1282" y="88"/>
                </a:cubicBezTo>
                <a:cubicBezTo>
                  <a:pt x="1282" y="131"/>
                  <a:pt x="1282" y="131"/>
                  <a:pt x="1282" y="131"/>
                </a:cubicBezTo>
                <a:close/>
                <a:moveTo>
                  <a:pt x="1282" y="84"/>
                </a:moveTo>
                <a:cubicBezTo>
                  <a:pt x="1238" y="84"/>
                  <a:pt x="1238" y="84"/>
                  <a:pt x="1238" y="84"/>
                </a:cubicBezTo>
                <a:cubicBezTo>
                  <a:pt x="1238" y="40"/>
                  <a:pt x="1238" y="40"/>
                  <a:pt x="1238" y="40"/>
                </a:cubicBezTo>
                <a:cubicBezTo>
                  <a:pt x="1282" y="40"/>
                  <a:pt x="1282" y="40"/>
                  <a:pt x="1282" y="40"/>
                </a:cubicBezTo>
                <a:cubicBezTo>
                  <a:pt x="1282" y="84"/>
                  <a:pt x="1282" y="84"/>
                  <a:pt x="1282" y="84"/>
                </a:cubicBezTo>
                <a:close/>
                <a:moveTo>
                  <a:pt x="1330" y="131"/>
                </a:moveTo>
                <a:cubicBezTo>
                  <a:pt x="1286" y="131"/>
                  <a:pt x="1286" y="131"/>
                  <a:pt x="1286" y="131"/>
                </a:cubicBezTo>
                <a:cubicBezTo>
                  <a:pt x="1286" y="88"/>
                  <a:pt x="1286" y="88"/>
                  <a:pt x="1286" y="88"/>
                </a:cubicBezTo>
                <a:cubicBezTo>
                  <a:pt x="1330" y="88"/>
                  <a:pt x="1330" y="88"/>
                  <a:pt x="1330" y="88"/>
                </a:cubicBezTo>
                <a:cubicBezTo>
                  <a:pt x="1330" y="131"/>
                  <a:pt x="1330" y="131"/>
                  <a:pt x="1330" y="131"/>
                </a:cubicBezTo>
                <a:close/>
                <a:moveTo>
                  <a:pt x="1330" y="84"/>
                </a:moveTo>
                <a:cubicBezTo>
                  <a:pt x="1286" y="84"/>
                  <a:pt x="1286" y="84"/>
                  <a:pt x="1286" y="84"/>
                </a:cubicBezTo>
                <a:cubicBezTo>
                  <a:pt x="1286" y="40"/>
                  <a:pt x="1286" y="40"/>
                  <a:pt x="1286" y="40"/>
                </a:cubicBezTo>
                <a:cubicBezTo>
                  <a:pt x="1330" y="40"/>
                  <a:pt x="1330" y="40"/>
                  <a:pt x="1330" y="40"/>
                </a:cubicBezTo>
                <a:cubicBezTo>
                  <a:pt x="1330" y="84"/>
                  <a:pt x="1330" y="84"/>
                  <a:pt x="1330" y="84"/>
                </a:cubicBezTo>
                <a:close/>
                <a:moveTo>
                  <a:pt x="1377" y="131"/>
                </a:moveTo>
                <a:cubicBezTo>
                  <a:pt x="1333" y="131"/>
                  <a:pt x="1333" y="131"/>
                  <a:pt x="1333" y="131"/>
                </a:cubicBezTo>
                <a:cubicBezTo>
                  <a:pt x="1333" y="88"/>
                  <a:pt x="1333" y="88"/>
                  <a:pt x="1333" y="88"/>
                </a:cubicBezTo>
                <a:cubicBezTo>
                  <a:pt x="1377" y="88"/>
                  <a:pt x="1377" y="88"/>
                  <a:pt x="1377" y="88"/>
                </a:cubicBezTo>
                <a:cubicBezTo>
                  <a:pt x="1377" y="131"/>
                  <a:pt x="1377" y="131"/>
                  <a:pt x="1377" y="131"/>
                </a:cubicBezTo>
                <a:close/>
                <a:moveTo>
                  <a:pt x="1377" y="84"/>
                </a:moveTo>
                <a:cubicBezTo>
                  <a:pt x="1333" y="84"/>
                  <a:pt x="1333" y="84"/>
                  <a:pt x="1333" y="84"/>
                </a:cubicBezTo>
                <a:cubicBezTo>
                  <a:pt x="1333" y="40"/>
                  <a:pt x="1333" y="40"/>
                  <a:pt x="1333" y="40"/>
                </a:cubicBezTo>
                <a:cubicBezTo>
                  <a:pt x="1377" y="40"/>
                  <a:pt x="1377" y="40"/>
                  <a:pt x="1377" y="40"/>
                </a:cubicBezTo>
                <a:cubicBezTo>
                  <a:pt x="1377" y="84"/>
                  <a:pt x="1377" y="84"/>
                  <a:pt x="1377" y="84"/>
                </a:cubicBezTo>
                <a:close/>
                <a:moveTo>
                  <a:pt x="1425" y="131"/>
                </a:moveTo>
                <a:cubicBezTo>
                  <a:pt x="1381" y="131"/>
                  <a:pt x="1381" y="131"/>
                  <a:pt x="1381" y="131"/>
                </a:cubicBezTo>
                <a:cubicBezTo>
                  <a:pt x="1381" y="88"/>
                  <a:pt x="1381" y="88"/>
                  <a:pt x="1381" y="88"/>
                </a:cubicBezTo>
                <a:cubicBezTo>
                  <a:pt x="1425" y="88"/>
                  <a:pt x="1425" y="88"/>
                  <a:pt x="1425" y="88"/>
                </a:cubicBezTo>
                <a:cubicBezTo>
                  <a:pt x="1425" y="131"/>
                  <a:pt x="1425" y="131"/>
                  <a:pt x="1425" y="131"/>
                </a:cubicBezTo>
                <a:close/>
                <a:moveTo>
                  <a:pt x="1425" y="84"/>
                </a:moveTo>
                <a:cubicBezTo>
                  <a:pt x="1381" y="84"/>
                  <a:pt x="1381" y="84"/>
                  <a:pt x="1381" y="84"/>
                </a:cubicBezTo>
                <a:cubicBezTo>
                  <a:pt x="1381" y="40"/>
                  <a:pt x="1381" y="40"/>
                  <a:pt x="1381" y="40"/>
                </a:cubicBezTo>
                <a:cubicBezTo>
                  <a:pt x="1425" y="40"/>
                  <a:pt x="1425" y="40"/>
                  <a:pt x="1425" y="40"/>
                </a:cubicBezTo>
                <a:cubicBezTo>
                  <a:pt x="1425" y="84"/>
                  <a:pt x="1425" y="84"/>
                  <a:pt x="1425" y="84"/>
                </a:cubicBezTo>
                <a:close/>
                <a:moveTo>
                  <a:pt x="1472" y="131"/>
                </a:moveTo>
                <a:cubicBezTo>
                  <a:pt x="1428" y="131"/>
                  <a:pt x="1428" y="131"/>
                  <a:pt x="1428" y="131"/>
                </a:cubicBezTo>
                <a:cubicBezTo>
                  <a:pt x="1428" y="88"/>
                  <a:pt x="1428" y="88"/>
                  <a:pt x="1428" y="88"/>
                </a:cubicBezTo>
                <a:cubicBezTo>
                  <a:pt x="1472" y="88"/>
                  <a:pt x="1472" y="88"/>
                  <a:pt x="1472" y="88"/>
                </a:cubicBezTo>
                <a:cubicBezTo>
                  <a:pt x="1472" y="131"/>
                  <a:pt x="1472" y="131"/>
                  <a:pt x="1472" y="131"/>
                </a:cubicBezTo>
                <a:close/>
                <a:moveTo>
                  <a:pt x="1472" y="84"/>
                </a:moveTo>
                <a:cubicBezTo>
                  <a:pt x="1428" y="84"/>
                  <a:pt x="1428" y="84"/>
                  <a:pt x="1428" y="84"/>
                </a:cubicBezTo>
                <a:cubicBezTo>
                  <a:pt x="1428" y="40"/>
                  <a:pt x="1428" y="40"/>
                  <a:pt x="1428" y="40"/>
                </a:cubicBezTo>
                <a:cubicBezTo>
                  <a:pt x="1472" y="40"/>
                  <a:pt x="1472" y="40"/>
                  <a:pt x="1472" y="40"/>
                </a:cubicBezTo>
                <a:cubicBezTo>
                  <a:pt x="1472" y="84"/>
                  <a:pt x="1472" y="84"/>
                  <a:pt x="1472" y="84"/>
                </a:cubicBezTo>
                <a:close/>
              </a:path>
            </a:pathLst>
          </a:custGeom>
          <a:gradFill rotWithShape="1">
            <a:gsLst>
              <a:gs pos="0">
                <a:srgbClr val="CAFFB9">
                  <a:alpha val="18999"/>
                </a:srgbClr>
              </a:gs>
              <a:gs pos="100000">
                <a:srgbClr val="5D7656">
                  <a:alpha val="0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228" name="Rectangle 44">
            <a:extLst>
              <a:ext uri="{FF2B5EF4-FFF2-40B4-BE49-F238E27FC236}">
                <a16:creationId xmlns:a16="http://schemas.microsoft.com/office/drawing/2014/main" id="{69316025-447C-A67D-3899-8FB39995AC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8125"/>
            <a:ext cx="9144000" cy="47625"/>
          </a:xfrm>
          <a:prstGeom prst="rect">
            <a:avLst/>
          </a:prstGeom>
          <a:gradFill rotWithShape="1">
            <a:gsLst>
              <a:gs pos="0">
                <a:schemeClr val="tx1">
                  <a:alpha val="67999"/>
                </a:schemeClr>
              </a:gs>
              <a:gs pos="100000">
                <a:schemeClr val="tx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605229" name="Rectangle 45">
            <a:extLst>
              <a:ext uri="{FF2B5EF4-FFF2-40B4-BE49-F238E27FC236}">
                <a16:creationId xmlns:a16="http://schemas.microsoft.com/office/drawing/2014/main" id="{2FB32010-E648-38DC-5E4D-59A10058D86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0" y="727075"/>
            <a:ext cx="9144000" cy="47625"/>
          </a:xfrm>
          <a:prstGeom prst="rect">
            <a:avLst/>
          </a:prstGeom>
          <a:gradFill rotWithShape="1">
            <a:gsLst>
              <a:gs pos="0">
                <a:schemeClr val="tx1">
                  <a:alpha val="67999"/>
                </a:schemeClr>
              </a:gs>
              <a:gs pos="100000">
                <a:schemeClr val="tx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3334" name="Rectangle 46">
            <a:extLst>
              <a:ext uri="{FF2B5EF4-FFF2-40B4-BE49-F238E27FC236}">
                <a16:creationId xmlns:a16="http://schemas.microsoft.com/office/drawing/2014/main" id="{42070473-06C2-9FF3-F86B-F6FA1DA238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8425" y="276225"/>
            <a:ext cx="8926513" cy="4572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Click to edit Master title style</a:t>
            </a:r>
          </a:p>
        </p:txBody>
      </p:sp>
      <p:sp>
        <p:nvSpPr>
          <p:cNvPr id="605231" name="Rectangle 47">
            <a:extLst>
              <a:ext uri="{FF2B5EF4-FFF2-40B4-BE49-F238E27FC236}">
                <a16:creationId xmlns:a16="http://schemas.microsoft.com/office/drawing/2014/main" id="{FC85FEB4-F657-9A7D-39E9-306A14142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3600"/>
            <a:ext cx="9144000" cy="47625"/>
          </a:xfrm>
          <a:prstGeom prst="rect">
            <a:avLst/>
          </a:prstGeom>
          <a:gradFill rotWithShape="1">
            <a:gsLst>
              <a:gs pos="0">
                <a:schemeClr val="tx1">
                  <a:alpha val="67999"/>
                </a:schemeClr>
              </a:gs>
              <a:gs pos="100000">
                <a:schemeClr val="tx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605232" name="Rectangle 48">
            <a:extLst>
              <a:ext uri="{FF2B5EF4-FFF2-40B4-BE49-F238E27FC236}">
                <a16:creationId xmlns:a16="http://schemas.microsoft.com/office/drawing/2014/main" id="{294A34EE-F4A8-9CD8-4A29-5FD427C04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667500"/>
            <a:ext cx="9144000" cy="103188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>
                  <a:alpha val="97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073" name="Rectangle 49">
            <a:extLst>
              <a:ext uri="{FF2B5EF4-FFF2-40B4-BE49-F238E27FC236}">
                <a16:creationId xmlns:a16="http://schemas.microsoft.com/office/drawing/2014/main" id="{609EB4DB-AE69-A8FF-E9C1-1D2CE504B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711950"/>
            <a:ext cx="9144000" cy="146050"/>
          </a:xfrm>
          <a:prstGeom prst="rect">
            <a:avLst/>
          </a:prstGeom>
          <a:gradFill rotWithShape="1">
            <a:gsLst>
              <a:gs pos="0">
                <a:srgbClr val="BCBCBC"/>
              </a:gs>
              <a:gs pos="100000">
                <a:srgbClr val="808080"/>
              </a:gs>
            </a:gsLst>
            <a:lin ang="54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05234" name="Rectangle 50">
            <a:extLst>
              <a:ext uri="{FF2B5EF4-FFF2-40B4-BE49-F238E27FC236}">
                <a16:creationId xmlns:a16="http://schemas.microsoft.com/office/drawing/2014/main" id="{99DE9A1A-8575-D75B-464F-2C8BAA823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708775"/>
            <a:ext cx="9144000" cy="74613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  <a:alpha val="0"/>
                </a:schemeClr>
              </a:gs>
              <a:gs pos="50000">
                <a:schemeClr val="bg1">
                  <a:alpha val="62000"/>
                </a:schemeClr>
              </a:gs>
              <a:gs pos="100000">
                <a:schemeClr val="bg1">
                  <a:gamma/>
                  <a:shade val="46275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605235" name="Rectangle 51">
            <a:extLst>
              <a:ext uri="{FF2B5EF4-FFF2-40B4-BE49-F238E27FC236}">
                <a16:creationId xmlns:a16="http://schemas.microsoft.com/office/drawing/2014/main" id="{16E578FA-1436-26A1-6E46-CB1E178E0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02438"/>
            <a:ext cx="9144000" cy="55562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>
                  <a:alpha val="45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605236" name="Rectangle 52">
            <a:extLst>
              <a:ext uri="{FF2B5EF4-FFF2-40B4-BE49-F238E27FC236}">
                <a16:creationId xmlns:a16="http://schemas.microsoft.com/office/drawing/2014/main" id="{B7F860B5-E0D1-A931-3249-3D05E3976B0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0" y="6711950"/>
            <a:ext cx="9144000" cy="55563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  <a:alpha val="0"/>
                </a:schemeClr>
              </a:gs>
              <a:gs pos="100000">
                <a:schemeClr val="tx1">
                  <a:alpha val="45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605237" name="Rectangle 53">
            <a:extLst>
              <a:ext uri="{FF2B5EF4-FFF2-40B4-BE49-F238E27FC236}">
                <a16:creationId xmlns:a16="http://schemas.microsoft.com/office/drawing/2014/main" id="{0B88EF7E-1D2D-0DCA-4CC4-E922B1AE090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8425" y="6416675"/>
            <a:ext cx="1304925" cy="2047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400">
                <a:solidFill>
                  <a:srgbClr val="A5FF8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5238" name="Rectangle 54">
            <a:extLst>
              <a:ext uri="{FF2B5EF4-FFF2-40B4-BE49-F238E27FC236}">
                <a16:creationId xmlns:a16="http://schemas.microsoft.com/office/drawing/2014/main" id="{949CF606-C609-6072-C73E-C34C946ED6F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9400" y="6416675"/>
            <a:ext cx="6381750" cy="2047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400">
                <a:solidFill>
                  <a:srgbClr val="A5FF8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5239" name="Rectangle 55">
            <a:extLst>
              <a:ext uri="{FF2B5EF4-FFF2-40B4-BE49-F238E27FC236}">
                <a16:creationId xmlns:a16="http://schemas.microsoft.com/office/drawing/2014/main" id="{1E0B870D-6FAC-8ABF-1C47-872F7D872C4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416675"/>
            <a:ext cx="947738" cy="2047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400">
                <a:solidFill>
                  <a:srgbClr val="A5FF8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3344" name="Picture 56">
            <a:extLst>
              <a:ext uri="{FF2B5EF4-FFF2-40B4-BE49-F238E27FC236}">
                <a16:creationId xmlns:a16="http://schemas.microsoft.com/office/drawing/2014/main" id="{37F8A4E8-029E-74C9-B7ED-DB35457BC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lum bright="-18000" contrast="-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0613" y="1089025"/>
            <a:ext cx="2867025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12" r:id="rId1"/>
    <p:sldLayoutId id="2147484013" r:id="rId2"/>
    <p:sldLayoutId id="2147484014" r:id="rId3"/>
    <p:sldLayoutId id="2147484015" r:id="rId4"/>
    <p:sldLayoutId id="2147484016" r:id="rId5"/>
    <p:sldLayoutId id="2147484017" r:id="rId6"/>
    <p:sldLayoutId id="2147484018" r:id="rId7"/>
    <p:sldLayoutId id="2147484019" r:id="rId8"/>
    <p:sldLayoutId id="2147484020" r:id="rId9"/>
    <p:sldLayoutId id="2147484021" r:id="rId10"/>
    <p:sldLayoutId id="2147484022" r:id="rId11"/>
  </p:sldLayoutIdLst>
  <p:transition>
    <p:fade/>
  </p:transition>
  <p:txStyles>
    <p:titleStyle>
      <a:lvl1pPr algn="l" rtl="0" eaLnBrk="0" fontAlgn="base" hangingPunct="0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Arial Narrow" pitchFamily="34" charset="0"/>
        </a:defRPr>
      </a:lvl2pPr>
      <a:lvl3pPr algn="l" rtl="0" eaLnBrk="0" fontAlgn="base" hangingPunct="0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Arial Narrow" pitchFamily="34" charset="0"/>
        </a:defRPr>
      </a:lvl3pPr>
      <a:lvl4pPr algn="l" rtl="0" eaLnBrk="0" fontAlgn="base" hangingPunct="0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Arial Narrow" pitchFamily="34" charset="0"/>
        </a:defRPr>
      </a:lvl4pPr>
      <a:lvl5pPr algn="l" rtl="0" eaLnBrk="0" fontAlgn="base" hangingPunct="0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Arial Narrow" pitchFamily="34" charset="0"/>
        </a:defRPr>
      </a:lvl5pPr>
      <a:lvl6pPr marL="457200" algn="l" rtl="0" fontAlgn="base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Arial Narrow" pitchFamily="34" charset="0"/>
        </a:defRPr>
      </a:lvl6pPr>
      <a:lvl7pPr marL="914400" algn="l" rtl="0" fontAlgn="base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Arial Narrow" pitchFamily="34" charset="0"/>
        </a:defRPr>
      </a:lvl7pPr>
      <a:lvl8pPr marL="1371600" algn="l" rtl="0" fontAlgn="base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Arial Narrow" pitchFamily="34" charset="0"/>
        </a:defRPr>
      </a:lvl8pPr>
      <a:lvl9pPr marL="1828800" algn="l" rtl="0" fontAlgn="base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defRPr sz="2400">
          <a:solidFill>
            <a:srgbClr val="A5FF8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youtube.com/watch?v=JmfABHbL-H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youtube.com/watch?v=UGOoeqSo_w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acticalclinicalskills.com/taking-blood-pressur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>
            <a:extLst>
              <a:ext uri="{FF2B5EF4-FFF2-40B4-BE49-F238E27FC236}">
                <a16:creationId xmlns:a16="http://schemas.microsoft.com/office/drawing/2014/main" id="{BE7EB606-8283-A898-13D3-E0738922D9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altLang="en-US"/>
              <a:t>Vital Signs</a:t>
            </a:r>
          </a:p>
        </p:txBody>
      </p:sp>
      <p:sp>
        <p:nvSpPr>
          <p:cNvPr id="557059" name="Rectangle 3">
            <a:extLst>
              <a:ext uri="{FF2B5EF4-FFF2-40B4-BE49-F238E27FC236}">
                <a16:creationId xmlns:a16="http://schemas.microsoft.com/office/drawing/2014/main" id="{8B070934-36E2-C35F-DFA2-B86FBDFF88A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altLang="en-US"/>
              <a:t>Jan Mould, RN, BSN, MEd</a:t>
            </a:r>
          </a:p>
        </p:txBody>
      </p:sp>
      <p:sp>
        <p:nvSpPr>
          <p:cNvPr id="26627" name="Rectangle 1">
            <a:extLst>
              <a:ext uri="{FF2B5EF4-FFF2-40B4-BE49-F238E27FC236}">
                <a16:creationId xmlns:a16="http://schemas.microsoft.com/office/drawing/2014/main" id="{CC4B5A8F-39A6-F20B-87D4-64F4CF616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519363" y="3946525"/>
            <a:ext cx="4572001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defRPr sz="2400">
                <a:solidFill>
                  <a:srgbClr val="A5FF89"/>
                </a:solidFill>
                <a:latin typeface="Arial Narrow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br>
              <a:rPr lang="en-US" altLang="en-US">
                <a:solidFill>
                  <a:srgbClr val="000000"/>
                </a:solidFill>
                <a:latin typeface="Inter-Loom"/>
              </a:rPr>
            </a:br>
            <a:endParaRPr lang="en-US" altLang="en-US">
              <a:solidFill>
                <a:srgbClr val="000000"/>
              </a:solidFill>
              <a:latin typeface="Inter-Loom"/>
            </a:endParaRPr>
          </a:p>
          <a:p>
            <a:pPr>
              <a:spcBef>
                <a:spcPct val="0"/>
              </a:spcBef>
            </a:pPr>
            <a:br>
              <a:rPr lang="en-US" altLang="en-US">
                <a:solidFill>
                  <a:schemeClr val="tx1"/>
                </a:solidFill>
              </a:rPr>
            </a:br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7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7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57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7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57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57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57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7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7058" grpId="0"/>
      <p:bldP spid="55705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EA5AC02C-6663-93B5-3BE6-0BF5AA2105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Temperature Conversion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85C95-5CF7-C5A4-9EC1-124755E18C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en-US" altLang="en-US" sz="4400"/>
              <a:t>Fahrenheit (F) to Celsius (C) -  subtract 32 from F temp and then multiply by 0.5556</a:t>
            </a:r>
          </a:p>
          <a:p>
            <a:pPr marL="0" indent="0" eaLnBrk="1" hangingPunct="1">
              <a:buFontTx/>
              <a:buChar char="•"/>
            </a:pPr>
            <a:endParaRPr lang="en-US" altLang="en-US" sz="4400"/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Celsius (C) to Fahrenheit (F) -  multiply C temp by 1.8 and then add 32</a:t>
            </a:r>
          </a:p>
          <a:p>
            <a:pPr marL="0" indent="0" eaLnBrk="1" hangingPunct="1">
              <a:buFontTx/>
              <a:buChar char="•"/>
            </a:pPr>
            <a:endParaRPr lang="en-US" altLang="en-US" sz="44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3AB4F951-F350-CBFD-E9E7-4AAA11A90E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Pulse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08489-DACA-E595-883E-5BBA220248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en-US" altLang="en-US" sz="4400"/>
              <a:t>Rate:  speed or frequency of the beat in relation to time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Factors that influence:  age, infection, exercise, fitness level, fever, hemorrhage, &amp; stress</a:t>
            </a:r>
          </a:p>
          <a:p>
            <a:pPr marL="0" indent="0" eaLnBrk="1" hangingPunct="1">
              <a:buFontTx/>
              <a:buChar char="•"/>
            </a:pPr>
            <a:endParaRPr lang="en-US" altLang="en-US" sz="44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DAB80B0F-AEF6-BFDD-D53D-4D27FE1459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Pulse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45889-DC0E-FAD4-A466-AB80613F35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en-US" altLang="en-US" sz="4400"/>
              <a:t>Rhythm:  pattern of beats</a:t>
            </a:r>
          </a:p>
          <a:p>
            <a:pPr marL="0" indent="0" eaLnBrk="1" hangingPunct="1">
              <a:buFontTx/>
              <a:buChar char="•"/>
            </a:pPr>
            <a:endParaRPr lang="en-US" altLang="en-US" sz="4400"/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Volume:  strength or quality of the heart beat</a:t>
            </a:r>
          </a:p>
          <a:p>
            <a:pPr marL="0" indent="0" eaLnBrk="1" hangingPunct="1"/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192AD7A7-32AC-E433-D5F4-5A98F37FE5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Normal Limits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5DE8B-3503-4602-85DD-333420FBE7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/>
            <a:r>
              <a:rPr lang="en-US" altLang="en-US" sz="4400"/>
              <a:t>Adults 60-90</a:t>
            </a:r>
          </a:p>
          <a:p>
            <a:pPr marL="0" indent="0" eaLnBrk="1" hangingPunct="1"/>
            <a:r>
              <a:rPr lang="en-US" altLang="en-US" sz="4400"/>
              <a:t>Infants 100-140</a:t>
            </a:r>
          </a:p>
          <a:p>
            <a:pPr marL="0" indent="0" eaLnBrk="1" hangingPunct="1"/>
            <a:endParaRPr lang="en-US" altLang="en-US" sz="4400"/>
          </a:p>
          <a:p>
            <a:pPr marL="0" indent="0" eaLnBrk="1" hangingPunct="1"/>
            <a:r>
              <a:rPr lang="en-US" altLang="en-US" sz="4400"/>
              <a:t>Bradycardia-less than 60 BPM</a:t>
            </a:r>
          </a:p>
          <a:p>
            <a:pPr marL="0" indent="0" eaLnBrk="1" hangingPunct="1"/>
            <a:r>
              <a:rPr lang="en-US" altLang="en-US" sz="4400"/>
              <a:t>Tachycardia-more than 100 BPM</a:t>
            </a:r>
          </a:p>
          <a:p>
            <a:pPr marL="0" indent="0" eaLnBrk="1" hangingPunct="1"/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2FED109F-85D5-25DA-ED36-23B0DA49DA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1FC136C4-1242-63FE-B2B5-DD6E3B92B5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hlinkClick r:id="rId2"/>
              </a:rPr>
              <a:t>HOW TO TAKE A RADIAL PULSE</a:t>
            </a:r>
            <a:endParaRPr lang="en-US" altLang="en-US" dirty="0"/>
          </a:p>
        </p:txBody>
      </p:sp>
      <p:pic>
        <p:nvPicPr>
          <p:cNvPr id="39939" name="Picture 2" descr="56 Radial Pulse Photos - Free &amp; Royalty-Free Stock Photos from Dreamstime">
            <a:extLst>
              <a:ext uri="{FF2B5EF4-FFF2-40B4-BE49-F238E27FC236}">
                <a16:creationId xmlns:a16="http://schemas.microsoft.com/office/drawing/2014/main" id="{A2ACCBFC-D004-69B1-7BF2-6F13DA369F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79600"/>
            <a:ext cx="468947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3948577F-9A64-9A58-FC40-0B09437375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Respirations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4781B-3C2E-72A1-E23D-8F1F2032F6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en-US" altLang="en-US" sz="4400"/>
              <a:t>Process of inspiration &amp; expiration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Normal range for adults 12-20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Note character &amp; rhythm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15872292-C2A8-E539-FC57-231FB699B4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Respirations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8002B-87DF-2E70-F8E5-B86A187974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en-US" altLang="en-US" sz="4400"/>
              <a:t>Dyspnea-difficult or labored breathing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Apnea-absence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Cheyne-Stokes-dyspnea followed by apnea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Pt must be unaware</a:t>
            </a:r>
          </a:p>
          <a:p>
            <a:pPr marL="0" indent="0" eaLnBrk="1" hangingPunct="1"/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5D4D0008-F779-1458-AF73-01CD30102F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Blood Pressure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7C52F-FA26-AFE0-38D2-F51731D393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en-US" altLang="en-US" sz="4400"/>
              <a:t>Measuring pressure that blood exerts on walls of arteries during contraction &amp; relaxation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Measured in millimeters of mercury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Use a sphygmomanometer</a:t>
            </a:r>
          </a:p>
          <a:p>
            <a:pPr marL="0" indent="0" eaLnBrk="1" hangingPunct="1"/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7EA4E6F4-8CB9-B887-D0F3-EC7D2C600F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Blood Pressure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24052-4D72-6F33-12A1-C66E5E1A80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en-US" altLang="en-US" sz="4400"/>
              <a:t>Systolic-pressure when contracting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Diastolic-pressure when heart is at rest 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Written systolic/diastolic 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Normal range 100-140/60-90</a:t>
            </a:r>
          </a:p>
          <a:p>
            <a:pPr marL="0" indent="0" eaLnBrk="1" hangingPunct="1"/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E7150FBC-083E-D0B9-B28A-4DB56E9966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F74DEABB-D9C4-2D45-4C78-4924C80865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hlinkClick r:id="rId2"/>
              </a:rPr>
              <a:t>TAKING A BLOOD PRESSURE</a:t>
            </a:r>
            <a:endParaRPr lang="en-US" altLang="en-US" dirty="0"/>
          </a:p>
        </p:txBody>
      </p:sp>
      <p:pic>
        <p:nvPicPr>
          <p:cNvPr id="45059" name="Picture 2" descr="Free Images Blood Pressure, Download Free Clip Art, Free Clip Art on  Clipart Library">
            <a:extLst>
              <a:ext uri="{FF2B5EF4-FFF2-40B4-BE49-F238E27FC236}">
                <a16:creationId xmlns:a16="http://schemas.microsoft.com/office/drawing/2014/main" id="{A5E90E09-6118-CA3C-53B8-DC69537FA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4445000" cy="372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6AEFB3CB-E2EA-08D0-A814-E1EF3EA017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400"/>
              <a:t>Vital Signs</a:t>
            </a:r>
            <a:endParaRPr lang="de-DE" altLang="en-US" sz="4400"/>
          </a:p>
        </p:txBody>
      </p:sp>
      <p:sp>
        <p:nvSpPr>
          <p:cNvPr id="568323" name="Rectangle 3">
            <a:extLst>
              <a:ext uri="{FF2B5EF4-FFF2-40B4-BE49-F238E27FC236}">
                <a16:creationId xmlns:a16="http://schemas.microsoft.com/office/drawing/2014/main" id="{5FB482D1-B784-3824-A96E-23EF8A5ED1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7488" y="990600"/>
            <a:ext cx="8926512" cy="5276850"/>
          </a:xfrm>
        </p:spPr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en-US" altLang="en-US" sz="4400"/>
              <a:t>Temperature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Pulse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Respiration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Blood pressure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8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8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68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68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68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68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68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68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568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68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68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568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832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C2D60221-6E9B-BDEB-8EDB-2CC21EF3C9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E8E9B6C0-0065-9AE5-01DB-FF5204215D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>
                <a:hlinkClick r:id="rId2"/>
              </a:rPr>
              <a:t>PRACTICE –</a:t>
            </a:r>
            <a:r>
              <a:rPr lang="en-US" altLang="en-US" sz="2800">
                <a:hlinkClick r:id="rId2"/>
              </a:rPr>
              <a:t>PRACTICE</a:t>
            </a:r>
            <a:r>
              <a:rPr lang="en-US" altLang="en-US">
                <a:hlinkClick r:id="rId2"/>
              </a:rPr>
              <a:t>-</a:t>
            </a:r>
            <a:r>
              <a:rPr lang="en-US" altLang="en-US" sz="3200">
                <a:hlinkClick r:id="rId2"/>
              </a:rPr>
              <a:t>PRACTICE</a:t>
            </a:r>
            <a:endParaRPr lang="en-US" altLang="en-US" sz="32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A12E9666-0C3D-6FF0-46B4-8603AFBD72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Abbreviations</a:t>
            </a:r>
            <a:endParaRPr lang="de-DE" altLang="en-US" sz="4400"/>
          </a:p>
        </p:txBody>
      </p:sp>
      <p:sp>
        <p:nvSpPr>
          <p:cNvPr id="603139" name="Rectangle 3">
            <a:extLst>
              <a:ext uri="{FF2B5EF4-FFF2-40B4-BE49-F238E27FC236}">
                <a16:creationId xmlns:a16="http://schemas.microsoft.com/office/drawing/2014/main" id="{F096297E-3505-2889-134D-AE110A50CE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en-US" altLang="en-US" sz="4800"/>
              <a:t>TPR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800"/>
              <a:t>BP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800"/>
              <a:t>WNL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800"/>
              <a:t>BPM</a:t>
            </a:r>
          </a:p>
          <a:p>
            <a:pPr marL="0" indent="0" eaLnBrk="1" hangingPunct="1"/>
            <a:endParaRPr lang="en-US" altLang="en-US" sz="48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0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0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0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0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0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0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60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0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0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60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31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>
            <a:extLst>
              <a:ext uri="{FF2B5EF4-FFF2-40B4-BE49-F238E27FC236}">
                <a16:creationId xmlns:a16="http://schemas.microsoft.com/office/drawing/2014/main" id="{3C41E6B1-62D0-3045-2792-1789641801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Temperature</a:t>
            </a:r>
          </a:p>
        </p:txBody>
      </p:sp>
      <p:sp>
        <p:nvSpPr>
          <p:cNvPr id="612355" name="Rectangle 3">
            <a:extLst>
              <a:ext uri="{FF2B5EF4-FFF2-40B4-BE49-F238E27FC236}">
                <a16:creationId xmlns:a16="http://schemas.microsoft.com/office/drawing/2014/main" id="{E0428115-0ACA-B8FA-86AF-41FBF2B4AB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en-US" altLang="en-US" sz="4800"/>
              <a:t>Heat is produced in body by exercise &amp; metabolism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800"/>
              <a:t>Lost through skin, lungs, &amp; waste products</a:t>
            </a:r>
          </a:p>
          <a:p>
            <a:pPr marL="0" indent="0" eaLnBrk="1" hangingPunct="1">
              <a:buFontTx/>
              <a:buChar char="•"/>
            </a:pPr>
            <a:endParaRPr lang="en-US" altLang="en-US" sz="48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23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2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12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2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2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2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12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2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12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2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612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2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2354" grpId="0"/>
      <p:bldP spid="61235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8" name="Rectangle 2">
            <a:extLst>
              <a:ext uri="{FF2B5EF4-FFF2-40B4-BE49-F238E27FC236}">
                <a16:creationId xmlns:a16="http://schemas.microsoft.com/office/drawing/2014/main" id="{B7CA3691-53A6-9D3D-9484-D08F0E2153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Increased Temperature</a:t>
            </a:r>
          </a:p>
        </p:txBody>
      </p:sp>
      <p:sp>
        <p:nvSpPr>
          <p:cNvPr id="613379" name="Rectangle 3">
            <a:extLst>
              <a:ext uri="{FF2B5EF4-FFF2-40B4-BE49-F238E27FC236}">
                <a16:creationId xmlns:a16="http://schemas.microsoft.com/office/drawing/2014/main" id="{6C8BB541-34B4-D9F4-20E9-6C14D32D36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en-US" altLang="en-US" sz="4400"/>
              <a:t>Pink/reddish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Warm to touch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Restless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Thirsty</a:t>
            </a:r>
          </a:p>
          <a:p>
            <a:pPr marL="0" indent="0" eaLnBrk="1" hangingPunct="1"/>
            <a:endParaRPr lang="en-US" altLang="en-US" sz="48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3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13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3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3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3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13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3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13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3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613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3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13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3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613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3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13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3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613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3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8" grpId="0"/>
      <p:bldP spid="6133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2" name="Rectangle 2">
            <a:extLst>
              <a:ext uri="{FF2B5EF4-FFF2-40B4-BE49-F238E27FC236}">
                <a16:creationId xmlns:a16="http://schemas.microsoft.com/office/drawing/2014/main" id="{54AAD400-398D-6C8C-C4B5-46A563928D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Thermometers:</a:t>
            </a:r>
          </a:p>
        </p:txBody>
      </p:sp>
      <p:sp>
        <p:nvSpPr>
          <p:cNvPr id="614403" name="Rectangle 3">
            <a:extLst>
              <a:ext uri="{FF2B5EF4-FFF2-40B4-BE49-F238E27FC236}">
                <a16:creationId xmlns:a16="http://schemas.microsoft.com/office/drawing/2014/main" id="{ED4C8801-5124-FF37-65C0-287815A389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en-US" altLang="en-US" sz="4400"/>
              <a:t>Oral-place under tongue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Rectal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Axillary- armpit</a:t>
            </a:r>
          </a:p>
          <a:p>
            <a:pPr marL="0" indent="0" eaLnBrk="1" hangingPunct="1"/>
            <a:endParaRPr lang="en-US" altLang="en-US" sz="44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4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14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4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14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14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4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614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14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4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614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02" grpId="0"/>
      <p:bldP spid="61440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8C022A3A-06B6-B3B0-F753-81C0A1E979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E5D1A-0D79-3157-ADDE-4F5E484D9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Char char="•"/>
              <a:defRPr/>
            </a:pPr>
            <a:r>
              <a:rPr lang="en-US" sz="4400" dirty="0"/>
              <a:t>Tympanic-in ear  accurate &amp; easy</a:t>
            </a:r>
          </a:p>
          <a:p>
            <a:pPr marL="0" indent="0" eaLnBrk="1" hangingPunct="1">
              <a:buFontTx/>
              <a:buChar char="•"/>
              <a:defRPr/>
            </a:pPr>
            <a:r>
              <a:rPr lang="en-US" sz="4400" dirty="0"/>
              <a:t>Temporal-across forehead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46D3A7C0-CB90-FE6D-B24F-E97BC08E31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Normal Temperatures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3B81ABFF-11E6-6CF5-E3F8-853DAE95F6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en-US" altLang="en-US" sz="4400"/>
              <a:t>Oral-98.6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Rectal-99.5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Axillary-97.6</a:t>
            </a:r>
          </a:p>
          <a:p>
            <a:pPr marL="0" indent="0" eaLnBrk="1" hangingPunct="1">
              <a:buFontTx/>
              <a:buChar char="•"/>
            </a:pPr>
            <a:endParaRPr lang="en-US" altLang="en-US" sz="4400"/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Increased temp.-fever or pyrexia</a:t>
            </a:r>
          </a:p>
          <a:p>
            <a:pPr marL="0" indent="0" eaLnBrk="1" hangingPunct="1"/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0826C-CFED-580B-C2F5-C1C728AE28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Taking Temperature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FFF74-15AE-E5F1-0CB5-E8912C95D5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en-US" altLang="en-US" sz="4400"/>
              <a:t>Temperature highest at night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Wait 30 minutes after eating, gum, or smoking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Rectal-most accurate</a:t>
            </a:r>
          </a:p>
          <a:p>
            <a:pPr marL="0" indent="0" eaLnBrk="1" hangingPunct="1">
              <a:buFontTx/>
              <a:buChar char="•"/>
            </a:pPr>
            <a:r>
              <a:rPr lang="en-US" altLang="en-US" sz="4400"/>
              <a:t>Axillary-least accurate</a:t>
            </a:r>
          </a:p>
          <a:p>
            <a:pPr marL="0" indent="0" eaLnBrk="1" hangingPunct="1"/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m62_medical_scan_powerpoint_2003_template">
  <a:themeElements>
    <a:clrScheme name="m62_medical_scan_powerpoint_2003_template 14">
      <a:dk1>
        <a:srgbClr val="000000"/>
      </a:dk1>
      <a:lt1>
        <a:srgbClr val="FFFFFF"/>
      </a:lt1>
      <a:dk2>
        <a:srgbClr val="A5FF89"/>
      </a:dk2>
      <a:lt2>
        <a:srgbClr val="808080"/>
      </a:lt2>
      <a:accent1>
        <a:srgbClr val="4C7E43"/>
      </a:accent1>
      <a:accent2>
        <a:srgbClr val="BCBCBC"/>
      </a:accent2>
      <a:accent3>
        <a:srgbClr val="FFFFFF"/>
      </a:accent3>
      <a:accent4>
        <a:srgbClr val="000000"/>
      </a:accent4>
      <a:accent5>
        <a:srgbClr val="B2C0B0"/>
      </a:accent5>
      <a:accent6>
        <a:srgbClr val="AAAAAA"/>
      </a:accent6>
      <a:hlink>
        <a:srgbClr val="008000"/>
      </a:hlink>
      <a:folHlink>
        <a:srgbClr val="777777"/>
      </a:folHlink>
    </a:clrScheme>
    <a:fontScheme name="m62_medical_scan_powerpoint_2003_templat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62_medical_scan_powerpoint_2003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_medical_scan_powerpoint_2003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_medical_scan_powerpoint_2003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_medical_scan_powerpoint_2003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_medical_scan_powerpoint_2003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_medical_scan_powerpoint_2003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_medical_scan_powerpoint_2003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_medical_scan_powerpoint_2003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_medical_scan_powerpoint_2003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_medical_scan_powerpoint_2003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_medical_scan_powerpoint_2003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_medical_scan_powerpoint_2003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_medical_scan_powerpoint_2003_template 13">
        <a:dk1>
          <a:srgbClr val="000000"/>
        </a:dk1>
        <a:lt1>
          <a:srgbClr val="FFFFFF"/>
        </a:lt1>
        <a:dk2>
          <a:srgbClr val="A5FF8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_medical_scan_powerpoint_2003_template 14">
        <a:dk1>
          <a:srgbClr val="000000"/>
        </a:dk1>
        <a:lt1>
          <a:srgbClr val="FFFFFF"/>
        </a:lt1>
        <a:dk2>
          <a:srgbClr val="A5FF89"/>
        </a:dk2>
        <a:lt2>
          <a:srgbClr val="808080"/>
        </a:lt2>
        <a:accent1>
          <a:srgbClr val="4C7E43"/>
        </a:accent1>
        <a:accent2>
          <a:srgbClr val="BCBCBC"/>
        </a:accent2>
        <a:accent3>
          <a:srgbClr val="FFFFFF"/>
        </a:accent3>
        <a:accent4>
          <a:srgbClr val="000000"/>
        </a:accent4>
        <a:accent5>
          <a:srgbClr val="B2C0B0"/>
        </a:accent5>
        <a:accent6>
          <a:srgbClr val="AAAAAA"/>
        </a:accent6>
        <a:hlink>
          <a:srgbClr val="008000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4">
      <a:dk1>
        <a:srgbClr val="000000"/>
      </a:dk1>
      <a:lt1>
        <a:srgbClr val="FFFFFF"/>
      </a:lt1>
      <a:dk2>
        <a:srgbClr val="A5FF89"/>
      </a:dk2>
      <a:lt2>
        <a:srgbClr val="808080"/>
      </a:lt2>
      <a:accent1>
        <a:srgbClr val="4C7E43"/>
      </a:accent1>
      <a:accent2>
        <a:srgbClr val="BCBCBC"/>
      </a:accent2>
      <a:accent3>
        <a:srgbClr val="FFFFFF"/>
      </a:accent3>
      <a:accent4>
        <a:srgbClr val="000000"/>
      </a:accent4>
      <a:accent5>
        <a:srgbClr val="B2C0B0"/>
      </a:accent5>
      <a:accent6>
        <a:srgbClr val="AAAAAA"/>
      </a:accent6>
      <a:hlink>
        <a:srgbClr val="008000"/>
      </a:hlink>
      <a:folHlink>
        <a:srgbClr val="777777"/>
      </a:folHlink>
    </a:clrScheme>
    <a:fontScheme name="3_Default Desig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00"/>
        </a:dk1>
        <a:lt1>
          <a:srgbClr val="FFFFFF"/>
        </a:lt1>
        <a:dk2>
          <a:srgbClr val="A5FF8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14">
        <a:dk1>
          <a:srgbClr val="000000"/>
        </a:dk1>
        <a:lt1>
          <a:srgbClr val="FFFFFF"/>
        </a:lt1>
        <a:dk2>
          <a:srgbClr val="A5FF89"/>
        </a:dk2>
        <a:lt2>
          <a:srgbClr val="808080"/>
        </a:lt2>
        <a:accent1>
          <a:srgbClr val="4C7E43"/>
        </a:accent1>
        <a:accent2>
          <a:srgbClr val="BCBCBC"/>
        </a:accent2>
        <a:accent3>
          <a:srgbClr val="FFFFFF"/>
        </a:accent3>
        <a:accent4>
          <a:srgbClr val="000000"/>
        </a:accent4>
        <a:accent5>
          <a:srgbClr val="B2C0B0"/>
        </a:accent5>
        <a:accent6>
          <a:srgbClr val="AAAAAA"/>
        </a:accent6>
        <a:hlink>
          <a:srgbClr val="008000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62_medical_scan_powerpoint_2003_template 13">
    <a:dk1>
      <a:srgbClr val="000000"/>
    </a:dk1>
    <a:lt1>
      <a:srgbClr val="FFFFFF"/>
    </a:lt1>
    <a:dk2>
      <a:srgbClr val="A5FF89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m62_medical_scan_powerpoint_2003_template</Template>
  <TotalTime>1073</TotalTime>
  <Words>285</Words>
  <Application>Microsoft Macintosh PowerPoint</Application>
  <PresentationFormat>On-screen Show (4:3)</PresentationFormat>
  <Paragraphs>82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 Narrow</vt:lpstr>
      <vt:lpstr>Arial</vt:lpstr>
      <vt:lpstr>Calibri</vt:lpstr>
      <vt:lpstr>Inter-Loom</vt:lpstr>
      <vt:lpstr>m62_medical_scan_powerpoint_2003_template</vt:lpstr>
      <vt:lpstr>3_Default Design</vt:lpstr>
      <vt:lpstr>Vital Signs</vt:lpstr>
      <vt:lpstr>Vital Signs</vt:lpstr>
      <vt:lpstr>Abbreviations</vt:lpstr>
      <vt:lpstr>Temperature</vt:lpstr>
      <vt:lpstr>Increased Temperature</vt:lpstr>
      <vt:lpstr>Thermometers:</vt:lpstr>
      <vt:lpstr>PowerPoint Presentation</vt:lpstr>
      <vt:lpstr>Normal Temperatures</vt:lpstr>
      <vt:lpstr>Taking Temperature</vt:lpstr>
      <vt:lpstr>Temperature Conversion</vt:lpstr>
      <vt:lpstr>Pulse</vt:lpstr>
      <vt:lpstr>Pulse</vt:lpstr>
      <vt:lpstr>Normal Limits</vt:lpstr>
      <vt:lpstr>PowerPoint Presentation</vt:lpstr>
      <vt:lpstr>Respirations</vt:lpstr>
      <vt:lpstr>Respirations</vt:lpstr>
      <vt:lpstr>Blood Pressure</vt:lpstr>
      <vt:lpstr>Blood Pressure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Vital Signs</dc:title>
  <dc:creator>Michael Mould</dc:creator>
  <cp:lastModifiedBy>Jan Mould</cp:lastModifiedBy>
  <cp:revision>38</cp:revision>
  <dcterms:created xsi:type="dcterms:W3CDTF">2012-03-03T20:40:58Z</dcterms:created>
  <dcterms:modified xsi:type="dcterms:W3CDTF">2024-09-25T14:44:58Z</dcterms:modified>
</cp:coreProperties>
</file>