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59" r:id="rId6"/>
    <p:sldId id="260" r:id="rId7"/>
    <p:sldId id="267" r:id="rId8"/>
    <p:sldId id="261" r:id="rId9"/>
    <p:sldId id="270" r:id="rId10"/>
    <p:sldId id="268" r:id="rId11"/>
    <p:sldId id="26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5859"/>
  </p:normalViewPr>
  <p:slideViewPr>
    <p:cSldViewPr snapToGrid="0">
      <p:cViewPr varScale="1">
        <p:scale>
          <a:sx n="93" d="100"/>
          <a:sy n="93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hosa.org/wp-content/uploads/2023/09/JOB-SEEKING-SKILLS-Sample-Secret-Questions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hosa.org/wp-content/uploads/2023/09/JOB-SEEKING-SKILLS-Sample-Secret-Questions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D86F5-4FCF-4120-90AC-6E13D1E81F0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D5D6FF-90DF-4070-992F-78CBC767ADEB}">
      <dgm:prSet/>
      <dgm:spPr/>
      <dgm:t>
        <a:bodyPr/>
        <a:lstStyle/>
        <a:p>
          <a:r>
            <a:rPr lang="en-US" baseline="0"/>
            <a:t>Hosa.org</a:t>
          </a:r>
          <a:endParaRPr lang="en-US"/>
        </a:p>
      </dgm:t>
    </dgm:pt>
    <dgm:pt modelId="{6CFA8C5F-1AE3-446E-A82C-B502C05389A3}" type="parTrans" cxnId="{520B28A9-AA39-42A3-814F-591D8C658AC9}">
      <dgm:prSet/>
      <dgm:spPr/>
      <dgm:t>
        <a:bodyPr/>
        <a:lstStyle/>
        <a:p>
          <a:endParaRPr lang="en-US"/>
        </a:p>
      </dgm:t>
    </dgm:pt>
    <dgm:pt modelId="{FE100770-4D77-49F3-B12B-14D660BC6937}" type="sibTrans" cxnId="{520B28A9-AA39-42A3-814F-591D8C658AC9}">
      <dgm:prSet/>
      <dgm:spPr/>
      <dgm:t>
        <a:bodyPr/>
        <a:lstStyle/>
        <a:p>
          <a:endParaRPr lang="en-US"/>
        </a:p>
      </dgm:t>
    </dgm:pt>
    <dgm:pt modelId="{C5A44C8E-9319-4A06-A788-11FCBC46B092}">
      <dgm:prSet/>
      <dgm:spPr/>
      <dgm:t>
        <a:bodyPr/>
        <a:lstStyle/>
        <a:p>
          <a:r>
            <a:rPr lang="en-US" baseline="0"/>
            <a:t>Competitive events</a:t>
          </a:r>
          <a:endParaRPr lang="en-US"/>
        </a:p>
      </dgm:t>
    </dgm:pt>
    <dgm:pt modelId="{8F60E26F-01DA-4A8A-B0D5-D1F872779737}" type="parTrans" cxnId="{5A48FFEE-FB79-4A6E-A035-1DE93E3A7D1C}">
      <dgm:prSet/>
      <dgm:spPr/>
      <dgm:t>
        <a:bodyPr/>
        <a:lstStyle/>
        <a:p>
          <a:endParaRPr lang="en-US"/>
        </a:p>
      </dgm:t>
    </dgm:pt>
    <dgm:pt modelId="{9EA6F183-CD38-4781-9367-6A52C2321583}" type="sibTrans" cxnId="{5A48FFEE-FB79-4A6E-A035-1DE93E3A7D1C}">
      <dgm:prSet/>
      <dgm:spPr/>
      <dgm:t>
        <a:bodyPr/>
        <a:lstStyle/>
        <a:p>
          <a:endParaRPr lang="en-US"/>
        </a:p>
      </dgm:t>
    </dgm:pt>
    <dgm:pt modelId="{D27A3EDB-BB08-416D-A0F2-8CC5FC7D3ACE}">
      <dgm:prSet/>
      <dgm:spPr/>
      <dgm:t>
        <a:bodyPr/>
        <a:lstStyle/>
        <a:p>
          <a:r>
            <a:rPr lang="en-US" baseline="0"/>
            <a:t>Competitive events Useful tools</a:t>
          </a:r>
          <a:endParaRPr lang="en-US"/>
        </a:p>
      </dgm:t>
    </dgm:pt>
    <dgm:pt modelId="{7DBF95AE-905B-4024-8753-4E3FD46D878E}" type="parTrans" cxnId="{C163F537-8AFF-41E0-A865-21FB13333097}">
      <dgm:prSet/>
      <dgm:spPr/>
      <dgm:t>
        <a:bodyPr/>
        <a:lstStyle/>
        <a:p>
          <a:endParaRPr lang="en-US"/>
        </a:p>
      </dgm:t>
    </dgm:pt>
    <dgm:pt modelId="{2D598134-620D-4C38-A051-D9D490ED246C}" type="sibTrans" cxnId="{C163F537-8AFF-41E0-A865-21FB13333097}">
      <dgm:prSet/>
      <dgm:spPr/>
      <dgm:t>
        <a:bodyPr/>
        <a:lstStyle/>
        <a:p>
          <a:endParaRPr lang="en-US"/>
        </a:p>
      </dgm:t>
    </dgm:pt>
    <dgm:pt modelId="{7359DE0A-D2DC-47FB-8F50-0D673CE80257}">
      <dgm:prSet/>
      <dgm:spPr/>
      <dgm:t>
        <a:bodyPr/>
        <a:lstStyle/>
        <a:p>
          <a:r>
            <a:rPr lang="en-US" baseline="0"/>
            <a:t>Competitive Events Samples</a:t>
          </a:r>
          <a:endParaRPr lang="en-US"/>
        </a:p>
      </dgm:t>
    </dgm:pt>
    <dgm:pt modelId="{1F2E35D0-32C5-440E-A597-66790BB4E6AF}" type="parTrans" cxnId="{A32C1E00-C020-4449-BE68-250B4FF2901F}">
      <dgm:prSet/>
      <dgm:spPr/>
      <dgm:t>
        <a:bodyPr/>
        <a:lstStyle/>
        <a:p>
          <a:endParaRPr lang="en-US"/>
        </a:p>
      </dgm:t>
    </dgm:pt>
    <dgm:pt modelId="{59F562CC-AADC-4D9F-A977-89B078983113}" type="sibTrans" cxnId="{A32C1E00-C020-4449-BE68-250B4FF2901F}">
      <dgm:prSet/>
      <dgm:spPr/>
      <dgm:t>
        <a:bodyPr/>
        <a:lstStyle/>
        <a:p>
          <a:endParaRPr lang="en-US"/>
        </a:p>
      </dgm:t>
    </dgm:pt>
    <dgm:pt modelId="{C7DDA5DD-F2CA-459D-A342-7950FC0EB32B}">
      <dgm:prSet/>
      <dgm:spPr/>
      <dgm:t>
        <a:bodyPr/>
        <a:lstStyle/>
        <a:p>
          <a:r>
            <a:rPr lang="en-US" baseline="0"/>
            <a:t>Sample event topics</a:t>
          </a:r>
          <a:endParaRPr lang="en-US"/>
        </a:p>
      </dgm:t>
    </dgm:pt>
    <dgm:pt modelId="{18084AF9-6683-483A-A0A5-DBCF60D3FC83}" type="parTrans" cxnId="{45CCE244-A72F-4893-A550-0829D68CFFAC}">
      <dgm:prSet/>
      <dgm:spPr/>
      <dgm:t>
        <a:bodyPr/>
        <a:lstStyle/>
        <a:p>
          <a:endParaRPr lang="en-US"/>
        </a:p>
      </dgm:t>
    </dgm:pt>
    <dgm:pt modelId="{465AF467-2FF0-4B58-8CBE-98318E1F5523}" type="sibTrans" cxnId="{45CCE244-A72F-4893-A550-0829D68CFFAC}">
      <dgm:prSet/>
      <dgm:spPr/>
      <dgm:t>
        <a:bodyPr/>
        <a:lstStyle/>
        <a:p>
          <a:endParaRPr lang="en-US"/>
        </a:p>
      </dgm:t>
    </dgm:pt>
    <dgm:pt modelId="{91A3D942-C7F7-47D7-9554-1CD4ED4AC023}">
      <dgm:prSet/>
      <dgm:spPr/>
      <dgm:t>
        <a:bodyPr/>
        <a:lstStyle/>
        <a:p>
          <a:r>
            <a:rPr lang="en-US" baseline="0">
              <a:hlinkClick xmlns:r="http://schemas.openxmlformats.org/officeDocument/2006/relationships" r:id="rId1"/>
            </a:rPr>
            <a:t>Job seeking skills</a:t>
          </a:r>
          <a:endParaRPr lang="en-US"/>
        </a:p>
      </dgm:t>
    </dgm:pt>
    <dgm:pt modelId="{ADEE2074-F8CE-4BC5-9C33-0C8E9E72FC68}" type="parTrans" cxnId="{633499D3-14B1-48BA-A43D-F493DB59D0F9}">
      <dgm:prSet/>
      <dgm:spPr/>
      <dgm:t>
        <a:bodyPr/>
        <a:lstStyle/>
        <a:p>
          <a:endParaRPr lang="en-US"/>
        </a:p>
      </dgm:t>
    </dgm:pt>
    <dgm:pt modelId="{D96318AB-9A0C-4D43-8B9D-92A20E5DFD62}" type="sibTrans" cxnId="{633499D3-14B1-48BA-A43D-F493DB59D0F9}">
      <dgm:prSet/>
      <dgm:spPr/>
      <dgm:t>
        <a:bodyPr/>
        <a:lstStyle/>
        <a:p>
          <a:endParaRPr lang="en-US"/>
        </a:p>
      </dgm:t>
    </dgm:pt>
    <dgm:pt modelId="{A3D025F5-3CFF-DE4E-AAEF-FB7B27AAA003}" type="pres">
      <dgm:prSet presAssocID="{AC7D86F5-4FCF-4120-90AC-6E13D1E81F04}" presName="vert0" presStyleCnt="0">
        <dgm:presLayoutVars>
          <dgm:dir/>
          <dgm:animOne val="branch"/>
          <dgm:animLvl val="lvl"/>
        </dgm:presLayoutVars>
      </dgm:prSet>
      <dgm:spPr/>
    </dgm:pt>
    <dgm:pt modelId="{297F2F63-4571-3344-8BAF-24987918C650}" type="pres">
      <dgm:prSet presAssocID="{91D5D6FF-90DF-4070-992F-78CBC767ADEB}" presName="thickLine" presStyleLbl="alignNode1" presStyleIdx="0" presStyleCnt="6"/>
      <dgm:spPr/>
    </dgm:pt>
    <dgm:pt modelId="{F4153D69-CE37-1E47-987B-F343608AC7E5}" type="pres">
      <dgm:prSet presAssocID="{91D5D6FF-90DF-4070-992F-78CBC767ADEB}" presName="horz1" presStyleCnt="0"/>
      <dgm:spPr/>
    </dgm:pt>
    <dgm:pt modelId="{933558B3-8C3D-E043-9D73-71BD1AF91B27}" type="pres">
      <dgm:prSet presAssocID="{91D5D6FF-90DF-4070-992F-78CBC767ADEB}" presName="tx1" presStyleLbl="revTx" presStyleIdx="0" presStyleCnt="6"/>
      <dgm:spPr/>
    </dgm:pt>
    <dgm:pt modelId="{FD933934-9AB1-6B4E-9690-C1736CF70FEB}" type="pres">
      <dgm:prSet presAssocID="{91D5D6FF-90DF-4070-992F-78CBC767ADEB}" presName="vert1" presStyleCnt="0"/>
      <dgm:spPr/>
    </dgm:pt>
    <dgm:pt modelId="{64889D0D-2A97-6746-8B4F-233F65706313}" type="pres">
      <dgm:prSet presAssocID="{C5A44C8E-9319-4A06-A788-11FCBC46B092}" presName="thickLine" presStyleLbl="alignNode1" presStyleIdx="1" presStyleCnt="6"/>
      <dgm:spPr/>
    </dgm:pt>
    <dgm:pt modelId="{76C7F961-3EF8-3A44-8090-D04AA7A8A535}" type="pres">
      <dgm:prSet presAssocID="{C5A44C8E-9319-4A06-A788-11FCBC46B092}" presName="horz1" presStyleCnt="0"/>
      <dgm:spPr/>
    </dgm:pt>
    <dgm:pt modelId="{63AF3729-EED9-EA4C-89F7-3DA1FFCDCF6A}" type="pres">
      <dgm:prSet presAssocID="{C5A44C8E-9319-4A06-A788-11FCBC46B092}" presName="tx1" presStyleLbl="revTx" presStyleIdx="1" presStyleCnt="6"/>
      <dgm:spPr/>
    </dgm:pt>
    <dgm:pt modelId="{8A644A7B-FF9A-7A46-A0A2-A68D1CE28217}" type="pres">
      <dgm:prSet presAssocID="{C5A44C8E-9319-4A06-A788-11FCBC46B092}" presName="vert1" presStyleCnt="0"/>
      <dgm:spPr/>
    </dgm:pt>
    <dgm:pt modelId="{E6D0A8AB-4096-9B49-AA29-E49B7B79765B}" type="pres">
      <dgm:prSet presAssocID="{D27A3EDB-BB08-416D-A0F2-8CC5FC7D3ACE}" presName="thickLine" presStyleLbl="alignNode1" presStyleIdx="2" presStyleCnt="6"/>
      <dgm:spPr/>
    </dgm:pt>
    <dgm:pt modelId="{8D71094C-F345-C642-9EBE-F2BA7D1A73F5}" type="pres">
      <dgm:prSet presAssocID="{D27A3EDB-BB08-416D-A0F2-8CC5FC7D3ACE}" presName="horz1" presStyleCnt="0"/>
      <dgm:spPr/>
    </dgm:pt>
    <dgm:pt modelId="{2279B6FC-D765-2044-AA61-BD9A90C0A7ED}" type="pres">
      <dgm:prSet presAssocID="{D27A3EDB-BB08-416D-A0F2-8CC5FC7D3ACE}" presName="tx1" presStyleLbl="revTx" presStyleIdx="2" presStyleCnt="6"/>
      <dgm:spPr/>
    </dgm:pt>
    <dgm:pt modelId="{D36CDA7F-0F75-EA4A-964C-1EBA26A90725}" type="pres">
      <dgm:prSet presAssocID="{D27A3EDB-BB08-416D-A0F2-8CC5FC7D3ACE}" presName="vert1" presStyleCnt="0"/>
      <dgm:spPr/>
    </dgm:pt>
    <dgm:pt modelId="{FDFCFC6B-FD14-604E-8264-B1BD63347486}" type="pres">
      <dgm:prSet presAssocID="{7359DE0A-D2DC-47FB-8F50-0D673CE80257}" presName="thickLine" presStyleLbl="alignNode1" presStyleIdx="3" presStyleCnt="6"/>
      <dgm:spPr/>
    </dgm:pt>
    <dgm:pt modelId="{A68B48F6-29D7-4C4C-88C8-47180DB75F91}" type="pres">
      <dgm:prSet presAssocID="{7359DE0A-D2DC-47FB-8F50-0D673CE80257}" presName="horz1" presStyleCnt="0"/>
      <dgm:spPr/>
    </dgm:pt>
    <dgm:pt modelId="{ED4CBD0C-21E9-F444-87A3-AEA655F8F02F}" type="pres">
      <dgm:prSet presAssocID="{7359DE0A-D2DC-47FB-8F50-0D673CE80257}" presName="tx1" presStyleLbl="revTx" presStyleIdx="3" presStyleCnt="6"/>
      <dgm:spPr/>
    </dgm:pt>
    <dgm:pt modelId="{A5263B12-EBA3-DA4D-9FAD-152755D1EDD7}" type="pres">
      <dgm:prSet presAssocID="{7359DE0A-D2DC-47FB-8F50-0D673CE80257}" presName="vert1" presStyleCnt="0"/>
      <dgm:spPr/>
    </dgm:pt>
    <dgm:pt modelId="{F0D4CBF9-69F1-924A-ABD4-B2255A8FF5F6}" type="pres">
      <dgm:prSet presAssocID="{C7DDA5DD-F2CA-459D-A342-7950FC0EB32B}" presName="thickLine" presStyleLbl="alignNode1" presStyleIdx="4" presStyleCnt="6"/>
      <dgm:spPr/>
    </dgm:pt>
    <dgm:pt modelId="{50BE31BD-1E6A-5943-9B19-3ED3867CA144}" type="pres">
      <dgm:prSet presAssocID="{C7DDA5DD-F2CA-459D-A342-7950FC0EB32B}" presName="horz1" presStyleCnt="0"/>
      <dgm:spPr/>
    </dgm:pt>
    <dgm:pt modelId="{998C5875-00A9-5246-83F1-216827FD54B7}" type="pres">
      <dgm:prSet presAssocID="{C7DDA5DD-F2CA-459D-A342-7950FC0EB32B}" presName="tx1" presStyleLbl="revTx" presStyleIdx="4" presStyleCnt="6"/>
      <dgm:spPr/>
    </dgm:pt>
    <dgm:pt modelId="{36F578CB-D1AB-FF41-B946-DF49B22F09FB}" type="pres">
      <dgm:prSet presAssocID="{C7DDA5DD-F2CA-459D-A342-7950FC0EB32B}" presName="vert1" presStyleCnt="0"/>
      <dgm:spPr/>
    </dgm:pt>
    <dgm:pt modelId="{6C2E2177-CCEB-B64D-8C38-96986CAB9FEC}" type="pres">
      <dgm:prSet presAssocID="{91A3D942-C7F7-47D7-9554-1CD4ED4AC023}" presName="thickLine" presStyleLbl="alignNode1" presStyleIdx="5" presStyleCnt="6"/>
      <dgm:spPr/>
    </dgm:pt>
    <dgm:pt modelId="{66DD2995-E0D3-5C4C-8F30-E35E27E7CA40}" type="pres">
      <dgm:prSet presAssocID="{91A3D942-C7F7-47D7-9554-1CD4ED4AC023}" presName="horz1" presStyleCnt="0"/>
      <dgm:spPr/>
    </dgm:pt>
    <dgm:pt modelId="{C8596E11-B2FF-5A47-A6D9-A660804508CE}" type="pres">
      <dgm:prSet presAssocID="{91A3D942-C7F7-47D7-9554-1CD4ED4AC023}" presName="tx1" presStyleLbl="revTx" presStyleIdx="5" presStyleCnt="6"/>
      <dgm:spPr/>
    </dgm:pt>
    <dgm:pt modelId="{0DBF0109-C6E6-CC4B-B1F7-C1F8D2D4EF1A}" type="pres">
      <dgm:prSet presAssocID="{91A3D942-C7F7-47D7-9554-1CD4ED4AC023}" presName="vert1" presStyleCnt="0"/>
      <dgm:spPr/>
    </dgm:pt>
  </dgm:ptLst>
  <dgm:cxnLst>
    <dgm:cxn modelId="{A32C1E00-C020-4449-BE68-250B4FF2901F}" srcId="{AC7D86F5-4FCF-4120-90AC-6E13D1E81F04}" destId="{7359DE0A-D2DC-47FB-8F50-0D673CE80257}" srcOrd="3" destOrd="0" parTransId="{1F2E35D0-32C5-440E-A597-66790BB4E6AF}" sibTransId="{59F562CC-AADC-4D9F-A977-89B078983113}"/>
    <dgm:cxn modelId="{8791F42B-5DC6-1B4F-89F7-3E091F15CA9A}" type="presOf" srcId="{91D5D6FF-90DF-4070-992F-78CBC767ADEB}" destId="{933558B3-8C3D-E043-9D73-71BD1AF91B27}" srcOrd="0" destOrd="0" presId="urn:microsoft.com/office/officeart/2008/layout/LinedList"/>
    <dgm:cxn modelId="{C163F537-8AFF-41E0-A865-21FB13333097}" srcId="{AC7D86F5-4FCF-4120-90AC-6E13D1E81F04}" destId="{D27A3EDB-BB08-416D-A0F2-8CC5FC7D3ACE}" srcOrd="2" destOrd="0" parTransId="{7DBF95AE-905B-4024-8753-4E3FD46D878E}" sibTransId="{2D598134-620D-4C38-A051-D9D490ED246C}"/>
    <dgm:cxn modelId="{24AEB238-21B7-A44C-A1A9-F6708FA0BA14}" type="presOf" srcId="{7359DE0A-D2DC-47FB-8F50-0D673CE80257}" destId="{ED4CBD0C-21E9-F444-87A3-AEA655F8F02F}" srcOrd="0" destOrd="0" presId="urn:microsoft.com/office/officeart/2008/layout/LinedList"/>
    <dgm:cxn modelId="{45CCE244-A72F-4893-A550-0829D68CFFAC}" srcId="{AC7D86F5-4FCF-4120-90AC-6E13D1E81F04}" destId="{C7DDA5DD-F2CA-459D-A342-7950FC0EB32B}" srcOrd="4" destOrd="0" parTransId="{18084AF9-6683-483A-A0A5-DBCF60D3FC83}" sibTransId="{465AF467-2FF0-4B58-8CBE-98318E1F5523}"/>
    <dgm:cxn modelId="{04B7DB5A-E345-9E47-8EF1-7B4BE11695FD}" type="presOf" srcId="{D27A3EDB-BB08-416D-A0F2-8CC5FC7D3ACE}" destId="{2279B6FC-D765-2044-AA61-BD9A90C0A7ED}" srcOrd="0" destOrd="0" presId="urn:microsoft.com/office/officeart/2008/layout/LinedList"/>
    <dgm:cxn modelId="{EF096F5C-CBC5-5747-A37E-D24E13285B82}" type="presOf" srcId="{C5A44C8E-9319-4A06-A788-11FCBC46B092}" destId="{63AF3729-EED9-EA4C-89F7-3DA1FFCDCF6A}" srcOrd="0" destOrd="0" presId="urn:microsoft.com/office/officeart/2008/layout/LinedList"/>
    <dgm:cxn modelId="{C2A48E80-C90D-8149-802C-FE4C9AFC288C}" type="presOf" srcId="{C7DDA5DD-F2CA-459D-A342-7950FC0EB32B}" destId="{998C5875-00A9-5246-83F1-216827FD54B7}" srcOrd="0" destOrd="0" presId="urn:microsoft.com/office/officeart/2008/layout/LinedList"/>
    <dgm:cxn modelId="{520B28A9-AA39-42A3-814F-591D8C658AC9}" srcId="{AC7D86F5-4FCF-4120-90AC-6E13D1E81F04}" destId="{91D5D6FF-90DF-4070-992F-78CBC767ADEB}" srcOrd="0" destOrd="0" parTransId="{6CFA8C5F-1AE3-446E-A82C-B502C05389A3}" sibTransId="{FE100770-4D77-49F3-B12B-14D660BC6937}"/>
    <dgm:cxn modelId="{2BCF00AD-6F48-854C-9D3E-5D6096E89B82}" type="presOf" srcId="{AC7D86F5-4FCF-4120-90AC-6E13D1E81F04}" destId="{A3D025F5-3CFF-DE4E-AAEF-FB7B27AAA003}" srcOrd="0" destOrd="0" presId="urn:microsoft.com/office/officeart/2008/layout/LinedList"/>
    <dgm:cxn modelId="{633499D3-14B1-48BA-A43D-F493DB59D0F9}" srcId="{AC7D86F5-4FCF-4120-90AC-6E13D1E81F04}" destId="{91A3D942-C7F7-47D7-9554-1CD4ED4AC023}" srcOrd="5" destOrd="0" parTransId="{ADEE2074-F8CE-4BC5-9C33-0C8E9E72FC68}" sibTransId="{D96318AB-9A0C-4D43-8B9D-92A20E5DFD62}"/>
    <dgm:cxn modelId="{5A48FFEE-FB79-4A6E-A035-1DE93E3A7D1C}" srcId="{AC7D86F5-4FCF-4120-90AC-6E13D1E81F04}" destId="{C5A44C8E-9319-4A06-A788-11FCBC46B092}" srcOrd="1" destOrd="0" parTransId="{8F60E26F-01DA-4A8A-B0D5-D1F872779737}" sibTransId="{9EA6F183-CD38-4781-9367-6A52C2321583}"/>
    <dgm:cxn modelId="{5E88A8F0-B15C-9140-BC7E-5422C5A831A8}" type="presOf" srcId="{91A3D942-C7F7-47D7-9554-1CD4ED4AC023}" destId="{C8596E11-B2FF-5A47-A6D9-A660804508CE}" srcOrd="0" destOrd="0" presId="urn:microsoft.com/office/officeart/2008/layout/LinedList"/>
    <dgm:cxn modelId="{DAFE4C59-4924-3D43-84E8-C24C421DBDD9}" type="presParOf" srcId="{A3D025F5-3CFF-DE4E-AAEF-FB7B27AAA003}" destId="{297F2F63-4571-3344-8BAF-24987918C650}" srcOrd="0" destOrd="0" presId="urn:microsoft.com/office/officeart/2008/layout/LinedList"/>
    <dgm:cxn modelId="{F650BE3E-5A58-7848-971F-73C646C0FE2D}" type="presParOf" srcId="{A3D025F5-3CFF-DE4E-AAEF-FB7B27AAA003}" destId="{F4153D69-CE37-1E47-987B-F343608AC7E5}" srcOrd="1" destOrd="0" presId="urn:microsoft.com/office/officeart/2008/layout/LinedList"/>
    <dgm:cxn modelId="{2D1FB982-EA1C-BF48-8F8B-E22E3774AE03}" type="presParOf" srcId="{F4153D69-CE37-1E47-987B-F343608AC7E5}" destId="{933558B3-8C3D-E043-9D73-71BD1AF91B27}" srcOrd="0" destOrd="0" presId="urn:microsoft.com/office/officeart/2008/layout/LinedList"/>
    <dgm:cxn modelId="{B963718B-0FC0-A243-B0B6-A7F996D4C0F7}" type="presParOf" srcId="{F4153D69-CE37-1E47-987B-F343608AC7E5}" destId="{FD933934-9AB1-6B4E-9690-C1736CF70FEB}" srcOrd="1" destOrd="0" presId="urn:microsoft.com/office/officeart/2008/layout/LinedList"/>
    <dgm:cxn modelId="{B8CE5C25-8121-394F-ABDB-363EF432781A}" type="presParOf" srcId="{A3D025F5-3CFF-DE4E-AAEF-FB7B27AAA003}" destId="{64889D0D-2A97-6746-8B4F-233F65706313}" srcOrd="2" destOrd="0" presId="urn:microsoft.com/office/officeart/2008/layout/LinedList"/>
    <dgm:cxn modelId="{3F096802-D744-3842-B2A6-15EB47990C92}" type="presParOf" srcId="{A3D025F5-3CFF-DE4E-AAEF-FB7B27AAA003}" destId="{76C7F961-3EF8-3A44-8090-D04AA7A8A535}" srcOrd="3" destOrd="0" presId="urn:microsoft.com/office/officeart/2008/layout/LinedList"/>
    <dgm:cxn modelId="{209A1173-44F3-A744-93AD-D945665EF848}" type="presParOf" srcId="{76C7F961-3EF8-3A44-8090-D04AA7A8A535}" destId="{63AF3729-EED9-EA4C-89F7-3DA1FFCDCF6A}" srcOrd="0" destOrd="0" presId="urn:microsoft.com/office/officeart/2008/layout/LinedList"/>
    <dgm:cxn modelId="{7763E284-1F20-FE4B-8B05-446F7D3845C9}" type="presParOf" srcId="{76C7F961-3EF8-3A44-8090-D04AA7A8A535}" destId="{8A644A7B-FF9A-7A46-A0A2-A68D1CE28217}" srcOrd="1" destOrd="0" presId="urn:microsoft.com/office/officeart/2008/layout/LinedList"/>
    <dgm:cxn modelId="{1778B207-8ADC-4A40-B705-BA098ED39A46}" type="presParOf" srcId="{A3D025F5-3CFF-DE4E-AAEF-FB7B27AAA003}" destId="{E6D0A8AB-4096-9B49-AA29-E49B7B79765B}" srcOrd="4" destOrd="0" presId="urn:microsoft.com/office/officeart/2008/layout/LinedList"/>
    <dgm:cxn modelId="{3E0A8030-39C4-1C40-B7AC-FFADECFB6971}" type="presParOf" srcId="{A3D025F5-3CFF-DE4E-AAEF-FB7B27AAA003}" destId="{8D71094C-F345-C642-9EBE-F2BA7D1A73F5}" srcOrd="5" destOrd="0" presId="urn:microsoft.com/office/officeart/2008/layout/LinedList"/>
    <dgm:cxn modelId="{BA067A3A-59BD-D441-B82D-0C9611E0ED54}" type="presParOf" srcId="{8D71094C-F345-C642-9EBE-F2BA7D1A73F5}" destId="{2279B6FC-D765-2044-AA61-BD9A90C0A7ED}" srcOrd="0" destOrd="0" presId="urn:microsoft.com/office/officeart/2008/layout/LinedList"/>
    <dgm:cxn modelId="{7A852205-A4EF-1543-9A56-C95947459FBF}" type="presParOf" srcId="{8D71094C-F345-C642-9EBE-F2BA7D1A73F5}" destId="{D36CDA7F-0F75-EA4A-964C-1EBA26A90725}" srcOrd="1" destOrd="0" presId="urn:microsoft.com/office/officeart/2008/layout/LinedList"/>
    <dgm:cxn modelId="{17AA2EE5-0F6C-4147-BCC1-CE7326BB0AB4}" type="presParOf" srcId="{A3D025F5-3CFF-DE4E-AAEF-FB7B27AAA003}" destId="{FDFCFC6B-FD14-604E-8264-B1BD63347486}" srcOrd="6" destOrd="0" presId="urn:microsoft.com/office/officeart/2008/layout/LinedList"/>
    <dgm:cxn modelId="{E508A056-D363-EE49-B898-69AA9FF1CDCD}" type="presParOf" srcId="{A3D025F5-3CFF-DE4E-AAEF-FB7B27AAA003}" destId="{A68B48F6-29D7-4C4C-88C8-47180DB75F91}" srcOrd="7" destOrd="0" presId="urn:microsoft.com/office/officeart/2008/layout/LinedList"/>
    <dgm:cxn modelId="{A8B66F80-378E-574E-95F7-3E908602421D}" type="presParOf" srcId="{A68B48F6-29D7-4C4C-88C8-47180DB75F91}" destId="{ED4CBD0C-21E9-F444-87A3-AEA655F8F02F}" srcOrd="0" destOrd="0" presId="urn:microsoft.com/office/officeart/2008/layout/LinedList"/>
    <dgm:cxn modelId="{989919BF-74B6-FB45-9F5F-09182FD51F98}" type="presParOf" srcId="{A68B48F6-29D7-4C4C-88C8-47180DB75F91}" destId="{A5263B12-EBA3-DA4D-9FAD-152755D1EDD7}" srcOrd="1" destOrd="0" presId="urn:microsoft.com/office/officeart/2008/layout/LinedList"/>
    <dgm:cxn modelId="{4AF7B0CA-2F0A-234D-B7CF-05C5A374723B}" type="presParOf" srcId="{A3D025F5-3CFF-DE4E-AAEF-FB7B27AAA003}" destId="{F0D4CBF9-69F1-924A-ABD4-B2255A8FF5F6}" srcOrd="8" destOrd="0" presId="urn:microsoft.com/office/officeart/2008/layout/LinedList"/>
    <dgm:cxn modelId="{C65D32D3-96DC-9540-8E5E-F38C9A235C93}" type="presParOf" srcId="{A3D025F5-3CFF-DE4E-AAEF-FB7B27AAA003}" destId="{50BE31BD-1E6A-5943-9B19-3ED3867CA144}" srcOrd="9" destOrd="0" presId="urn:microsoft.com/office/officeart/2008/layout/LinedList"/>
    <dgm:cxn modelId="{3FBD32BC-7E6B-2245-96ED-60E21B4D8A2B}" type="presParOf" srcId="{50BE31BD-1E6A-5943-9B19-3ED3867CA144}" destId="{998C5875-00A9-5246-83F1-216827FD54B7}" srcOrd="0" destOrd="0" presId="urn:microsoft.com/office/officeart/2008/layout/LinedList"/>
    <dgm:cxn modelId="{9BCDAC20-FD39-2D4C-8D8B-A5DF416F4723}" type="presParOf" srcId="{50BE31BD-1E6A-5943-9B19-3ED3867CA144}" destId="{36F578CB-D1AB-FF41-B946-DF49B22F09FB}" srcOrd="1" destOrd="0" presId="urn:microsoft.com/office/officeart/2008/layout/LinedList"/>
    <dgm:cxn modelId="{7D2D77BD-EB42-414E-86D7-852D7C8CB710}" type="presParOf" srcId="{A3D025F5-3CFF-DE4E-AAEF-FB7B27AAA003}" destId="{6C2E2177-CCEB-B64D-8C38-96986CAB9FEC}" srcOrd="10" destOrd="0" presId="urn:microsoft.com/office/officeart/2008/layout/LinedList"/>
    <dgm:cxn modelId="{BA6FC17F-BA90-8D45-B057-61A39133D1AE}" type="presParOf" srcId="{A3D025F5-3CFF-DE4E-AAEF-FB7B27AAA003}" destId="{66DD2995-E0D3-5C4C-8F30-E35E27E7CA40}" srcOrd="11" destOrd="0" presId="urn:microsoft.com/office/officeart/2008/layout/LinedList"/>
    <dgm:cxn modelId="{D6AACE91-0473-F843-A13C-FD400DDC56BA}" type="presParOf" srcId="{66DD2995-E0D3-5C4C-8F30-E35E27E7CA40}" destId="{C8596E11-B2FF-5A47-A6D9-A660804508CE}" srcOrd="0" destOrd="0" presId="urn:microsoft.com/office/officeart/2008/layout/LinedList"/>
    <dgm:cxn modelId="{3E2184BC-2A0A-6441-851A-7C63F7C46ABC}" type="presParOf" srcId="{66DD2995-E0D3-5C4C-8F30-E35E27E7CA40}" destId="{0DBF0109-C6E6-CC4B-B1F7-C1F8D2D4EF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F2F63-4571-3344-8BAF-24987918C650}">
      <dsp:nvSpPr>
        <dsp:cNvPr id="0" name=""/>
        <dsp:cNvSpPr/>
      </dsp:nvSpPr>
      <dsp:spPr>
        <a:xfrm>
          <a:off x="0" y="2289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558B3-8C3D-E043-9D73-71BD1AF91B27}">
      <dsp:nvSpPr>
        <dsp:cNvPr id="0" name=""/>
        <dsp:cNvSpPr/>
      </dsp:nvSpPr>
      <dsp:spPr>
        <a:xfrm>
          <a:off x="0" y="2289"/>
          <a:ext cx="6034375" cy="78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Hosa.org</a:t>
          </a:r>
          <a:endParaRPr lang="en-US" sz="3500" kern="1200"/>
        </a:p>
      </dsp:txBody>
      <dsp:txXfrm>
        <a:off x="0" y="2289"/>
        <a:ext cx="6034375" cy="780701"/>
      </dsp:txXfrm>
    </dsp:sp>
    <dsp:sp modelId="{64889D0D-2A97-6746-8B4F-233F65706313}">
      <dsp:nvSpPr>
        <dsp:cNvPr id="0" name=""/>
        <dsp:cNvSpPr/>
      </dsp:nvSpPr>
      <dsp:spPr>
        <a:xfrm>
          <a:off x="0" y="782990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F3729-EED9-EA4C-89F7-3DA1FFCDCF6A}">
      <dsp:nvSpPr>
        <dsp:cNvPr id="0" name=""/>
        <dsp:cNvSpPr/>
      </dsp:nvSpPr>
      <dsp:spPr>
        <a:xfrm>
          <a:off x="0" y="782990"/>
          <a:ext cx="6034375" cy="78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Competitive events</a:t>
          </a:r>
          <a:endParaRPr lang="en-US" sz="3500" kern="1200"/>
        </a:p>
      </dsp:txBody>
      <dsp:txXfrm>
        <a:off x="0" y="782990"/>
        <a:ext cx="6034375" cy="780701"/>
      </dsp:txXfrm>
    </dsp:sp>
    <dsp:sp modelId="{E6D0A8AB-4096-9B49-AA29-E49B7B79765B}">
      <dsp:nvSpPr>
        <dsp:cNvPr id="0" name=""/>
        <dsp:cNvSpPr/>
      </dsp:nvSpPr>
      <dsp:spPr>
        <a:xfrm>
          <a:off x="0" y="1563691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9B6FC-D765-2044-AA61-BD9A90C0A7ED}">
      <dsp:nvSpPr>
        <dsp:cNvPr id="0" name=""/>
        <dsp:cNvSpPr/>
      </dsp:nvSpPr>
      <dsp:spPr>
        <a:xfrm>
          <a:off x="0" y="1563691"/>
          <a:ext cx="6034375" cy="78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Competitive events Useful tools</a:t>
          </a:r>
          <a:endParaRPr lang="en-US" sz="3500" kern="1200"/>
        </a:p>
      </dsp:txBody>
      <dsp:txXfrm>
        <a:off x="0" y="1563691"/>
        <a:ext cx="6034375" cy="780701"/>
      </dsp:txXfrm>
    </dsp:sp>
    <dsp:sp modelId="{FDFCFC6B-FD14-604E-8264-B1BD63347486}">
      <dsp:nvSpPr>
        <dsp:cNvPr id="0" name=""/>
        <dsp:cNvSpPr/>
      </dsp:nvSpPr>
      <dsp:spPr>
        <a:xfrm>
          <a:off x="0" y="2344392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CBD0C-21E9-F444-87A3-AEA655F8F02F}">
      <dsp:nvSpPr>
        <dsp:cNvPr id="0" name=""/>
        <dsp:cNvSpPr/>
      </dsp:nvSpPr>
      <dsp:spPr>
        <a:xfrm>
          <a:off x="0" y="2344392"/>
          <a:ext cx="6034375" cy="78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Competitive Events Samples</a:t>
          </a:r>
          <a:endParaRPr lang="en-US" sz="3500" kern="1200"/>
        </a:p>
      </dsp:txBody>
      <dsp:txXfrm>
        <a:off x="0" y="2344392"/>
        <a:ext cx="6034375" cy="780701"/>
      </dsp:txXfrm>
    </dsp:sp>
    <dsp:sp modelId="{F0D4CBF9-69F1-924A-ABD4-B2255A8FF5F6}">
      <dsp:nvSpPr>
        <dsp:cNvPr id="0" name=""/>
        <dsp:cNvSpPr/>
      </dsp:nvSpPr>
      <dsp:spPr>
        <a:xfrm>
          <a:off x="0" y="3125093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C5875-00A9-5246-83F1-216827FD54B7}">
      <dsp:nvSpPr>
        <dsp:cNvPr id="0" name=""/>
        <dsp:cNvSpPr/>
      </dsp:nvSpPr>
      <dsp:spPr>
        <a:xfrm>
          <a:off x="0" y="3125093"/>
          <a:ext cx="6034375" cy="78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Sample event topics</a:t>
          </a:r>
          <a:endParaRPr lang="en-US" sz="3500" kern="1200"/>
        </a:p>
      </dsp:txBody>
      <dsp:txXfrm>
        <a:off x="0" y="3125093"/>
        <a:ext cx="6034375" cy="780701"/>
      </dsp:txXfrm>
    </dsp:sp>
    <dsp:sp modelId="{6C2E2177-CCEB-B64D-8C38-96986CAB9FEC}">
      <dsp:nvSpPr>
        <dsp:cNvPr id="0" name=""/>
        <dsp:cNvSpPr/>
      </dsp:nvSpPr>
      <dsp:spPr>
        <a:xfrm>
          <a:off x="0" y="3905794"/>
          <a:ext cx="6034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96E11-B2FF-5A47-A6D9-A660804508CE}">
      <dsp:nvSpPr>
        <dsp:cNvPr id="0" name=""/>
        <dsp:cNvSpPr/>
      </dsp:nvSpPr>
      <dsp:spPr>
        <a:xfrm>
          <a:off x="0" y="3905794"/>
          <a:ext cx="6034375" cy="78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>
              <a:hlinkClick xmlns:r="http://schemas.openxmlformats.org/officeDocument/2006/relationships" r:id="rId1"/>
            </a:rPr>
            <a:t>Job seeking skills</a:t>
          </a:r>
          <a:endParaRPr lang="en-US" sz="3500" kern="1200"/>
        </a:p>
      </dsp:txBody>
      <dsp:txXfrm>
        <a:off x="0" y="3905794"/>
        <a:ext cx="6034375" cy="780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D229D-C9D2-3346-B7F7-4F9DFA15F994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6B2A-9CFD-1E48-A6C4-AB5D086D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6B2A-9CFD-1E48-A6C4-AB5D086DFE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9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Basics – work experience, achievements, education &amp; skills relevant to the employer        Active language-achieved, earned, completed, accomplished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6B2A-9CFD-1E48-A6C4-AB5D086DFE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9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6B2A-9CFD-1E48-A6C4-AB5D086DFE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82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impression within 7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6B2A-9CFD-1E48-A6C4-AB5D086DFE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6B2A-9CFD-1E48-A6C4-AB5D086DFE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hyperlink" Target="https://hosa.org/guidelines/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hyperlink" Target="https://capture.dropbox.com/PbCslFbqCU2zJuM4" TargetMode="External"/><Relationship Id="rId4" Type="http://schemas.openxmlformats.org/officeDocument/2006/relationships/hyperlink" Target="https://owl.purdue.edu/owl/job_search_writing/preparing_an_application/writing_the_personal_statement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rawpixel.com/search/application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ing.com/videos/search?&amp;q=the+interview+videos&amp;pc=cosp&amp;ptag=C45N1234D010716A316A5D3C6E&amp;conlogo=CT3210127&amp;ru=%2fsearch%3fq%3dthe%2520interview%2520videos%26pc%3dcosp%26ptag%3dC45N1234D010716A316A5D3C6E%26form%3dCONMBC%26conlogo%3dCT3210127&amp;view=detail&amp;mmscn=vwrc&amp;mid=378F6CBDD753AF084425378F6CBDD753AF084425&amp;FORM=VDRVRV&amp;ajaxhist=0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8C179-4D81-F9CB-240C-B27559B68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547" y="4519749"/>
            <a:ext cx="10805790" cy="12702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How to get that job, admission, or Scholarship</a:t>
            </a:r>
          </a:p>
        </p:txBody>
      </p:sp>
      <p:sp>
        <p:nvSpPr>
          <p:cNvPr id="26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9367B-6B12-D002-8911-1E1F49D5D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957" y="5790868"/>
            <a:ext cx="10792448" cy="562506"/>
          </a:xfrm>
        </p:spPr>
        <p:txBody>
          <a:bodyPr>
            <a:normAutofit/>
          </a:bodyPr>
          <a:lstStyle/>
          <a:p>
            <a:pPr algn="ctr"/>
            <a:r>
              <a:rPr lang="en-US"/>
              <a:t>Jan Mould, </a:t>
            </a:r>
            <a:r>
              <a:rPr lang="en-US" err="1"/>
              <a:t>rn</a:t>
            </a:r>
            <a:r>
              <a:rPr lang="en-US"/>
              <a:t> , BSN, med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BE520-458D-B81F-DF75-A9AE5C507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93888" y="691546"/>
            <a:ext cx="4935712" cy="309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7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581D5-F1AF-6FA7-26B8-FB130327B2AD}"/>
              </a:ext>
            </a:extLst>
          </p:cNvPr>
          <p:cNvSpPr txBox="1"/>
          <p:nvPr/>
        </p:nvSpPr>
        <p:spPr>
          <a:xfrm>
            <a:off x="3935369" y="5700183"/>
            <a:ext cx="3331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Interview – 80 points </a:t>
            </a:r>
          </a:p>
        </p:txBody>
      </p:sp>
      <p:pic>
        <p:nvPicPr>
          <p:cNvPr id="6" name="Content Placeholder 5" descr="A table of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DB7AF20-25A2-B394-A82D-6626344722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2584039" y="709865"/>
            <a:ext cx="6034087" cy="4116351"/>
          </a:xfrm>
        </p:spPr>
      </p:pic>
    </p:spTree>
    <p:extLst>
      <p:ext uri="{BB962C8B-B14F-4D97-AF65-F5344CB8AC3E}">
        <p14:creationId xmlns:p14="http://schemas.microsoft.com/office/powerpoint/2010/main" val="295300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581D5-F1AF-6FA7-26B8-FB130327B2AD}"/>
              </a:ext>
            </a:extLst>
          </p:cNvPr>
          <p:cNvSpPr txBox="1"/>
          <p:nvPr/>
        </p:nvSpPr>
        <p:spPr>
          <a:xfrm>
            <a:off x="4777747" y="5654043"/>
            <a:ext cx="271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Interview (</a:t>
            </a:r>
            <a:r>
              <a:rPr lang="en-US" sz="2800" dirty="0" err="1"/>
              <a:t>con’t</a:t>
            </a:r>
            <a:r>
              <a:rPr lang="en-US" sz="2800" dirty="0"/>
              <a:t>)  </a:t>
            </a:r>
          </a:p>
        </p:txBody>
      </p:sp>
      <p:pic>
        <p:nvPicPr>
          <p:cNvPr id="23" name="Content Placeholder 22" descr="A table of text on a white surface&#10;&#10;Description automatically generated">
            <a:extLst>
              <a:ext uri="{FF2B5EF4-FFF2-40B4-BE49-F238E27FC236}">
                <a16:creationId xmlns:a16="http://schemas.microsoft.com/office/drawing/2014/main" id="{F678FDC4-3C26-A921-3A81-23C04E2985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720572" y="1180123"/>
            <a:ext cx="6034087" cy="3655545"/>
          </a:xfrm>
        </p:spPr>
      </p:pic>
    </p:spTree>
    <p:extLst>
      <p:ext uri="{BB962C8B-B14F-4D97-AF65-F5344CB8AC3E}">
        <p14:creationId xmlns:p14="http://schemas.microsoft.com/office/powerpoint/2010/main" val="93751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76EA5558-6F13-4315-B59F-DAA05A6EB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2" name="Freeform 11">
            <a:extLst>
              <a:ext uri="{FF2B5EF4-FFF2-40B4-BE49-F238E27FC236}">
                <a16:creationId xmlns:a16="http://schemas.microsoft.com/office/drawing/2014/main" id="{F11EF67E-A76B-4908-8CBC-824BC0E8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Freeform 13">
            <a:extLst>
              <a:ext uri="{FF2B5EF4-FFF2-40B4-BE49-F238E27FC236}">
                <a16:creationId xmlns:a16="http://schemas.microsoft.com/office/drawing/2014/main" id="{D14104DC-0846-4DC0-92E6-1EEBE1EE7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4" name="Freeform 25">
            <a:extLst>
              <a:ext uri="{FF2B5EF4-FFF2-40B4-BE49-F238E27FC236}">
                <a16:creationId xmlns:a16="http://schemas.microsoft.com/office/drawing/2014/main" id="{C8E240AA-819B-40E3-92F6-95A21067E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5" name="Freeform 14">
            <a:extLst>
              <a:ext uri="{FF2B5EF4-FFF2-40B4-BE49-F238E27FC236}">
                <a16:creationId xmlns:a16="http://schemas.microsoft.com/office/drawing/2014/main" id="{ECAE88C9-DE01-4326-8D88-50215123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5-Point Star 24">
            <a:extLst>
              <a:ext uri="{FF2B5EF4-FFF2-40B4-BE49-F238E27FC236}">
                <a16:creationId xmlns:a16="http://schemas.microsoft.com/office/drawing/2014/main" id="{7E7FD8B2-7738-4D90-8464-083682300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A82BED3-AB21-4DAE-B25E-E5CBD0B3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292" y="334573"/>
            <a:ext cx="10393145" cy="25209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6">
            <a:extLst>
              <a:ext uri="{FF2B5EF4-FFF2-40B4-BE49-F238E27FC236}">
                <a16:creationId xmlns:a16="http://schemas.microsoft.com/office/drawing/2014/main" id="{31374ED2-14F7-4006-B56D-6252D4E3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AD397-EB60-0C66-8775-D590566F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10575" y="3233195"/>
            <a:ext cx="10178799" cy="1346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>
                <a:solidFill>
                  <a:schemeClr val="bg1"/>
                </a:solidFill>
              </a:rPr>
              <a:t>YOU ARE REady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6A44D-49EA-18AB-04CF-652A3E87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549991" y="4377417"/>
            <a:ext cx="10178799" cy="550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SEEKING SKILLS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DBAD8DD3-5881-3759-4CD9-DED0B9A6C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0000">
            <a:off x="4313596" y="947742"/>
            <a:ext cx="6318509" cy="1089941"/>
          </a:xfrm>
          <a:prstGeom prst="rect">
            <a:avLst/>
          </a:prstGeom>
        </p:spPr>
      </p:pic>
      <p:pic>
        <p:nvPicPr>
          <p:cNvPr id="6" name="Picture Placeholder 5" descr="A screenshot of a job seeking skills&#10;&#10;Description automatically generated">
            <a:extLst>
              <a:ext uri="{FF2B5EF4-FFF2-40B4-BE49-F238E27FC236}">
                <a16:creationId xmlns:a16="http://schemas.microsoft.com/office/drawing/2014/main" id="{638DE86E-72D4-3006-B8AA-FC1B382733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r="9339" b="1"/>
          <a:stretch/>
        </p:blipFill>
        <p:spPr>
          <a:xfrm rot="21420000">
            <a:off x="937540" y="557158"/>
            <a:ext cx="2710620" cy="2406798"/>
          </a:xfrm>
          <a:prstGeom prst="rect">
            <a:avLst/>
          </a:prstGeom>
        </p:spPr>
      </p:pic>
      <p:sp>
        <p:nvSpPr>
          <p:cNvPr id="119" name="5-Point Star 18">
            <a:extLst>
              <a:ext uri="{FF2B5EF4-FFF2-40B4-BE49-F238E27FC236}">
                <a16:creationId xmlns:a16="http://schemas.microsoft.com/office/drawing/2014/main" id="{EF3460EC-E807-43B0-9981-D8149754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A33DC117-435B-F11D-B1C3-71CD10E17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10" r="-1" b="-1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24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A2A1B-36C7-96D6-E062-AA4EA5EC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22218-48CA-FEEE-E95F-71FAD78587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/>
          </a:bodyPr>
          <a:lstStyle/>
          <a:p>
            <a:r>
              <a:rPr lang="en-US" sz="18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written description of one's achievements, interests, etc., included as part of an application for a job or to an educational program</a:t>
            </a: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2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06663E-E7C6-4740-91EF-F49426E3E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1EC02D-0083-41E1-BA4D-520B94079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5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D34C52-AA3F-6625-26CD-4B7BFE3F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47" y="4716401"/>
            <a:ext cx="10805790" cy="10736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/>
              <a:t>The HOW To of Personal statements</a:t>
            </a:r>
            <a:br>
              <a:rPr lang="en-US" sz="5000" dirty="0"/>
            </a:br>
            <a:r>
              <a:rPr lang="en-US" sz="5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26" name="5-Point Star 31">
            <a:extLst>
              <a:ext uri="{FF2B5EF4-FFF2-40B4-BE49-F238E27FC236}">
                <a16:creationId xmlns:a16="http://schemas.microsoft.com/office/drawing/2014/main" id="{05C80F73-7ED6-43AE-9852-0A1FA05F6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43EBFE-9D7B-4102-912D-F0BF7BE0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hlinkClick r:id="rId5"/>
            <a:extLst>
              <a:ext uri="{FF2B5EF4-FFF2-40B4-BE49-F238E27FC236}">
                <a16:creationId xmlns:a16="http://schemas.microsoft.com/office/drawing/2014/main" id="{5F736E69-6186-6851-CECD-E529E64CE3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/>
          <a:stretch>
            <a:fillRect/>
          </a:stretch>
        </p:blipFill>
        <p:spPr>
          <a:xfrm>
            <a:off x="691547" y="1520972"/>
            <a:ext cx="10805789" cy="121565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CBE33-8B95-AF05-DC7F-C86F13204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6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581D5-F1AF-6FA7-26B8-FB130327B2AD}"/>
              </a:ext>
            </a:extLst>
          </p:cNvPr>
          <p:cNvSpPr txBox="1"/>
          <p:nvPr/>
        </p:nvSpPr>
        <p:spPr>
          <a:xfrm>
            <a:off x="3973041" y="5654043"/>
            <a:ext cx="477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Personal Statement – 55 points</a:t>
            </a:r>
          </a:p>
        </p:txBody>
      </p:sp>
      <p:pic>
        <p:nvPicPr>
          <p:cNvPr id="12" name="Content Placeholder 11" descr="A white rectangular char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163F09A9-EA53-565B-71A8-72150F34E8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765651" y="23913"/>
            <a:ext cx="5185639" cy="5552387"/>
          </a:xfrm>
        </p:spPr>
      </p:pic>
    </p:spTree>
    <p:extLst>
      <p:ext uri="{BB962C8B-B14F-4D97-AF65-F5344CB8AC3E}">
        <p14:creationId xmlns:p14="http://schemas.microsoft.com/office/powerpoint/2010/main" val="167413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FE5A6-EFED-5C38-344E-E66978BE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RESUME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E27AA80-945B-F8D4-D134-BB9E9699A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5065715" y="3674838"/>
            <a:ext cx="5681180" cy="621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A short account of one’s career &amp; Qualifications</a:t>
            </a:r>
          </a:p>
        </p:txBody>
      </p:sp>
      <p:pic>
        <p:nvPicPr>
          <p:cNvPr id="19" name="Picture 18" descr="A pink and white cv template&#10;&#10;Description automatically generated">
            <a:extLst>
              <a:ext uri="{FF2B5EF4-FFF2-40B4-BE49-F238E27FC236}">
                <a16:creationId xmlns:a16="http://schemas.microsoft.com/office/drawing/2014/main" id="{B7BFDF78-8A97-A727-B4AF-769E9BAAA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183" b="28824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36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08E1-0DB3-7AEA-A2D3-EE46524A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Resume suggestions - </a:t>
            </a:r>
            <a:r>
              <a:rPr lang="en-US" dirty="0" err="1"/>
              <a:t>indeed.com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FACEA-5B26-638E-935B-BF71EAFED1A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802" y="2028825"/>
            <a:ext cx="3271836" cy="3345761"/>
          </a:xfrm>
        </p:spPr>
        <p:txBody>
          <a:bodyPr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Cover the basics – few words as possible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Review others from your industry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21620-3D66-BA3C-B5AD-9689EADA8F1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34620" y="2028825"/>
            <a:ext cx="3535759" cy="3657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Professional clean font – arial , 10-12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Active language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ED722A-0F96-238F-993E-D59A21183C9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770379" y="2009215"/>
            <a:ext cx="3310128" cy="273492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Keywords from job description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Proofread more than once</a:t>
            </a:r>
          </a:p>
        </p:txBody>
      </p:sp>
    </p:spTree>
    <p:extLst>
      <p:ext uri="{BB962C8B-B14F-4D97-AF65-F5344CB8AC3E}">
        <p14:creationId xmlns:p14="http://schemas.microsoft.com/office/powerpoint/2010/main" val="63919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581D5-F1AF-6FA7-26B8-FB130327B2AD}"/>
              </a:ext>
            </a:extLst>
          </p:cNvPr>
          <p:cNvSpPr txBox="1"/>
          <p:nvPr/>
        </p:nvSpPr>
        <p:spPr>
          <a:xfrm>
            <a:off x="3973041" y="5654043"/>
            <a:ext cx="305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Resume – 40 points</a:t>
            </a:r>
          </a:p>
        </p:txBody>
      </p:sp>
      <p:pic>
        <p:nvPicPr>
          <p:cNvPr id="5" name="Content Placeholder 4" descr="A table of a job interview&#10;&#10;Description automatically generated with medium confidence">
            <a:extLst>
              <a:ext uri="{FF2B5EF4-FFF2-40B4-BE49-F238E27FC236}">
                <a16:creationId xmlns:a16="http://schemas.microsoft.com/office/drawing/2014/main" id="{953C42BA-DFF8-F237-A786-E2E6AA922AB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2528661" y="812800"/>
            <a:ext cx="7493154" cy="2419535"/>
          </a:xfrm>
        </p:spPr>
      </p:pic>
    </p:spTree>
    <p:extLst>
      <p:ext uri="{BB962C8B-B14F-4D97-AF65-F5344CB8AC3E}">
        <p14:creationId xmlns:p14="http://schemas.microsoft.com/office/powerpoint/2010/main" val="420832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1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D3D927-8088-034E-981F-EB9714EDE8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</a:blip>
          <a:srcRect l="9091" t="27466"/>
          <a:stretch/>
        </p:blipFill>
        <p:spPr>
          <a:xfrm rot="216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76" name="Freeform 9">
            <a:extLst>
              <a:ext uri="{FF2B5EF4-FFF2-40B4-BE49-F238E27FC236}">
                <a16:creationId xmlns:a16="http://schemas.microsoft.com/office/drawing/2014/main" id="{9C1357D8-CFF5-447C-8BC6-2BC7C296A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FD8C837-6F5C-B345-5157-EA71E3F5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6980" y="3221623"/>
            <a:ext cx="10264470" cy="12500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>
                <a:solidFill>
                  <a:schemeClr val="bg1"/>
                </a:solidFill>
              </a:rPr>
              <a:t>The interview</a:t>
            </a:r>
          </a:p>
        </p:txBody>
      </p:sp>
      <p:sp>
        <p:nvSpPr>
          <p:cNvPr id="77" name="5-Point Star 12">
            <a:extLst>
              <a:ext uri="{FF2B5EF4-FFF2-40B4-BE49-F238E27FC236}">
                <a16:creationId xmlns:a16="http://schemas.microsoft.com/office/drawing/2014/main" id="{0ECA4D4C-2352-400C-9653-EB58F3512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649A0B-6EA5-C723-5609-61FF56EF3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420000">
            <a:off x="538344" y="4356657"/>
            <a:ext cx="10271534" cy="494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600">
                <a:solidFill>
                  <a:schemeClr val="bg1"/>
                </a:solidFill>
                <a:hlinkClick r:id="rId5"/>
              </a:rPr>
              <a:t>HERE</a:t>
            </a:r>
            <a:endParaRPr 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0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0C27881-6AC1-2D18-5EA0-79EF55B77AAB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046132" y="685800"/>
          <a:ext cx="6034375" cy="4688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A7CF9-1DF8-E44C-C578-377163E3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78DBB04-FBE4-090E-EEBA-986C7197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 descr="Woman at job interview">
            <a:extLst>
              <a:ext uri="{FF2B5EF4-FFF2-40B4-BE49-F238E27FC236}">
                <a16:creationId xmlns:a16="http://schemas.microsoft.com/office/drawing/2014/main" id="{ECEA2260-2BD8-1048-EAF2-5FA9A41FA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823" y="1483415"/>
            <a:ext cx="4372680" cy="29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97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144</TotalTime>
  <Words>175</Words>
  <Application>Microsoft Macintosh PowerPoint</Application>
  <PresentationFormat>Widescreen</PresentationFormat>
  <Paragraphs>35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Main Event</vt:lpstr>
      <vt:lpstr>How to get that job, admission, or Scholarship</vt:lpstr>
      <vt:lpstr>Personal statement</vt:lpstr>
      <vt:lpstr>The HOW To of Personal statements HERE</vt:lpstr>
      <vt:lpstr>PowerPoint Presentation</vt:lpstr>
      <vt:lpstr>RESUME</vt:lpstr>
      <vt:lpstr>Resume suggestions - indeed.com</vt:lpstr>
      <vt:lpstr>PowerPoint Presentation</vt:lpstr>
      <vt:lpstr>The interview</vt:lpstr>
      <vt:lpstr>PowerPoint Presentation</vt:lpstr>
      <vt:lpstr>PowerPoint Presentation</vt:lpstr>
      <vt:lpstr>PowerPoint Presentation</vt:lpstr>
      <vt:lpstr>YOU ARE REady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that job</dc:title>
  <dc:creator>Jan Mould</dc:creator>
  <cp:lastModifiedBy>Jan Mould</cp:lastModifiedBy>
  <cp:revision>7</cp:revision>
  <dcterms:created xsi:type="dcterms:W3CDTF">2023-09-09T22:32:32Z</dcterms:created>
  <dcterms:modified xsi:type="dcterms:W3CDTF">2024-09-25T15:19:12Z</dcterms:modified>
</cp:coreProperties>
</file>