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theme/theme5.xml" ContentType="application/vnd.openxmlformats-officedocument.theme+xml"/>
  <Override PartName="/ppt/slideLayouts/slideLayout6.xml" ContentType="application/vnd.openxmlformats-officedocument.presentationml.slideLayout+xml"/>
  <Override PartName="/ppt/theme/theme6.xml" ContentType="application/vnd.openxmlformats-officedocument.theme+xml"/>
  <Override PartName="/ppt/slideLayouts/slideLayout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  <p:sldMasterId id="2147483650" r:id="rId2"/>
    <p:sldMasterId id="2147483657" r:id="rId3"/>
    <p:sldMasterId id="2147483659" r:id="rId4"/>
    <p:sldMasterId id="2147483662" r:id="rId5"/>
    <p:sldMasterId id="2147483665" r:id="rId6"/>
    <p:sldMasterId id="2147483670" r:id="rId7"/>
  </p:sldMasterIdLst>
  <p:notesMasterIdLst>
    <p:notesMasterId r:id="rId12"/>
  </p:notesMasterIdLst>
  <p:sldIdLst>
    <p:sldId id="257" r:id="rId8"/>
    <p:sldId id="258" r:id="rId9"/>
    <p:sldId id="278" r:id="rId10"/>
    <p:sldId id="256" r:id="rId11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9695"/>
    <a:srgbClr val="800000"/>
    <a:srgbClr val="0160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16"/>
    <p:restoredTop sz="94694"/>
  </p:normalViewPr>
  <p:slideViewPr>
    <p:cSldViewPr snapToGrid="0" snapToObjects="1">
      <p:cViewPr varScale="1">
        <p:scale>
          <a:sx n="161" d="100"/>
          <a:sy n="161" d="100"/>
        </p:scale>
        <p:origin x="832" y="20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Master" Target="slideMasters/slideMaster7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5.xml"/><Relationship Id="rId15" Type="http://schemas.openxmlformats.org/officeDocument/2006/relationships/theme" Target="theme/theme1.xml"/><Relationship Id="rId10" Type="http://schemas.openxmlformats.org/officeDocument/2006/relationships/slide" Target="slides/slide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A94E62-BC5E-7E49-B5BA-C39460A0B63F}" type="datetimeFigureOut">
              <a:rPr lang="en-US" smtClean="0"/>
              <a:t>9/25/24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8C0757-AEBE-944A-BAB5-36FE8F31E1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0806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8C0757-AEBE-944A-BAB5-36FE8F31E1E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3308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64078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0290" y="2781014"/>
            <a:ext cx="4113851" cy="55289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1608E"/>
                </a:solidFill>
                <a:latin typeface="PT Sans"/>
                <a:cs typeface="PT San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330196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80405" y="246143"/>
            <a:ext cx="5618154" cy="623963"/>
          </a:xfrm>
          <a:prstGeom prst="rect">
            <a:avLst/>
          </a:prstGeom>
        </p:spPr>
        <p:txBody>
          <a:bodyPr/>
          <a:lstStyle>
            <a:lvl1pPr algn="l">
              <a:defRPr b="1" cap="all">
                <a:solidFill>
                  <a:schemeClr val="bg1"/>
                </a:solidFill>
                <a:latin typeface="Aldo SemiBold"/>
                <a:cs typeface="Aldo SemiBold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80403" y="1106401"/>
            <a:ext cx="7645229" cy="13144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700">
                <a:solidFill>
                  <a:srgbClr val="800000"/>
                </a:solidFill>
                <a:latin typeface="PT Sans"/>
                <a:cs typeface="PT San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4" name="Picture 3" descr="Cybis-HOSA-Rebrand-Logo-On-Red-web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8558" y="83497"/>
            <a:ext cx="2438481" cy="932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960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4883" y="158063"/>
            <a:ext cx="7715282" cy="857250"/>
          </a:xfrm>
          <a:prstGeom prst="rect">
            <a:avLst/>
          </a:prstGeom>
        </p:spPr>
        <p:txBody>
          <a:bodyPr/>
          <a:lstStyle>
            <a:lvl1pPr algn="l">
              <a:defRPr b="1" cap="all">
                <a:solidFill>
                  <a:srgbClr val="800000"/>
                </a:solidFill>
                <a:latin typeface="Aldo SemiBold"/>
                <a:cs typeface="Aldo SemiBold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1877462" y="483119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0"/>
          </p:nvPr>
        </p:nvSpPr>
        <p:spPr>
          <a:xfrm>
            <a:off x="974883" y="1096623"/>
            <a:ext cx="7715282" cy="2871861"/>
          </a:xfrm>
          <a:prstGeom prst="rect">
            <a:avLst/>
          </a:prstGeom>
        </p:spPr>
        <p:txBody>
          <a:bodyPr/>
          <a:lstStyle>
            <a:lvl1pPr marL="342900" indent="-342900">
              <a:buSzPct val="55000"/>
              <a:buFont typeface="Lucida Grande"/>
              <a:buChar char="▲"/>
              <a:defRPr sz="2800">
                <a:solidFill>
                  <a:srgbClr val="01608E"/>
                </a:solidFill>
                <a:latin typeface="PT Sans"/>
                <a:cs typeface="PT Sans"/>
              </a:defRPr>
            </a:lvl1pPr>
            <a:lvl2pPr marL="742950" indent="-285750">
              <a:buSzPct val="55000"/>
              <a:buFont typeface="Lucida Grande"/>
              <a:buChar char="▲"/>
              <a:defRPr sz="1800">
                <a:solidFill>
                  <a:srgbClr val="800000"/>
                </a:solidFill>
                <a:latin typeface="PT Sans"/>
                <a:cs typeface="PT Sans"/>
              </a:defRPr>
            </a:lvl2pPr>
            <a:lvl3pPr marL="1143000" indent="-228600">
              <a:buSzPct val="55000"/>
              <a:buFont typeface="Lucida Grande"/>
              <a:buChar char="▲"/>
              <a:defRPr sz="1600">
                <a:solidFill>
                  <a:srgbClr val="800000"/>
                </a:solidFill>
                <a:latin typeface="PT Sans"/>
                <a:cs typeface="PT Sans"/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9479980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09393" y="369832"/>
            <a:ext cx="6024186" cy="857250"/>
          </a:xfrm>
          <a:prstGeom prst="rect">
            <a:avLst/>
          </a:prstGeom>
        </p:spPr>
        <p:txBody>
          <a:bodyPr/>
          <a:lstStyle>
            <a:lvl1pPr algn="l">
              <a:lnSpc>
                <a:spcPct val="70000"/>
              </a:lnSpc>
              <a:defRPr b="1" cap="all">
                <a:solidFill>
                  <a:srgbClr val="FFFFFF"/>
                </a:solidFill>
                <a:latin typeface="Aldo SemiBold"/>
                <a:cs typeface="Aldo SemiBold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9393" y="1469316"/>
            <a:ext cx="7715282" cy="3394075"/>
          </a:xfrm>
          <a:prstGeom prst="rect">
            <a:avLst/>
          </a:prstGeom>
        </p:spPr>
        <p:txBody>
          <a:bodyPr/>
          <a:lstStyle>
            <a:lvl1pPr marL="342900" indent="-342900">
              <a:buSzPct val="55000"/>
              <a:buFont typeface="Lucida Grande"/>
              <a:buChar char="▲"/>
              <a:defRPr sz="2800">
                <a:solidFill>
                  <a:srgbClr val="01608E"/>
                </a:solidFill>
                <a:latin typeface="PT Sans"/>
                <a:cs typeface="PT Sans"/>
              </a:defRPr>
            </a:lvl1pPr>
            <a:lvl2pPr marL="742950" indent="-285750">
              <a:buSzPct val="55000"/>
              <a:buFont typeface="Lucida Grande"/>
              <a:buChar char="▲"/>
              <a:defRPr sz="1800">
                <a:solidFill>
                  <a:srgbClr val="800000"/>
                </a:solidFill>
                <a:latin typeface="PT Sans"/>
                <a:cs typeface="PT Sans"/>
              </a:defRPr>
            </a:lvl2pPr>
            <a:lvl3pPr marL="1143000" indent="-228600">
              <a:buSzPct val="55000"/>
              <a:buFont typeface="Lucida Grande"/>
              <a:buChar char="▲"/>
              <a:defRPr sz="1600">
                <a:solidFill>
                  <a:srgbClr val="800000"/>
                </a:solidFill>
                <a:latin typeface="PT Sans"/>
                <a:cs typeface="PT Sans"/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942744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1588"/>
            <a:ext cx="8229600" cy="857250"/>
          </a:xfrm>
          <a:prstGeom prst="rect">
            <a:avLst/>
          </a:prstGeom>
        </p:spPr>
        <p:txBody>
          <a:bodyPr/>
          <a:lstStyle>
            <a:lvl1pPr algn="l">
              <a:defRPr sz="4500" b="1" cap="all">
                <a:solidFill>
                  <a:schemeClr val="bg1"/>
                </a:solidFill>
                <a:latin typeface="Aldo SemiBold"/>
                <a:cs typeface="Aldo SemiBold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9594"/>
            <a:ext cx="4038600" cy="3394075"/>
          </a:xfrm>
          <a:prstGeom prst="rect">
            <a:avLst/>
          </a:prstGeom>
        </p:spPr>
        <p:txBody>
          <a:bodyPr/>
          <a:lstStyle>
            <a:lvl1pPr marL="342900" indent="-342900">
              <a:buSzPct val="55000"/>
              <a:buFont typeface="Lucida Grande"/>
              <a:buChar char="▲"/>
              <a:defRPr sz="2100">
                <a:solidFill>
                  <a:srgbClr val="D99695"/>
                </a:solidFill>
                <a:latin typeface="PT Sans"/>
                <a:cs typeface="PT Sans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9594"/>
            <a:ext cx="4038600" cy="3394075"/>
          </a:xfrm>
          <a:prstGeom prst="rect">
            <a:avLst/>
          </a:prstGeom>
        </p:spPr>
        <p:txBody>
          <a:bodyPr/>
          <a:lstStyle>
            <a:lvl1pPr marL="342900" indent="-342900">
              <a:buSzPct val="55000"/>
              <a:buFont typeface="Lucida Grande"/>
              <a:buChar char="▲"/>
              <a:defRPr sz="2100">
                <a:solidFill>
                  <a:srgbClr val="D99695"/>
                </a:solidFill>
                <a:latin typeface="PT Sans"/>
                <a:cs typeface="PT Sans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597083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5219" y="469287"/>
            <a:ext cx="2298512" cy="3582023"/>
          </a:xfrm>
          <a:prstGeom prst="rect">
            <a:avLst/>
          </a:prstGeom>
        </p:spPr>
        <p:txBody>
          <a:bodyPr/>
          <a:lstStyle>
            <a:lvl1pPr algn="r">
              <a:lnSpc>
                <a:spcPct val="70000"/>
              </a:lnSpc>
              <a:spcAft>
                <a:spcPts val="1800"/>
              </a:spcAft>
              <a:defRPr b="1" cap="all">
                <a:solidFill>
                  <a:schemeClr val="bg1"/>
                </a:solidFill>
                <a:latin typeface="Aldo SemiBold"/>
                <a:cs typeface="Aldo SemiBold"/>
              </a:defRPr>
            </a:lvl1pPr>
          </a:lstStyle>
          <a:p>
            <a:r>
              <a:rPr lang="en-US" dirty="0"/>
              <a:t>Click </a:t>
            </a:r>
            <a:br>
              <a:rPr lang="en-US" dirty="0"/>
            </a:br>
            <a:r>
              <a:rPr lang="en-US" dirty="0"/>
              <a:t>to </a:t>
            </a:r>
            <a:br>
              <a:rPr lang="en-US" dirty="0"/>
            </a:br>
            <a:r>
              <a:rPr lang="en-US" dirty="0"/>
              <a:t>edit </a:t>
            </a:r>
            <a:br>
              <a:rPr lang="en-US" dirty="0"/>
            </a:br>
            <a:r>
              <a:rPr lang="en-US" dirty="0"/>
              <a:t>Master </a:t>
            </a:r>
            <a:br>
              <a:rPr lang="en-US" dirty="0"/>
            </a:br>
            <a:r>
              <a:rPr lang="en-US" dirty="0"/>
              <a:t>title </a:t>
            </a:r>
            <a:br>
              <a:rPr lang="en-US" dirty="0"/>
            </a:br>
            <a:r>
              <a:rPr lang="en-US" dirty="0"/>
              <a:t>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8379" y="469287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200">
                <a:solidFill>
                  <a:srgbClr val="01608E"/>
                </a:solidFill>
                <a:latin typeface="PT Sans"/>
                <a:cs typeface="PT San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4965935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ybis-HOSA-Rebrand-Logo-On-Blue-web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630" y="1299030"/>
            <a:ext cx="6531426" cy="2481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08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ybis-HOSA-Rebrand-Logo-On-Blue-web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818" y="21884"/>
            <a:ext cx="6932184" cy="2634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959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</p:sldLayoutIdLst>
  <p:txStyles>
    <p:titleStyle>
      <a:lvl1pPr algn="l" defTabSz="457200" rtl="0" eaLnBrk="1" latinLnBrk="0" hangingPunct="1">
        <a:spcBef>
          <a:spcPct val="0"/>
        </a:spcBef>
        <a:buNone/>
        <a:defRPr sz="1600" kern="1200">
          <a:solidFill>
            <a:schemeClr val="accent5">
              <a:lumMod val="75000"/>
            </a:schemeClr>
          </a:solidFill>
          <a:latin typeface="DIN-Bold"/>
          <a:ea typeface="+mj-ea"/>
          <a:cs typeface="DIN-Bold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0251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Logo-Alone.psd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1062" y="4211195"/>
            <a:ext cx="1542019" cy="829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469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4572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goRedLinesTanTraingle.psd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7178" y="187872"/>
            <a:ext cx="1501942" cy="828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060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goRedLinesTanTraingle.psd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7178" y="187872"/>
            <a:ext cx="1501942" cy="828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875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LogoRedLinesTanTraingle.psd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873" y="4075558"/>
            <a:ext cx="1501942" cy="828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713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2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13.png"/><Relationship Id="rId5" Type="http://schemas.openxmlformats.org/officeDocument/2006/relationships/hyperlink" Target="https://www.youtube.com/watch?v=iJgPmrLjkuo" TargetMode="External"/><Relationship Id="rId4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12.png"/><Relationship Id="rId5" Type="http://schemas.openxmlformats.org/officeDocument/2006/relationships/image" Target="../media/image14.png"/><Relationship Id="rId4" Type="http://schemas.openxmlformats.org/officeDocument/2006/relationships/hyperlink" Target="https://www.cdc.gov/stop-overdose/caring/fentanyl-facts.html?CDC_AAref_Val=https://www.cdc.gov/stopoverdose/fentanyl/index.html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0289" y="2781013"/>
            <a:ext cx="6869945" cy="1548939"/>
          </a:xfrm>
        </p:spPr>
        <p:txBody>
          <a:bodyPr/>
          <a:lstStyle/>
          <a:p>
            <a:r>
              <a:rPr lang="en-US" sz="4400" i="1" dirty="0">
                <a:latin typeface="Bernard MT Condensed" panose="02050806060905020404" pitchFamily="18" charset="77"/>
                <a:cs typeface="MV Boli" panose="02000500030200090000" pitchFamily="2" charset="0"/>
              </a:rPr>
              <a:t>FENTANYL KILLS</a:t>
            </a:r>
            <a:br>
              <a:rPr lang="en-US" sz="2000" i="1" dirty="0">
                <a:latin typeface="MV Boli" panose="02000500030200090000" pitchFamily="2" charset="0"/>
                <a:cs typeface="MV Boli" panose="02000500030200090000" pitchFamily="2" charset="0"/>
              </a:rPr>
            </a:br>
            <a:br>
              <a:rPr lang="en-US" sz="2000" i="1" dirty="0">
                <a:latin typeface="MV Boli" panose="02000500030200090000" pitchFamily="2" charset="0"/>
                <a:cs typeface="MV Boli" panose="02000500030200090000" pitchFamily="2" charset="0"/>
              </a:rPr>
            </a:br>
            <a:br>
              <a:rPr lang="en-US" sz="2000" i="1" dirty="0">
                <a:latin typeface="MV Boli" panose="02000500030200090000" pitchFamily="2" charset="0"/>
                <a:cs typeface="MV Boli" panose="02000500030200090000" pitchFamily="2" charset="0"/>
              </a:rPr>
            </a:br>
            <a:r>
              <a:rPr lang="en-US" sz="2000" i="1" dirty="0">
                <a:latin typeface="MV Boli" panose="02000500030200090000" pitchFamily="2" charset="0"/>
                <a:cs typeface="MV Boli" panose="02000500030200090000" pitchFamily="2" charset="0"/>
              </a:rPr>
              <a:t>Jan Mould, RN, BSN, MEd</a:t>
            </a:r>
            <a:br>
              <a:rPr lang="en-US" sz="2000" i="1" dirty="0">
                <a:latin typeface="MV Boli" panose="02000500030200090000" pitchFamily="2" charset="0"/>
                <a:cs typeface="MV Boli" panose="02000500030200090000" pitchFamily="2" charset="0"/>
              </a:rPr>
            </a:br>
            <a:r>
              <a:rPr lang="en-US" sz="2000" i="1" dirty="0">
                <a:latin typeface="MV Boli" panose="02000500030200090000" pitchFamily="2" charset="0"/>
                <a:cs typeface="MV Boli" panose="02000500030200090000" pitchFamily="2" charset="0"/>
              </a:rPr>
              <a:t>Deputy Director of Competitive Events </a:t>
            </a:r>
            <a:br>
              <a:rPr lang="en-US" sz="2000" i="1" dirty="0">
                <a:latin typeface="MV Boli" panose="02000500030200090000" pitchFamily="2" charset="0"/>
                <a:cs typeface="MV Boli" panose="02000500030200090000" pitchFamily="2" charset="0"/>
              </a:rPr>
            </a:br>
            <a:r>
              <a:rPr lang="en-US" sz="2000" i="1" dirty="0">
                <a:latin typeface="MV Boli" panose="02000500030200090000" pitchFamily="2" charset="0"/>
                <a:cs typeface="MV Boli" panose="02000500030200090000" pitchFamily="2" charset="0"/>
              </a:rPr>
              <a:t>HOSA – Future Health Professionals</a:t>
            </a:r>
          </a:p>
        </p:txBody>
      </p:sp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0AAA78A1-EFF4-E3D0-2EBA-FDCFE2C6A32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178800" y="4178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044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357"/>
    </mc:Choice>
    <mc:Fallback xmlns="">
      <p:transition spd="slow" advTm="5035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dirty="0">
                <a:latin typeface="Arial" charset="0"/>
                <a:ea typeface="Arial" charset="0"/>
                <a:cs typeface="Arial" charset="0"/>
              </a:rPr>
              <a:t>Fentanyl Kills </a:t>
            </a:r>
            <a:r>
              <a:rPr lang="en-US" dirty="0"/>
              <a:t>	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80403" y="1106400"/>
            <a:ext cx="7645229" cy="3515027"/>
          </a:xfrm>
        </p:spPr>
        <p:txBody>
          <a:bodyPr>
            <a:normAutofit/>
          </a:bodyPr>
          <a:lstStyle/>
          <a:p>
            <a:pPr marL="342900" indent="-342900" defTabSz="914400">
              <a:spcBef>
                <a:spcPts val="0"/>
              </a:spcBef>
            </a:pPr>
            <a:endParaRPr lang="en-US" sz="2400" dirty="0">
              <a:solidFill>
                <a:schemeClr val="accent1">
                  <a:lumMod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pPr defTabSz="914400">
              <a:spcBef>
                <a:spcPts val="0"/>
              </a:spcBef>
            </a:pPr>
            <a:endParaRPr lang="en-US" sz="2400" dirty="0">
              <a:solidFill>
                <a:schemeClr val="accent1">
                  <a:lumMod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pPr marL="342900" indent="-342900" defTabSz="914400">
              <a:spcBef>
                <a:spcPts val="0"/>
              </a:spcBef>
            </a:pPr>
            <a:endParaRPr lang="en-US" sz="3200" b="1" dirty="0">
              <a:solidFill>
                <a:schemeClr val="accent1">
                  <a:lumMod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lang="en-US" sz="2400" dirty="0"/>
          </a:p>
        </p:txBody>
      </p:sp>
      <p:pic>
        <p:nvPicPr>
          <p:cNvPr id="5" name="Picture 4" descr="Graphical user interface, text&#10;&#10;Description automatically generated">
            <a:hlinkClick r:id="rId5"/>
            <a:extLst>
              <a:ext uri="{FF2B5EF4-FFF2-40B4-BE49-F238E27FC236}">
                <a16:creationId xmlns:a16="http://schemas.microsoft.com/office/drawing/2014/main" id="{2B063C9B-946C-2676-9DB5-1ECFE573089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28362" y="1387296"/>
            <a:ext cx="6453004" cy="2725491"/>
          </a:xfrm>
          <a:prstGeom prst="rect">
            <a:avLst/>
          </a:prstGeom>
        </p:spPr>
      </p:pic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48E6F6EC-B715-FA62-3536-AAC27141EF4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178800" y="4178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464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976"/>
    </mc:Choice>
    <mc:Fallback xmlns="">
      <p:transition spd="slow" advTm="1897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xt&#10;&#10;Description automatically generated">
            <a:hlinkClick r:id="rId4"/>
            <a:extLst>
              <a:ext uri="{FF2B5EF4-FFF2-40B4-BE49-F238E27FC236}">
                <a16:creationId xmlns:a16="http://schemas.microsoft.com/office/drawing/2014/main" id="{A69E4014-029A-A8CB-60AC-61768088DA1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63907" y="1701054"/>
            <a:ext cx="7194808" cy="1902758"/>
          </a:xfrm>
          <a:prstGeom prst="rect">
            <a:avLst/>
          </a:prstGeom>
        </p:spPr>
      </p:pic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549B907C-024C-A10F-E5FE-169A147F456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178800" y="4178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860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544"/>
    </mc:Choice>
    <mc:Fallback xmlns="">
      <p:transition spd="slow" advTm="3254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CEDC0FF3-591B-872D-F10B-3955637F005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178800" y="4178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991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552"/>
    </mc:Choice>
    <mc:Fallback xmlns="">
      <p:transition spd="slow" advTm="755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6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5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1795</TotalTime>
  <Words>29</Words>
  <Application>Microsoft Macintosh PowerPoint</Application>
  <PresentationFormat>On-screen Show (16:9)</PresentationFormat>
  <Paragraphs>5</Paragraphs>
  <Slides>4</Slides>
  <Notes>1</Notes>
  <HiddenSlides>0</HiddenSlides>
  <MMClips>4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4</vt:i4>
      </vt:variant>
    </vt:vector>
  </HeadingPairs>
  <TitlesOfParts>
    <vt:vector size="19" baseType="lpstr">
      <vt:lpstr>Aldo SemiBold</vt:lpstr>
      <vt:lpstr>Arial</vt:lpstr>
      <vt:lpstr>Bernard MT Condensed</vt:lpstr>
      <vt:lpstr>Calibri</vt:lpstr>
      <vt:lpstr>DIN-Bold</vt:lpstr>
      <vt:lpstr>Lucida Grande</vt:lpstr>
      <vt:lpstr>MV Boli</vt:lpstr>
      <vt:lpstr>PT Sans</vt:lpstr>
      <vt:lpstr>6_Custom Design</vt:lpstr>
      <vt:lpstr>Custom Design</vt:lpstr>
      <vt:lpstr>1_Custom Design</vt:lpstr>
      <vt:lpstr>2_Custom Design</vt:lpstr>
      <vt:lpstr>3_Custom Design</vt:lpstr>
      <vt:lpstr>4_Custom Design</vt:lpstr>
      <vt:lpstr>5_Custom Design</vt:lpstr>
      <vt:lpstr>FENTANYL KILLS   Jan Mould, RN, BSN, MEd Deputy Director of Competitive Events  HOSA – Future Health Professionals</vt:lpstr>
      <vt:lpstr>Fentanyl Kills  </vt:lpstr>
      <vt:lpstr>PowerPoint Presentation</vt:lpstr>
      <vt:lpstr>PowerPoint Presentation</vt:lpstr>
    </vt:vector>
  </TitlesOfParts>
  <Company>Cybis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Jeffrey Douglass</dc:creator>
  <cp:lastModifiedBy>Jan Mould</cp:lastModifiedBy>
  <cp:revision>54</cp:revision>
  <dcterms:created xsi:type="dcterms:W3CDTF">2012-03-07T14:27:10Z</dcterms:created>
  <dcterms:modified xsi:type="dcterms:W3CDTF">2024-09-25T14:59:56Z</dcterms:modified>
</cp:coreProperties>
</file>