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0" r:id="rId2"/>
    <p:sldMasterId id="2147483657" r:id="rId3"/>
    <p:sldMasterId id="2147483659" r:id="rId4"/>
    <p:sldMasterId id="2147483662" r:id="rId5"/>
    <p:sldMasterId id="2147483665" r:id="rId6"/>
    <p:sldMasterId id="2147483670" r:id="rId7"/>
  </p:sldMasterIdLst>
  <p:notesMasterIdLst>
    <p:notesMasterId r:id="rId33"/>
  </p:notesMasterIdLst>
  <p:sldIdLst>
    <p:sldId id="257" r:id="rId8"/>
    <p:sldId id="258" r:id="rId9"/>
    <p:sldId id="264" r:id="rId10"/>
    <p:sldId id="263" r:id="rId11"/>
    <p:sldId id="265" r:id="rId12"/>
    <p:sldId id="266" r:id="rId13"/>
    <p:sldId id="267" r:id="rId14"/>
    <p:sldId id="269" r:id="rId15"/>
    <p:sldId id="271" r:id="rId16"/>
    <p:sldId id="272" r:id="rId17"/>
    <p:sldId id="270" r:id="rId18"/>
    <p:sldId id="273" r:id="rId19"/>
    <p:sldId id="259" r:id="rId20"/>
    <p:sldId id="274" r:id="rId21"/>
    <p:sldId id="275" r:id="rId22"/>
    <p:sldId id="276" r:id="rId23"/>
    <p:sldId id="277" r:id="rId24"/>
    <p:sldId id="278" r:id="rId25"/>
    <p:sldId id="279" r:id="rId26"/>
    <p:sldId id="282" r:id="rId27"/>
    <p:sldId id="281" r:id="rId28"/>
    <p:sldId id="283" r:id="rId29"/>
    <p:sldId id="262" r:id="rId30"/>
    <p:sldId id="285" r:id="rId31"/>
    <p:sldId id="286"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9695"/>
    <a:srgbClr val="800000"/>
    <a:srgbClr val="0160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558"/>
  </p:normalViewPr>
  <p:slideViewPr>
    <p:cSldViewPr snapToGrid="0" snapToObjects="1">
      <p:cViewPr varScale="1">
        <p:scale>
          <a:sx n="161" d="100"/>
          <a:sy n="161" d="100"/>
        </p:scale>
        <p:origin x="784"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CFA8A5-9A79-6747-B807-68FEC03828C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82F9F2F-D69E-944B-A61E-810D7973CDCC}">
      <dgm:prSet/>
      <dgm:spPr/>
      <dgm:t>
        <a:bodyPr/>
        <a:lstStyle/>
        <a:p>
          <a:r>
            <a:rPr lang="en-US" dirty="0"/>
            <a:t>Sender</a:t>
          </a:r>
        </a:p>
      </dgm:t>
    </dgm:pt>
    <dgm:pt modelId="{4A98534E-A59E-BC4F-A963-A1EB7EFF8D31}" type="parTrans" cxnId="{8BE44345-0DE3-C941-BF54-F50B256C3473}">
      <dgm:prSet/>
      <dgm:spPr/>
      <dgm:t>
        <a:bodyPr/>
        <a:lstStyle/>
        <a:p>
          <a:endParaRPr lang="en-US"/>
        </a:p>
      </dgm:t>
    </dgm:pt>
    <dgm:pt modelId="{CCC7849F-07E7-E749-A68B-52DEA3780597}" type="sibTrans" cxnId="{8BE44345-0DE3-C941-BF54-F50B256C3473}">
      <dgm:prSet/>
      <dgm:spPr/>
      <dgm:t>
        <a:bodyPr/>
        <a:lstStyle/>
        <a:p>
          <a:endParaRPr lang="en-US"/>
        </a:p>
      </dgm:t>
    </dgm:pt>
    <dgm:pt modelId="{9EEFDE55-EDCA-8D45-9C2A-E457705439B2}">
      <dgm:prSet/>
      <dgm:spPr/>
      <dgm:t>
        <a:bodyPr/>
        <a:lstStyle/>
        <a:p>
          <a:r>
            <a:rPr lang="en-US" dirty="0"/>
            <a:t>Message</a:t>
          </a:r>
        </a:p>
      </dgm:t>
    </dgm:pt>
    <dgm:pt modelId="{0245F149-9284-3B44-BC67-C45AACB22399}" type="parTrans" cxnId="{B4DEF72D-6A48-7142-A303-5D692629FEA3}">
      <dgm:prSet/>
      <dgm:spPr/>
      <dgm:t>
        <a:bodyPr/>
        <a:lstStyle/>
        <a:p>
          <a:endParaRPr lang="en-US"/>
        </a:p>
      </dgm:t>
    </dgm:pt>
    <dgm:pt modelId="{9D5BF80B-233B-E641-86F2-5F7EE968B317}" type="sibTrans" cxnId="{B4DEF72D-6A48-7142-A303-5D692629FEA3}">
      <dgm:prSet/>
      <dgm:spPr/>
      <dgm:t>
        <a:bodyPr/>
        <a:lstStyle/>
        <a:p>
          <a:endParaRPr lang="en-US"/>
        </a:p>
      </dgm:t>
    </dgm:pt>
    <dgm:pt modelId="{197DBEDF-7ED1-7344-88A3-9672A1C7F1AB}">
      <dgm:prSet/>
      <dgm:spPr/>
      <dgm:t>
        <a:bodyPr/>
        <a:lstStyle/>
        <a:p>
          <a:r>
            <a:rPr lang="en-US" dirty="0"/>
            <a:t>Encode</a:t>
          </a:r>
        </a:p>
      </dgm:t>
    </dgm:pt>
    <dgm:pt modelId="{4171C90F-5EF6-3342-BCDB-FACE0F1DA41C}" type="parTrans" cxnId="{662FF85A-1927-EF43-8061-61E80A990F2C}">
      <dgm:prSet/>
      <dgm:spPr/>
      <dgm:t>
        <a:bodyPr/>
        <a:lstStyle/>
        <a:p>
          <a:endParaRPr lang="en-US"/>
        </a:p>
      </dgm:t>
    </dgm:pt>
    <dgm:pt modelId="{A0CBE042-EA3C-A647-983F-BCE1EDCD980D}" type="sibTrans" cxnId="{662FF85A-1927-EF43-8061-61E80A990F2C}">
      <dgm:prSet/>
      <dgm:spPr/>
      <dgm:t>
        <a:bodyPr/>
        <a:lstStyle/>
        <a:p>
          <a:endParaRPr lang="en-US"/>
        </a:p>
      </dgm:t>
    </dgm:pt>
    <dgm:pt modelId="{130E376A-2A26-B543-9F05-588FB590A839}">
      <dgm:prSet/>
      <dgm:spPr/>
      <dgm:t>
        <a:bodyPr/>
        <a:lstStyle/>
        <a:p>
          <a:r>
            <a:rPr lang="en-US" dirty="0"/>
            <a:t>Channel</a:t>
          </a:r>
        </a:p>
      </dgm:t>
    </dgm:pt>
    <dgm:pt modelId="{488555B1-A0FD-674E-A3EF-66D9FB1AD5BD}" type="parTrans" cxnId="{975C59D4-19D3-C14C-8DFE-3941F7289290}">
      <dgm:prSet/>
      <dgm:spPr/>
      <dgm:t>
        <a:bodyPr/>
        <a:lstStyle/>
        <a:p>
          <a:endParaRPr lang="en-US"/>
        </a:p>
      </dgm:t>
    </dgm:pt>
    <dgm:pt modelId="{C080C6A2-1317-2149-B776-F2AB31E36730}" type="sibTrans" cxnId="{975C59D4-19D3-C14C-8DFE-3941F7289290}">
      <dgm:prSet/>
      <dgm:spPr/>
      <dgm:t>
        <a:bodyPr/>
        <a:lstStyle/>
        <a:p>
          <a:endParaRPr lang="en-US"/>
        </a:p>
      </dgm:t>
    </dgm:pt>
    <dgm:pt modelId="{114D147B-4B2C-5F4A-9CF7-80AAB9624853}">
      <dgm:prSet/>
      <dgm:spPr/>
      <dgm:t>
        <a:bodyPr/>
        <a:lstStyle/>
        <a:p>
          <a:r>
            <a:rPr lang="en-US" dirty="0"/>
            <a:t>Receiver</a:t>
          </a:r>
        </a:p>
      </dgm:t>
    </dgm:pt>
    <dgm:pt modelId="{F0716EA6-EC63-A545-AD1B-126F65CDD147}" type="parTrans" cxnId="{650AE7F5-FE28-D74F-8DF9-C0A354B50F03}">
      <dgm:prSet/>
      <dgm:spPr/>
      <dgm:t>
        <a:bodyPr/>
        <a:lstStyle/>
        <a:p>
          <a:endParaRPr lang="en-US"/>
        </a:p>
      </dgm:t>
    </dgm:pt>
    <dgm:pt modelId="{B1C73C0A-DCE6-C946-AC07-83E54D35091D}" type="sibTrans" cxnId="{650AE7F5-FE28-D74F-8DF9-C0A354B50F03}">
      <dgm:prSet/>
      <dgm:spPr/>
      <dgm:t>
        <a:bodyPr/>
        <a:lstStyle/>
        <a:p>
          <a:endParaRPr lang="en-US"/>
        </a:p>
      </dgm:t>
    </dgm:pt>
    <dgm:pt modelId="{45715C0B-6B4E-7643-8B6D-3C9CFB605749}">
      <dgm:prSet/>
      <dgm:spPr/>
      <dgm:t>
        <a:bodyPr/>
        <a:lstStyle/>
        <a:p>
          <a:r>
            <a:rPr lang="en-US" dirty="0"/>
            <a:t>Decode</a:t>
          </a:r>
        </a:p>
      </dgm:t>
    </dgm:pt>
    <dgm:pt modelId="{55CA6402-2D3C-DD4B-93E0-581300C16C12}" type="parTrans" cxnId="{BF9863D8-37E6-6040-8420-4618F24EE397}">
      <dgm:prSet/>
      <dgm:spPr/>
      <dgm:t>
        <a:bodyPr/>
        <a:lstStyle/>
        <a:p>
          <a:endParaRPr lang="en-US"/>
        </a:p>
      </dgm:t>
    </dgm:pt>
    <dgm:pt modelId="{26C238F5-6C97-9D4F-91BA-0413F3EFED2F}" type="sibTrans" cxnId="{BF9863D8-37E6-6040-8420-4618F24EE397}">
      <dgm:prSet/>
      <dgm:spPr/>
      <dgm:t>
        <a:bodyPr/>
        <a:lstStyle/>
        <a:p>
          <a:endParaRPr lang="en-US"/>
        </a:p>
      </dgm:t>
    </dgm:pt>
    <dgm:pt modelId="{6B9EC23C-5555-BE45-806D-A854873F4388}">
      <dgm:prSet/>
      <dgm:spPr/>
      <dgm:t>
        <a:bodyPr/>
        <a:lstStyle/>
        <a:p>
          <a:r>
            <a:rPr lang="en-US" dirty="0"/>
            <a:t>Feedback</a:t>
          </a:r>
        </a:p>
      </dgm:t>
    </dgm:pt>
    <dgm:pt modelId="{E324C96C-CA0E-5E42-B0A3-22DD80A2DD89}" type="parTrans" cxnId="{D00EC16C-03FD-8F4C-8466-79424D8080FA}">
      <dgm:prSet/>
      <dgm:spPr/>
      <dgm:t>
        <a:bodyPr/>
        <a:lstStyle/>
        <a:p>
          <a:endParaRPr lang="en-US"/>
        </a:p>
      </dgm:t>
    </dgm:pt>
    <dgm:pt modelId="{DCA5DD29-784D-0048-A416-02426369895D}" type="sibTrans" cxnId="{D00EC16C-03FD-8F4C-8466-79424D8080FA}">
      <dgm:prSet/>
      <dgm:spPr/>
      <dgm:t>
        <a:bodyPr/>
        <a:lstStyle/>
        <a:p>
          <a:endParaRPr lang="en-US"/>
        </a:p>
      </dgm:t>
    </dgm:pt>
    <dgm:pt modelId="{E2A623C7-7E2C-9243-80FD-6A4036CACAC5}" type="pres">
      <dgm:prSet presAssocID="{79CFA8A5-9A79-6747-B807-68FEC03828CD}" presName="cycle" presStyleCnt="0">
        <dgm:presLayoutVars>
          <dgm:dir/>
          <dgm:resizeHandles val="exact"/>
        </dgm:presLayoutVars>
      </dgm:prSet>
      <dgm:spPr/>
    </dgm:pt>
    <dgm:pt modelId="{2656FDC9-ABC7-8145-856E-B7F8C578BF14}" type="pres">
      <dgm:prSet presAssocID="{482F9F2F-D69E-944B-A61E-810D7973CDCC}" presName="node" presStyleLbl="node1" presStyleIdx="0" presStyleCnt="7">
        <dgm:presLayoutVars>
          <dgm:bulletEnabled val="1"/>
        </dgm:presLayoutVars>
      </dgm:prSet>
      <dgm:spPr/>
    </dgm:pt>
    <dgm:pt modelId="{5BD9B946-233C-BB44-871B-E7AD4C557984}" type="pres">
      <dgm:prSet presAssocID="{CCC7849F-07E7-E749-A68B-52DEA3780597}" presName="sibTrans" presStyleLbl="sibTrans2D1" presStyleIdx="0" presStyleCnt="7"/>
      <dgm:spPr/>
    </dgm:pt>
    <dgm:pt modelId="{22E0D63C-587E-774F-9E53-2E9A78EBA508}" type="pres">
      <dgm:prSet presAssocID="{CCC7849F-07E7-E749-A68B-52DEA3780597}" presName="connectorText" presStyleLbl="sibTrans2D1" presStyleIdx="0" presStyleCnt="7"/>
      <dgm:spPr/>
    </dgm:pt>
    <dgm:pt modelId="{E63A2BE5-0B61-044C-A095-29E363A55155}" type="pres">
      <dgm:prSet presAssocID="{9EEFDE55-EDCA-8D45-9C2A-E457705439B2}" presName="node" presStyleLbl="node1" presStyleIdx="1" presStyleCnt="7">
        <dgm:presLayoutVars>
          <dgm:bulletEnabled val="1"/>
        </dgm:presLayoutVars>
      </dgm:prSet>
      <dgm:spPr/>
    </dgm:pt>
    <dgm:pt modelId="{701593A7-1FBC-8B4D-B9C7-E8F2AF6CC0A5}" type="pres">
      <dgm:prSet presAssocID="{9D5BF80B-233B-E641-86F2-5F7EE968B317}" presName="sibTrans" presStyleLbl="sibTrans2D1" presStyleIdx="1" presStyleCnt="7"/>
      <dgm:spPr/>
    </dgm:pt>
    <dgm:pt modelId="{790089F5-A2B8-FB4B-91E9-6FB644A0E615}" type="pres">
      <dgm:prSet presAssocID="{9D5BF80B-233B-E641-86F2-5F7EE968B317}" presName="connectorText" presStyleLbl="sibTrans2D1" presStyleIdx="1" presStyleCnt="7"/>
      <dgm:spPr/>
    </dgm:pt>
    <dgm:pt modelId="{B298F5F6-091F-3B45-A029-98C5D8C2B896}" type="pres">
      <dgm:prSet presAssocID="{197DBEDF-7ED1-7344-88A3-9672A1C7F1AB}" presName="node" presStyleLbl="node1" presStyleIdx="2" presStyleCnt="7">
        <dgm:presLayoutVars>
          <dgm:bulletEnabled val="1"/>
        </dgm:presLayoutVars>
      </dgm:prSet>
      <dgm:spPr/>
    </dgm:pt>
    <dgm:pt modelId="{34C46375-E509-E545-9C81-40B937B6222E}" type="pres">
      <dgm:prSet presAssocID="{A0CBE042-EA3C-A647-983F-BCE1EDCD980D}" presName="sibTrans" presStyleLbl="sibTrans2D1" presStyleIdx="2" presStyleCnt="7"/>
      <dgm:spPr/>
    </dgm:pt>
    <dgm:pt modelId="{2F76A9EE-7AC2-0D4D-A81E-3A6722D2072C}" type="pres">
      <dgm:prSet presAssocID="{A0CBE042-EA3C-A647-983F-BCE1EDCD980D}" presName="connectorText" presStyleLbl="sibTrans2D1" presStyleIdx="2" presStyleCnt="7"/>
      <dgm:spPr/>
    </dgm:pt>
    <dgm:pt modelId="{27BEFE1A-4039-4841-B564-FF99E4B54959}" type="pres">
      <dgm:prSet presAssocID="{130E376A-2A26-B543-9F05-588FB590A839}" presName="node" presStyleLbl="node1" presStyleIdx="3" presStyleCnt="7">
        <dgm:presLayoutVars>
          <dgm:bulletEnabled val="1"/>
        </dgm:presLayoutVars>
      </dgm:prSet>
      <dgm:spPr/>
    </dgm:pt>
    <dgm:pt modelId="{D1E794A0-3C21-FF41-9BD5-72AF1415A07E}" type="pres">
      <dgm:prSet presAssocID="{C080C6A2-1317-2149-B776-F2AB31E36730}" presName="sibTrans" presStyleLbl="sibTrans2D1" presStyleIdx="3" presStyleCnt="7"/>
      <dgm:spPr/>
    </dgm:pt>
    <dgm:pt modelId="{54C9152B-FD3A-A945-A1C7-ADC77C456A29}" type="pres">
      <dgm:prSet presAssocID="{C080C6A2-1317-2149-B776-F2AB31E36730}" presName="connectorText" presStyleLbl="sibTrans2D1" presStyleIdx="3" presStyleCnt="7"/>
      <dgm:spPr/>
    </dgm:pt>
    <dgm:pt modelId="{274177A8-9B67-0D43-8251-C87B0A40BE74}" type="pres">
      <dgm:prSet presAssocID="{114D147B-4B2C-5F4A-9CF7-80AAB9624853}" presName="node" presStyleLbl="node1" presStyleIdx="4" presStyleCnt="7">
        <dgm:presLayoutVars>
          <dgm:bulletEnabled val="1"/>
        </dgm:presLayoutVars>
      </dgm:prSet>
      <dgm:spPr/>
    </dgm:pt>
    <dgm:pt modelId="{2E7406DD-7163-1247-B101-5017BC8FDEF4}" type="pres">
      <dgm:prSet presAssocID="{B1C73C0A-DCE6-C946-AC07-83E54D35091D}" presName="sibTrans" presStyleLbl="sibTrans2D1" presStyleIdx="4" presStyleCnt="7"/>
      <dgm:spPr/>
    </dgm:pt>
    <dgm:pt modelId="{BD043ED9-F5D8-274F-A341-4FB23F5A51BB}" type="pres">
      <dgm:prSet presAssocID="{B1C73C0A-DCE6-C946-AC07-83E54D35091D}" presName="connectorText" presStyleLbl="sibTrans2D1" presStyleIdx="4" presStyleCnt="7"/>
      <dgm:spPr/>
    </dgm:pt>
    <dgm:pt modelId="{CF32964B-E4B1-7349-A097-384214CBF397}" type="pres">
      <dgm:prSet presAssocID="{45715C0B-6B4E-7643-8B6D-3C9CFB605749}" presName="node" presStyleLbl="node1" presStyleIdx="5" presStyleCnt="7">
        <dgm:presLayoutVars>
          <dgm:bulletEnabled val="1"/>
        </dgm:presLayoutVars>
      </dgm:prSet>
      <dgm:spPr/>
    </dgm:pt>
    <dgm:pt modelId="{36C74692-3AF4-124E-9A21-12BC69356A31}" type="pres">
      <dgm:prSet presAssocID="{26C238F5-6C97-9D4F-91BA-0413F3EFED2F}" presName="sibTrans" presStyleLbl="sibTrans2D1" presStyleIdx="5" presStyleCnt="7"/>
      <dgm:spPr/>
    </dgm:pt>
    <dgm:pt modelId="{784431B9-C6F9-6F40-A23C-3B93F1A35916}" type="pres">
      <dgm:prSet presAssocID="{26C238F5-6C97-9D4F-91BA-0413F3EFED2F}" presName="connectorText" presStyleLbl="sibTrans2D1" presStyleIdx="5" presStyleCnt="7"/>
      <dgm:spPr/>
    </dgm:pt>
    <dgm:pt modelId="{5454AA9D-89DE-D441-8877-4468522904FA}" type="pres">
      <dgm:prSet presAssocID="{6B9EC23C-5555-BE45-806D-A854873F4388}" presName="node" presStyleLbl="node1" presStyleIdx="6" presStyleCnt="7">
        <dgm:presLayoutVars>
          <dgm:bulletEnabled val="1"/>
        </dgm:presLayoutVars>
      </dgm:prSet>
      <dgm:spPr/>
    </dgm:pt>
    <dgm:pt modelId="{406D2C04-D940-AE45-AFB3-BAC6328D0A06}" type="pres">
      <dgm:prSet presAssocID="{DCA5DD29-784D-0048-A416-02426369895D}" presName="sibTrans" presStyleLbl="sibTrans2D1" presStyleIdx="6" presStyleCnt="7"/>
      <dgm:spPr/>
    </dgm:pt>
    <dgm:pt modelId="{69025D72-555D-7A40-B2EA-802E1411A2C7}" type="pres">
      <dgm:prSet presAssocID="{DCA5DD29-784D-0048-A416-02426369895D}" presName="connectorText" presStyleLbl="sibTrans2D1" presStyleIdx="6" presStyleCnt="7"/>
      <dgm:spPr/>
    </dgm:pt>
  </dgm:ptLst>
  <dgm:cxnLst>
    <dgm:cxn modelId="{31A47A0A-B333-CD40-A695-4C23DB0D7EC3}" type="presOf" srcId="{114D147B-4B2C-5F4A-9CF7-80AAB9624853}" destId="{274177A8-9B67-0D43-8251-C87B0A40BE74}" srcOrd="0" destOrd="0" presId="urn:microsoft.com/office/officeart/2005/8/layout/cycle2"/>
    <dgm:cxn modelId="{887A3C17-D12B-8B4C-969C-A865CECAC723}" type="presOf" srcId="{A0CBE042-EA3C-A647-983F-BCE1EDCD980D}" destId="{34C46375-E509-E545-9C81-40B937B6222E}" srcOrd="0" destOrd="0" presId="urn:microsoft.com/office/officeart/2005/8/layout/cycle2"/>
    <dgm:cxn modelId="{B4DEF72D-6A48-7142-A303-5D692629FEA3}" srcId="{79CFA8A5-9A79-6747-B807-68FEC03828CD}" destId="{9EEFDE55-EDCA-8D45-9C2A-E457705439B2}" srcOrd="1" destOrd="0" parTransId="{0245F149-9284-3B44-BC67-C45AACB22399}" sibTransId="{9D5BF80B-233B-E641-86F2-5F7EE968B317}"/>
    <dgm:cxn modelId="{271A842F-5D81-3042-A030-DBC0B63C5147}" type="presOf" srcId="{B1C73C0A-DCE6-C946-AC07-83E54D35091D}" destId="{BD043ED9-F5D8-274F-A341-4FB23F5A51BB}" srcOrd="1" destOrd="0" presId="urn:microsoft.com/office/officeart/2005/8/layout/cycle2"/>
    <dgm:cxn modelId="{1B5D7042-BC4F-C144-B6E4-5164AAE1A13B}" type="presOf" srcId="{9D5BF80B-233B-E641-86F2-5F7EE968B317}" destId="{790089F5-A2B8-FB4B-91E9-6FB644A0E615}" srcOrd="1" destOrd="0" presId="urn:microsoft.com/office/officeart/2005/8/layout/cycle2"/>
    <dgm:cxn modelId="{8BE44345-0DE3-C941-BF54-F50B256C3473}" srcId="{79CFA8A5-9A79-6747-B807-68FEC03828CD}" destId="{482F9F2F-D69E-944B-A61E-810D7973CDCC}" srcOrd="0" destOrd="0" parTransId="{4A98534E-A59E-BC4F-A963-A1EB7EFF8D31}" sibTransId="{CCC7849F-07E7-E749-A68B-52DEA3780597}"/>
    <dgm:cxn modelId="{F8965A58-CCDA-0F44-BD83-8761CFBF0D8B}" type="presOf" srcId="{26C238F5-6C97-9D4F-91BA-0413F3EFED2F}" destId="{784431B9-C6F9-6F40-A23C-3B93F1A35916}" srcOrd="1" destOrd="0" presId="urn:microsoft.com/office/officeart/2005/8/layout/cycle2"/>
    <dgm:cxn modelId="{662FF85A-1927-EF43-8061-61E80A990F2C}" srcId="{79CFA8A5-9A79-6747-B807-68FEC03828CD}" destId="{197DBEDF-7ED1-7344-88A3-9672A1C7F1AB}" srcOrd="2" destOrd="0" parTransId="{4171C90F-5EF6-3342-BCDB-FACE0F1DA41C}" sibTransId="{A0CBE042-EA3C-A647-983F-BCE1EDCD980D}"/>
    <dgm:cxn modelId="{4C3AF65D-A71F-2647-9FA0-1894AFC334D9}" type="presOf" srcId="{C080C6A2-1317-2149-B776-F2AB31E36730}" destId="{54C9152B-FD3A-A945-A1C7-ADC77C456A29}" srcOrd="1" destOrd="0" presId="urn:microsoft.com/office/officeart/2005/8/layout/cycle2"/>
    <dgm:cxn modelId="{B89F9B69-B1CD-C24E-949E-63734FE1C8E4}" type="presOf" srcId="{DCA5DD29-784D-0048-A416-02426369895D}" destId="{69025D72-555D-7A40-B2EA-802E1411A2C7}" srcOrd="1" destOrd="0" presId="urn:microsoft.com/office/officeart/2005/8/layout/cycle2"/>
    <dgm:cxn modelId="{D00EC16C-03FD-8F4C-8466-79424D8080FA}" srcId="{79CFA8A5-9A79-6747-B807-68FEC03828CD}" destId="{6B9EC23C-5555-BE45-806D-A854873F4388}" srcOrd="6" destOrd="0" parTransId="{E324C96C-CA0E-5E42-B0A3-22DD80A2DD89}" sibTransId="{DCA5DD29-784D-0048-A416-02426369895D}"/>
    <dgm:cxn modelId="{4162006E-9D06-7D4C-A5D7-65451D795146}" type="presOf" srcId="{130E376A-2A26-B543-9F05-588FB590A839}" destId="{27BEFE1A-4039-4841-B564-FF99E4B54959}" srcOrd="0" destOrd="0" presId="urn:microsoft.com/office/officeart/2005/8/layout/cycle2"/>
    <dgm:cxn modelId="{86A2246F-5396-8646-85C2-23AF690DFFD9}" type="presOf" srcId="{CCC7849F-07E7-E749-A68B-52DEA3780597}" destId="{22E0D63C-587E-774F-9E53-2E9A78EBA508}" srcOrd="1" destOrd="0" presId="urn:microsoft.com/office/officeart/2005/8/layout/cycle2"/>
    <dgm:cxn modelId="{0A5D9A6F-0107-3148-A48A-181789CE4D21}" type="presOf" srcId="{26C238F5-6C97-9D4F-91BA-0413F3EFED2F}" destId="{36C74692-3AF4-124E-9A21-12BC69356A31}" srcOrd="0" destOrd="0" presId="urn:microsoft.com/office/officeart/2005/8/layout/cycle2"/>
    <dgm:cxn modelId="{C090C571-33FE-504D-8F63-07E42EE2BB5F}" type="presOf" srcId="{6B9EC23C-5555-BE45-806D-A854873F4388}" destId="{5454AA9D-89DE-D441-8877-4468522904FA}" srcOrd="0" destOrd="0" presId="urn:microsoft.com/office/officeart/2005/8/layout/cycle2"/>
    <dgm:cxn modelId="{AD0CE87C-B724-EF4C-A610-65F5C10501E6}" type="presOf" srcId="{9EEFDE55-EDCA-8D45-9C2A-E457705439B2}" destId="{E63A2BE5-0B61-044C-A095-29E363A55155}" srcOrd="0" destOrd="0" presId="urn:microsoft.com/office/officeart/2005/8/layout/cycle2"/>
    <dgm:cxn modelId="{AA035981-336D-9C40-B6FB-4AFA648DBDB3}" type="presOf" srcId="{C080C6A2-1317-2149-B776-F2AB31E36730}" destId="{D1E794A0-3C21-FF41-9BD5-72AF1415A07E}" srcOrd="0" destOrd="0" presId="urn:microsoft.com/office/officeart/2005/8/layout/cycle2"/>
    <dgm:cxn modelId="{81A85384-9086-4648-955A-764E8B915ED0}" type="presOf" srcId="{B1C73C0A-DCE6-C946-AC07-83E54D35091D}" destId="{2E7406DD-7163-1247-B101-5017BC8FDEF4}" srcOrd="0" destOrd="0" presId="urn:microsoft.com/office/officeart/2005/8/layout/cycle2"/>
    <dgm:cxn modelId="{70E5F99A-4B45-964E-A5F0-B4B677376A74}" type="presOf" srcId="{CCC7849F-07E7-E749-A68B-52DEA3780597}" destId="{5BD9B946-233C-BB44-871B-E7AD4C557984}" srcOrd="0" destOrd="0" presId="urn:microsoft.com/office/officeart/2005/8/layout/cycle2"/>
    <dgm:cxn modelId="{EBBB08B6-2BEC-BD40-8E17-59675B42ED81}" type="presOf" srcId="{197DBEDF-7ED1-7344-88A3-9672A1C7F1AB}" destId="{B298F5F6-091F-3B45-A029-98C5D8C2B896}" srcOrd="0" destOrd="0" presId="urn:microsoft.com/office/officeart/2005/8/layout/cycle2"/>
    <dgm:cxn modelId="{3AD667C9-A43D-6840-9F69-1757B35BCEB0}" type="presOf" srcId="{DCA5DD29-784D-0048-A416-02426369895D}" destId="{406D2C04-D940-AE45-AFB3-BAC6328D0A06}" srcOrd="0" destOrd="0" presId="urn:microsoft.com/office/officeart/2005/8/layout/cycle2"/>
    <dgm:cxn modelId="{975C59D4-19D3-C14C-8DFE-3941F7289290}" srcId="{79CFA8A5-9A79-6747-B807-68FEC03828CD}" destId="{130E376A-2A26-B543-9F05-588FB590A839}" srcOrd="3" destOrd="0" parTransId="{488555B1-A0FD-674E-A3EF-66D9FB1AD5BD}" sibTransId="{C080C6A2-1317-2149-B776-F2AB31E36730}"/>
    <dgm:cxn modelId="{BF9863D8-37E6-6040-8420-4618F24EE397}" srcId="{79CFA8A5-9A79-6747-B807-68FEC03828CD}" destId="{45715C0B-6B4E-7643-8B6D-3C9CFB605749}" srcOrd="5" destOrd="0" parTransId="{55CA6402-2D3C-DD4B-93E0-581300C16C12}" sibTransId="{26C238F5-6C97-9D4F-91BA-0413F3EFED2F}"/>
    <dgm:cxn modelId="{B3128ED8-CAC6-3443-A86B-8FC1C46F738D}" type="presOf" srcId="{79CFA8A5-9A79-6747-B807-68FEC03828CD}" destId="{E2A623C7-7E2C-9243-80FD-6A4036CACAC5}" srcOrd="0" destOrd="0" presId="urn:microsoft.com/office/officeart/2005/8/layout/cycle2"/>
    <dgm:cxn modelId="{830BDCD8-243A-CB49-B348-F371737BC357}" type="presOf" srcId="{A0CBE042-EA3C-A647-983F-BCE1EDCD980D}" destId="{2F76A9EE-7AC2-0D4D-A81E-3A6722D2072C}" srcOrd="1" destOrd="0" presId="urn:microsoft.com/office/officeart/2005/8/layout/cycle2"/>
    <dgm:cxn modelId="{6DB170DB-6890-DD44-9D27-A71F9253794B}" type="presOf" srcId="{9D5BF80B-233B-E641-86F2-5F7EE968B317}" destId="{701593A7-1FBC-8B4D-B9C7-E8F2AF6CC0A5}" srcOrd="0" destOrd="0" presId="urn:microsoft.com/office/officeart/2005/8/layout/cycle2"/>
    <dgm:cxn modelId="{E5B597F4-CB02-B142-8587-BB96B6716E23}" type="presOf" srcId="{482F9F2F-D69E-944B-A61E-810D7973CDCC}" destId="{2656FDC9-ABC7-8145-856E-B7F8C578BF14}" srcOrd="0" destOrd="0" presId="urn:microsoft.com/office/officeart/2005/8/layout/cycle2"/>
    <dgm:cxn modelId="{650AE7F5-FE28-D74F-8DF9-C0A354B50F03}" srcId="{79CFA8A5-9A79-6747-B807-68FEC03828CD}" destId="{114D147B-4B2C-5F4A-9CF7-80AAB9624853}" srcOrd="4" destOrd="0" parTransId="{F0716EA6-EC63-A545-AD1B-126F65CDD147}" sibTransId="{B1C73C0A-DCE6-C946-AC07-83E54D35091D}"/>
    <dgm:cxn modelId="{C82858FF-4AB7-1B4F-BB1A-03BDA39C1BE8}" type="presOf" srcId="{45715C0B-6B4E-7643-8B6D-3C9CFB605749}" destId="{CF32964B-E4B1-7349-A097-384214CBF397}" srcOrd="0" destOrd="0" presId="urn:microsoft.com/office/officeart/2005/8/layout/cycle2"/>
    <dgm:cxn modelId="{68176BA2-22EB-5B47-A5F3-0307F3295574}" type="presParOf" srcId="{E2A623C7-7E2C-9243-80FD-6A4036CACAC5}" destId="{2656FDC9-ABC7-8145-856E-B7F8C578BF14}" srcOrd="0" destOrd="0" presId="urn:microsoft.com/office/officeart/2005/8/layout/cycle2"/>
    <dgm:cxn modelId="{1B816F1D-D428-3243-A8CE-6B7EE85FF35B}" type="presParOf" srcId="{E2A623C7-7E2C-9243-80FD-6A4036CACAC5}" destId="{5BD9B946-233C-BB44-871B-E7AD4C557984}" srcOrd="1" destOrd="0" presId="urn:microsoft.com/office/officeart/2005/8/layout/cycle2"/>
    <dgm:cxn modelId="{E7E9F346-D5CC-B84E-8408-B3B896A33DF1}" type="presParOf" srcId="{5BD9B946-233C-BB44-871B-E7AD4C557984}" destId="{22E0D63C-587E-774F-9E53-2E9A78EBA508}" srcOrd="0" destOrd="0" presId="urn:microsoft.com/office/officeart/2005/8/layout/cycle2"/>
    <dgm:cxn modelId="{D718D574-16B5-A848-A627-215447A449D5}" type="presParOf" srcId="{E2A623C7-7E2C-9243-80FD-6A4036CACAC5}" destId="{E63A2BE5-0B61-044C-A095-29E363A55155}" srcOrd="2" destOrd="0" presId="urn:microsoft.com/office/officeart/2005/8/layout/cycle2"/>
    <dgm:cxn modelId="{BDCE502C-2A4B-7546-B62D-22D3CD4AE824}" type="presParOf" srcId="{E2A623C7-7E2C-9243-80FD-6A4036CACAC5}" destId="{701593A7-1FBC-8B4D-B9C7-E8F2AF6CC0A5}" srcOrd="3" destOrd="0" presId="urn:microsoft.com/office/officeart/2005/8/layout/cycle2"/>
    <dgm:cxn modelId="{68015BA2-873A-A74C-B2C2-3A46AD32BE86}" type="presParOf" srcId="{701593A7-1FBC-8B4D-B9C7-E8F2AF6CC0A5}" destId="{790089F5-A2B8-FB4B-91E9-6FB644A0E615}" srcOrd="0" destOrd="0" presId="urn:microsoft.com/office/officeart/2005/8/layout/cycle2"/>
    <dgm:cxn modelId="{9692FC81-42E2-7E42-97C9-DDA92FA723E0}" type="presParOf" srcId="{E2A623C7-7E2C-9243-80FD-6A4036CACAC5}" destId="{B298F5F6-091F-3B45-A029-98C5D8C2B896}" srcOrd="4" destOrd="0" presId="urn:microsoft.com/office/officeart/2005/8/layout/cycle2"/>
    <dgm:cxn modelId="{D81BBE35-BD07-5945-B789-7D3556BB611D}" type="presParOf" srcId="{E2A623C7-7E2C-9243-80FD-6A4036CACAC5}" destId="{34C46375-E509-E545-9C81-40B937B6222E}" srcOrd="5" destOrd="0" presId="urn:microsoft.com/office/officeart/2005/8/layout/cycle2"/>
    <dgm:cxn modelId="{C1FC3255-80DD-E242-A24E-F49A68692153}" type="presParOf" srcId="{34C46375-E509-E545-9C81-40B937B6222E}" destId="{2F76A9EE-7AC2-0D4D-A81E-3A6722D2072C}" srcOrd="0" destOrd="0" presId="urn:microsoft.com/office/officeart/2005/8/layout/cycle2"/>
    <dgm:cxn modelId="{C5E82E51-B009-464B-B4DE-6418FA72A110}" type="presParOf" srcId="{E2A623C7-7E2C-9243-80FD-6A4036CACAC5}" destId="{27BEFE1A-4039-4841-B564-FF99E4B54959}" srcOrd="6" destOrd="0" presId="urn:microsoft.com/office/officeart/2005/8/layout/cycle2"/>
    <dgm:cxn modelId="{83AD62EF-F8EC-BD4A-A3A9-D3D7A681F10D}" type="presParOf" srcId="{E2A623C7-7E2C-9243-80FD-6A4036CACAC5}" destId="{D1E794A0-3C21-FF41-9BD5-72AF1415A07E}" srcOrd="7" destOrd="0" presId="urn:microsoft.com/office/officeart/2005/8/layout/cycle2"/>
    <dgm:cxn modelId="{7B4D6450-CEEE-CA4C-965A-117942CDC361}" type="presParOf" srcId="{D1E794A0-3C21-FF41-9BD5-72AF1415A07E}" destId="{54C9152B-FD3A-A945-A1C7-ADC77C456A29}" srcOrd="0" destOrd="0" presId="urn:microsoft.com/office/officeart/2005/8/layout/cycle2"/>
    <dgm:cxn modelId="{74F867EA-B005-934C-8038-EED53D4B98EE}" type="presParOf" srcId="{E2A623C7-7E2C-9243-80FD-6A4036CACAC5}" destId="{274177A8-9B67-0D43-8251-C87B0A40BE74}" srcOrd="8" destOrd="0" presId="urn:microsoft.com/office/officeart/2005/8/layout/cycle2"/>
    <dgm:cxn modelId="{5C47AEDA-962E-8C4F-AB28-78F7FCFCA9E6}" type="presParOf" srcId="{E2A623C7-7E2C-9243-80FD-6A4036CACAC5}" destId="{2E7406DD-7163-1247-B101-5017BC8FDEF4}" srcOrd="9" destOrd="0" presId="urn:microsoft.com/office/officeart/2005/8/layout/cycle2"/>
    <dgm:cxn modelId="{FBC80811-AB19-7844-97CD-584C0D5B4FC6}" type="presParOf" srcId="{2E7406DD-7163-1247-B101-5017BC8FDEF4}" destId="{BD043ED9-F5D8-274F-A341-4FB23F5A51BB}" srcOrd="0" destOrd="0" presId="urn:microsoft.com/office/officeart/2005/8/layout/cycle2"/>
    <dgm:cxn modelId="{4BF598F9-8B0F-634E-94E1-2327D27402C6}" type="presParOf" srcId="{E2A623C7-7E2C-9243-80FD-6A4036CACAC5}" destId="{CF32964B-E4B1-7349-A097-384214CBF397}" srcOrd="10" destOrd="0" presId="urn:microsoft.com/office/officeart/2005/8/layout/cycle2"/>
    <dgm:cxn modelId="{6132A631-81AE-8046-91E5-20B0A0156CDE}" type="presParOf" srcId="{E2A623C7-7E2C-9243-80FD-6A4036CACAC5}" destId="{36C74692-3AF4-124E-9A21-12BC69356A31}" srcOrd="11" destOrd="0" presId="urn:microsoft.com/office/officeart/2005/8/layout/cycle2"/>
    <dgm:cxn modelId="{77F8F262-B359-BE4C-81BD-22F4B898DEC3}" type="presParOf" srcId="{36C74692-3AF4-124E-9A21-12BC69356A31}" destId="{784431B9-C6F9-6F40-A23C-3B93F1A35916}" srcOrd="0" destOrd="0" presId="urn:microsoft.com/office/officeart/2005/8/layout/cycle2"/>
    <dgm:cxn modelId="{B7EBC3F4-4392-7743-B828-05EB0E8DEF4C}" type="presParOf" srcId="{E2A623C7-7E2C-9243-80FD-6A4036CACAC5}" destId="{5454AA9D-89DE-D441-8877-4468522904FA}" srcOrd="12" destOrd="0" presId="urn:microsoft.com/office/officeart/2005/8/layout/cycle2"/>
    <dgm:cxn modelId="{34044EDE-4F1D-6142-B0A6-A8A691471287}" type="presParOf" srcId="{E2A623C7-7E2C-9243-80FD-6A4036CACAC5}" destId="{406D2C04-D940-AE45-AFB3-BAC6328D0A06}" srcOrd="13" destOrd="0" presId="urn:microsoft.com/office/officeart/2005/8/layout/cycle2"/>
    <dgm:cxn modelId="{078BC979-6B15-844D-B420-8F8F6793FE3E}" type="presParOf" srcId="{406D2C04-D940-AE45-AFB3-BAC6328D0A06}" destId="{69025D72-555D-7A40-B2EA-802E1411A2C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CFA8A5-9A79-6747-B807-68FEC03828CD}" type="doc">
      <dgm:prSet loTypeId="urn:microsoft.com/office/officeart/2005/8/layout/funnel1" loCatId="list" qsTypeId="urn:microsoft.com/office/officeart/2005/8/quickstyle/simple1" qsCatId="simple" csTypeId="urn:microsoft.com/office/officeart/2005/8/colors/accent1_2" csCatId="accent1" phldr="1"/>
      <dgm:spPr/>
      <dgm:t>
        <a:bodyPr/>
        <a:lstStyle/>
        <a:p>
          <a:endParaRPr lang="en-US"/>
        </a:p>
      </dgm:t>
    </dgm:pt>
    <dgm:pt modelId="{8D6B0C4C-38DE-3441-9F21-AF478D3234CE}" type="pres">
      <dgm:prSet presAssocID="{79CFA8A5-9A79-6747-B807-68FEC03828CD}" presName="Name0" presStyleCnt="0">
        <dgm:presLayoutVars>
          <dgm:chMax val="4"/>
          <dgm:resizeHandles val="exact"/>
        </dgm:presLayoutVars>
      </dgm:prSet>
      <dgm:spPr/>
    </dgm:pt>
  </dgm:ptLst>
  <dgm:cxnLst>
    <dgm:cxn modelId="{49F82543-2267-5B48-A021-D2E9146C66F6}" type="presOf" srcId="{79CFA8A5-9A79-6747-B807-68FEC03828CD}" destId="{8D6B0C4C-38DE-3441-9F21-AF478D3234CE}" srcOrd="0"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581F77-EFA7-6D43-A630-768ADC1AE50A}"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n-US"/>
        </a:p>
      </dgm:t>
    </dgm:pt>
    <dgm:pt modelId="{BAD70983-CCDA-DD4E-970A-2ADA3D000275}">
      <dgm:prSet/>
      <dgm:spPr/>
      <dgm:t>
        <a:bodyPr/>
        <a:lstStyle/>
        <a:p>
          <a:r>
            <a:rPr lang="en-US" dirty="0"/>
            <a:t>Feeling</a:t>
          </a:r>
        </a:p>
      </dgm:t>
    </dgm:pt>
    <dgm:pt modelId="{06CF0444-514F-2846-B133-2C72D1C29F74}" type="parTrans" cxnId="{D3DD3154-3BB7-2C44-ADB1-A0E7AC02AF08}">
      <dgm:prSet/>
      <dgm:spPr/>
      <dgm:t>
        <a:bodyPr/>
        <a:lstStyle/>
        <a:p>
          <a:endParaRPr lang="en-US"/>
        </a:p>
      </dgm:t>
    </dgm:pt>
    <dgm:pt modelId="{E1E0C27E-1AF0-AD4D-BC4F-3FEC3C5292A9}" type="sibTrans" cxnId="{D3DD3154-3BB7-2C44-ADB1-A0E7AC02AF08}">
      <dgm:prSet/>
      <dgm:spPr/>
      <dgm:t>
        <a:bodyPr/>
        <a:lstStyle/>
        <a:p>
          <a:endParaRPr lang="en-US"/>
        </a:p>
      </dgm:t>
    </dgm:pt>
    <dgm:pt modelId="{9535CE02-3A98-824A-A357-99ACFC6D31D2}" type="pres">
      <dgm:prSet presAssocID="{7C581F77-EFA7-6D43-A630-768ADC1AE50A}" presName="linearFlow" presStyleCnt="0">
        <dgm:presLayoutVars>
          <dgm:dir/>
          <dgm:resizeHandles val="exact"/>
        </dgm:presLayoutVars>
      </dgm:prSet>
      <dgm:spPr/>
    </dgm:pt>
    <dgm:pt modelId="{C1AFB401-C5A1-5D4F-A07C-1819100C4E57}" type="pres">
      <dgm:prSet presAssocID="{BAD70983-CCDA-DD4E-970A-2ADA3D000275}" presName="composite" presStyleCnt="0"/>
      <dgm:spPr/>
    </dgm:pt>
    <dgm:pt modelId="{1F6A09F6-696C-FC4F-86AB-62E810CDC358}" type="pres">
      <dgm:prSet presAssocID="{BAD70983-CCDA-DD4E-970A-2ADA3D000275}" presName="imgShp" presStyleLbl="fgImgPlace1" presStyleIdx="0" presStyleCnt="1"/>
      <dgm:spPr/>
    </dgm:pt>
    <dgm:pt modelId="{9A2FF06B-66AB-274A-BCB8-1242E28BF144}" type="pres">
      <dgm:prSet presAssocID="{BAD70983-CCDA-DD4E-970A-2ADA3D000275}" presName="txShp" presStyleLbl="node1" presStyleIdx="0" presStyleCnt="1" custScaleX="117833" custScaleY="157131">
        <dgm:presLayoutVars>
          <dgm:bulletEnabled val="1"/>
        </dgm:presLayoutVars>
      </dgm:prSet>
      <dgm:spPr/>
    </dgm:pt>
  </dgm:ptLst>
  <dgm:cxnLst>
    <dgm:cxn modelId="{C92A3A2C-3BCE-A746-9640-A2F45A8053A0}" type="presOf" srcId="{7C581F77-EFA7-6D43-A630-768ADC1AE50A}" destId="{9535CE02-3A98-824A-A357-99ACFC6D31D2}" srcOrd="0" destOrd="0" presId="urn:microsoft.com/office/officeart/2005/8/layout/vList3"/>
    <dgm:cxn modelId="{D3DD3154-3BB7-2C44-ADB1-A0E7AC02AF08}" srcId="{7C581F77-EFA7-6D43-A630-768ADC1AE50A}" destId="{BAD70983-CCDA-DD4E-970A-2ADA3D000275}" srcOrd="0" destOrd="0" parTransId="{06CF0444-514F-2846-B133-2C72D1C29F74}" sibTransId="{E1E0C27E-1AF0-AD4D-BC4F-3FEC3C5292A9}"/>
    <dgm:cxn modelId="{3B1245EA-A558-6F40-8637-09A0D245BD08}" type="presOf" srcId="{BAD70983-CCDA-DD4E-970A-2ADA3D000275}" destId="{9A2FF06B-66AB-274A-BCB8-1242E28BF144}" srcOrd="0" destOrd="0" presId="urn:microsoft.com/office/officeart/2005/8/layout/vList3"/>
    <dgm:cxn modelId="{9F3E1A9B-BE5B-444D-B4E1-DE44798F710F}" type="presParOf" srcId="{9535CE02-3A98-824A-A357-99ACFC6D31D2}" destId="{C1AFB401-C5A1-5D4F-A07C-1819100C4E57}" srcOrd="0" destOrd="0" presId="urn:microsoft.com/office/officeart/2005/8/layout/vList3"/>
    <dgm:cxn modelId="{3EEB550A-B501-CF47-9F41-321C5C887D3B}" type="presParOf" srcId="{C1AFB401-C5A1-5D4F-A07C-1819100C4E57}" destId="{1F6A09F6-696C-FC4F-86AB-62E810CDC358}" srcOrd="0" destOrd="0" presId="urn:microsoft.com/office/officeart/2005/8/layout/vList3"/>
    <dgm:cxn modelId="{D25D0F7F-A18C-9F45-9B77-6980752C3E38}" type="presParOf" srcId="{C1AFB401-C5A1-5D4F-A07C-1819100C4E57}" destId="{9A2FF06B-66AB-274A-BCB8-1242E28BF144}"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607186-D3CF-6A4C-8BEB-B3F236178CE1}"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n-US"/>
        </a:p>
      </dgm:t>
    </dgm:pt>
    <dgm:pt modelId="{7CA19F5A-A35D-BB48-8E7D-E6B1141896B3}">
      <dgm:prSet/>
      <dgm:spPr/>
      <dgm:t>
        <a:bodyPr/>
        <a:lstStyle/>
        <a:p>
          <a:r>
            <a:rPr lang="en-US" dirty="0"/>
            <a:t>Seeing</a:t>
          </a:r>
        </a:p>
      </dgm:t>
    </dgm:pt>
    <dgm:pt modelId="{D5BFB2BE-D5C3-5941-911D-CA4ED7475490}" type="parTrans" cxnId="{92ED1193-D220-2D45-B965-CD9AAE982E99}">
      <dgm:prSet/>
      <dgm:spPr/>
      <dgm:t>
        <a:bodyPr/>
        <a:lstStyle/>
        <a:p>
          <a:endParaRPr lang="en-US"/>
        </a:p>
      </dgm:t>
    </dgm:pt>
    <dgm:pt modelId="{4EFCDE49-E56B-5E41-B01E-317FA85833C3}" type="sibTrans" cxnId="{92ED1193-D220-2D45-B965-CD9AAE982E99}">
      <dgm:prSet/>
      <dgm:spPr/>
      <dgm:t>
        <a:bodyPr/>
        <a:lstStyle/>
        <a:p>
          <a:endParaRPr lang="en-US"/>
        </a:p>
      </dgm:t>
    </dgm:pt>
    <dgm:pt modelId="{939122D7-D509-C947-9DAF-91C0CE6C2E5B}" type="pres">
      <dgm:prSet presAssocID="{74607186-D3CF-6A4C-8BEB-B3F236178CE1}" presName="linearFlow" presStyleCnt="0">
        <dgm:presLayoutVars>
          <dgm:dir/>
          <dgm:resizeHandles val="exact"/>
        </dgm:presLayoutVars>
      </dgm:prSet>
      <dgm:spPr/>
    </dgm:pt>
    <dgm:pt modelId="{E2CFFF34-A4B3-BD4B-A9D5-D48AAD801761}" type="pres">
      <dgm:prSet presAssocID="{7CA19F5A-A35D-BB48-8E7D-E6B1141896B3}" presName="composite" presStyleCnt="0"/>
      <dgm:spPr/>
    </dgm:pt>
    <dgm:pt modelId="{18ACFFEA-3994-C948-B132-0C9098490AB3}" type="pres">
      <dgm:prSet presAssocID="{7CA19F5A-A35D-BB48-8E7D-E6B1141896B3}" presName="imgShp" presStyleLbl="fgImgPlace1" presStyleIdx="0" presStyleCnt="1"/>
      <dgm:spPr/>
    </dgm:pt>
    <dgm:pt modelId="{5AD6A5FF-BCED-3548-9D0A-08F5F4126B05}" type="pres">
      <dgm:prSet presAssocID="{7CA19F5A-A35D-BB48-8E7D-E6B1141896B3}" presName="txShp" presStyleLbl="node1" presStyleIdx="0" presStyleCnt="1" custScaleX="117476" custScaleY="156908">
        <dgm:presLayoutVars>
          <dgm:bulletEnabled val="1"/>
        </dgm:presLayoutVars>
      </dgm:prSet>
      <dgm:spPr/>
    </dgm:pt>
  </dgm:ptLst>
  <dgm:cxnLst>
    <dgm:cxn modelId="{92ED1193-D220-2D45-B965-CD9AAE982E99}" srcId="{74607186-D3CF-6A4C-8BEB-B3F236178CE1}" destId="{7CA19F5A-A35D-BB48-8E7D-E6B1141896B3}" srcOrd="0" destOrd="0" parTransId="{D5BFB2BE-D5C3-5941-911D-CA4ED7475490}" sibTransId="{4EFCDE49-E56B-5E41-B01E-317FA85833C3}"/>
    <dgm:cxn modelId="{61C20D96-07AA-2244-B961-385D6540A184}" type="presOf" srcId="{7CA19F5A-A35D-BB48-8E7D-E6B1141896B3}" destId="{5AD6A5FF-BCED-3548-9D0A-08F5F4126B05}" srcOrd="0" destOrd="0" presId="urn:microsoft.com/office/officeart/2005/8/layout/vList3"/>
    <dgm:cxn modelId="{54C1E39E-7293-8347-BFCB-97839C1B939D}" type="presOf" srcId="{74607186-D3CF-6A4C-8BEB-B3F236178CE1}" destId="{939122D7-D509-C947-9DAF-91C0CE6C2E5B}" srcOrd="0" destOrd="0" presId="urn:microsoft.com/office/officeart/2005/8/layout/vList3"/>
    <dgm:cxn modelId="{00811769-87E3-4849-8AC7-F9AB7EA86593}" type="presParOf" srcId="{939122D7-D509-C947-9DAF-91C0CE6C2E5B}" destId="{E2CFFF34-A4B3-BD4B-A9D5-D48AAD801761}" srcOrd="0" destOrd="0" presId="urn:microsoft.com/office/officeart/2005/8/layout/vList3"/>
    <dgm:cxn modelId="{3396804D-9D14-3347-89DA-24FF8C522F1F}" type="presParOf" srcId="{E2CFFF34-A4B3-BD4B-A9D5-D48AAD801761}" destId="{18ACFFEA-3994-C948-B132-0C9098490AB3}" srcOrd="0" destOrd="0" presId="urn:microsoft.com/office/officeart/2005/8/layout/vList3"/>
    <dgm:cxn modelId="{B1A7EE32-5B3C-704B-8FDE-6B5EA6059C09}" type="presParOf" srcId="{E2CFFF34-A4B3-BD4B-A9D5-D48AAD801761}" destId="{5AD6A5FF-BCED-3548-9D0A-08F5F4126B05}"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73CB4A-D822-2845-BA83-E6CE1C91E75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n-US"/>
        </a:p>
      </dgm:t>
    </dgm:pt>
    <dgm:pt modelId="{DE8C0317-F720-3D47-A5E5-F286526CDE98}">
      <dgm:prSet/>
      <dgm:spPr/>
      <dgm:t>
        <a:bodyPr/>
        <a:lstStyle/>
        <a:p>
          <a:r>
            <a:rPr lang="en-US" dirty="0"/>
            <a:t>Hearing</a:t>
          </a:r>
        </a:p>
      </dgm:t>
    </dgm:pt>
    <dgm:pt modelId="{3C2AE7F5-15EA-014E-980E-255C45498155}" type="parTrans" cxnId="{35CAB954-419B-974C-9FC3-FEE9C8BBED42}">
      <dgm:prSet/>
      <dgm:spPr/>
      <dgm:t>
        <a:bodyPr/>
        <a:lstStyle/>
        <a:p>
          <a:endParaRPr lang="en-US"/>
        </a:p>
      </dgm:t>
    </dgm:pt>
    <dgm:pt modelId="{07F4AB0B-E784-784B-94DE-14786B65C482}" type="sibTrans" cxnId="{35CAB954-419B-974C-9FC3-FEE9C8BBED42}">
      <dgm:prSet/>
      <dgm:spPr/>
      <dgm:t>
        <a:bodyPr/>
        <a:lstStyle/>
        <a:p>
          <a:endParaRPr lang="en-US"/>
        </a:p>
      </dgm:t>
    </dgm:pt>
    <dgm:pt modelId="{3EB39366-7CEC-5341-B1EA-82106D944859}" type="pres">
      <dgm:prSet presAssocID="{D173CB4A-D822-2845-BA83-E6CE1C91E75D}" presName="linearFlow" presStyleCnt="0">
        <dgm:presLayoutVars>
          <dgm:dir/>
          <dgm:resizeHandles val="exact"/>
        </dgm:presLayoutVars>
      </dgm:prSet>
      <dgm:spPr/>
    </dgm:pt>
    <dgm:pt modelId="{059D7029-6AB2-7741-84D4-889AEF7C4B61}" type="pres">
      <dgm:prSet presAssocID="{DE8C0317-F720-3D47-A5E5-F286526CDE98}" presName="composite" presStyleCnt="0"/>
      <dgm:spPr/>
    </dgm:pt>
    <dgm:pt modelId="{AFB45FAB-B237-AE47-A079-3315F9653FBB}" type="pres">
      <dgm:prSet presAssocID="{DE8C0317-F720-3D47-A5E5-F286526CDE98}" presName="imgShp" presStyleLbl="fgImgPlace1" presStyleIdx="0" presStyleCnt="1"/>
      <dgm:spPr/>
    </dgm:pt>
    <dgm:pt modelId="{CDD962FC-F657-914D-BC9D-AE17E5D4641E}" type="pres">
      <dgm:prSet presAssocID="{DE8C0317-F720-3D47-A5E5-F286526CDE98}" presName="txShp" presStyleLbl="node1" presStyleIdx="0" presStyleCnt="1" custScaleX="132897" custScaleY="205851">
        <dgm:presLayoutVars>
          <dgm:bulletEnabled val="1"/>
        </dgm:presLayoutVars>
      </dgm:prSet>
      <dgm:spPr/>
    </dgm:pt>
  </dgm:ptLst>
  <dgm:cxnLst>
    <dgm:cxn modelId="{ECA38145-B056-FE40-B270-36B9E28AAB58}" type="presOf" srcId="{D173CB4A-D822-2845-BA83-E6CE1C91E75D}" destId="{3EB39366-7CEC-5341-B1EA-82106D944859}" srcOrd="0" destOrd="0" presId="urn:microsoft.com/office/officeart/2005/8/layout/vList3"/>
    <dgm:cxn modelId="{35CAB954-419B-974C-9FC3-FEE9C8BBED42}" srcId="{D173CB4A-D822-2845-BA83-E6CE1C91E75D}" destId="{DE8C0317-F720-3D47-A5E5-F286526CDE98}" srcOrd="0" destOrd="0" parTransId="{3C2AE7F5-15EA-014E-980E-255C45498155}" sibTransId="{07F4AB0B-E784-784B-94DE-14786B65C482}"/>
    <dgm:cxn modelId="{D2A3A0EF-F404-6244-B61B-6866ED47B728}" type="presOf" srcId="{DE8C0317-F720-3D47-A5E5-F286526CDE98}" destId="{CDD962FC-F657-914D-BC9D-AE17E5D4641E}" srcOrd="0" destOrd="0" presId="urn:microsoft.com/office/officeart/2005/8/layout/vList3"/>
    <dgm:cxn modelId="{26CC53C6-74ED-3847-9DC5-2E26914C61C3}" type="presParOf" srcId="{3EB39366-7CEC-5341-B1EA-82106D944859}" destId="{059D7029-6AB2-7741-84D4-889AEF7C4B61}" srcOrd="0" destOrd="0" presId="urn:microsoft.com/office/officeart/2005/8/layout/vList3"/>
    <dgm:cxn modelId="{55BE0D1B-0F3D-9C41-BEBA-97CB8BDC817D}" type="presParOf" srcId="{059D7029-6AB2-7741-84D4-889AEF7C4B61}" destId="{AFB45FAB-B237-AE47-A079-3315F9653FBB}" srcOrd="0" destOrd="0" presId="urn:microsoft.com/office/officeart/2005/8/layout/vList3"/>
    <dgm:cxn modelId="{8EB5E9A0-7256-2342-B97B-ABC5698C95AE}" type="presParOf" srcId="{059D7029-6AB2-7741-84D4-889AEF7C4B61}" destId="{CDD962FC-F657-914D-BC9D-AE17E5D4641E}" srcOrd="1" destOrd="0" presId="urn:microsoft.com/office/officeart/2005/8/layout/vLis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CFA8A5-9A79-6747-B807-68FEC03828C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82F9F2F-D69E-944B-A61E-810D7973CDCC}">
      <dgm:prSet/>
      <dgm:spPr/>
      <dgm:t>
        <a:bodyPr/>
        <a:lstStyle/>
        <a:p>
          <a:r>
            <a:rPr lang="en-US" dirty="0"/>
            <a:t>Sender</a:t>
          </a:r>
        </a:p>
      </dgm:t>
    </dgm:pt>
    <dgm:pt modelId="{4A98534E-A59E-BC4F-A963-A1EB7EFF8D31}" type="parTrans" cxnId="{8BE44345-0DE3-C941-BF54-F50B256C3473}">
      <dgm:prSet/>
      <dgm:spPr/>
      <dgm:t>
        <a:bodyPr/>
        <a:lstStyle/>
        <a:p>
          <a:endParaRPr lang="en-US"/>
        </a:p>
      </dgm:t>
    </dgm:pt>
    <dgm:pt modelId="{CCC7849F-07E7-E749-A68B-52DEA3780597}" type="sibTrans" cxnId="{8BE44345-0DE3-C941-BF54-F50B256C3473}">
      <dgm:prSet/>
      <dgm:spPr/>
      <dgm:t>
        <a:bodyPr/>
        <a:lstStyle/>
        <a:p>
          <a:endParaRPr lang="en-US"/>
        </a:p>
      </dgm:t>
    </dgm:pt>
    <dgm:pt modelId="{9EEFDE55-EDCA-8D45-9C2A-E457705439B2}">
      <dgm:prSet/>
      <dgm:spPr/>
      <dgm:t>
        <a:bodyPr/>
        <a:lstStyle/>
        <a:p>
          <a:r>
            <a:rPr lang="en-US" dirty="0"/>
            <a:t>Message</a:t>
          </a:r>
        </a:p>
      </dgm:t>
    </dgm:pt>
    <dgm:pt modelId="{0245F149-9284-3B44-BC67-C45AACB22399}" type="parTrans" cxnId="{B4DEF72D-6A48-7142-A303-5D692629FEA3}">
      <dgm:prSet/>
      <dgm:spPr/>
      <dgm:t>
        <a:bodyPr/>
        <a:lstStyle/>
        <a:p>
          <a:endParaRPr lang="en-US"/>
        </a:p>
      </dgm:t>
    </dgm:pt>
    <dgm:pt modelId="{9D5BF80B-233B-E641-86F2-5F7EE968B317}" type="sibTrans" cxnId="{B4DEF72D-6A48-7142-A303-5D692629FEA3}">
      <dgm:prSet/>
      <dgm:spPr/>
      <dgm:t>
        <a:bodyPr/>
        <a:lstStyle/>
        <a:p>
          <a:endParaRPr lang="en-US"/>
        </a:p>
      </dgm:t>
    </dgm:pt>
    <dgm:pt modelId="{197DBEDF-7ED1-7344-88A3-9672A1C7F1AB}">
      <dgm:prSet/>
      <dgm:spPr/>
      <dgm:t>
        <a:bodyPr/>
        <a:lstStyle/>
        <a:p>
          <a:r>
            <a:rPr lang="en-US" dirty="0"/>
            <a:t>Encode</a:t>
          </a:r>
        </a:p>
      </dgm:t>
    </dgm:pt>
    <dgm:pt modelId="{4171C90F-5EF6-3342-BCDB-FACE0F1DA41C}" type="parTrans" cxnId="{662FF85A-1927-EF43-8061-61E80A990F2C}">
      <dgm:prSet/>
      <dgm:spPr/>
      <dgm:t>
        <a:bodyPr/>
        <a:lstStyle/>
        <a:p>
          <a:endParaRPr lang="en-US"/>
        </a:p>
      </dgm:t>
    </dgm:pt>
    <dgm:pt modelId="{A0CBE042-EA3C-A647-983F-BCE1EDCD980D}" type="sibTrans" cxnId="{662FF85A-1927-EF43-8061-61E80A990F2C}">
      <dgm:prSet/>
      <dgm:spPr/>
      <dgm:t>
        <a:bodyPr/>
        <a:lstStyle/>
        <a:p>
          <a:endParaRPr lang="en-US"/>
        </a:p>
      </dgm:t>
    </dgm:pt>
    <dgm:pt modelId="{130E376A-2A26-B543-9F05-588FB590A839}">
      <dgm:prSet/>
      <dgm:spPr/>
      <dgm:t>
        <a:bodyPr/>
        <a:lstStyle/>
        <a:p>
          <a:r>
            <a:rPr lang="en-US" dirty="0"/>
            <a:t>Channel</a:t>
          </a:r>
        </a:p>
      </dgm:t>
    </dgm:pt>
    <dgm:pt modelId="{488555B1-A0FD-674E-A3EF-66D9FB1AD5BD}" type="parTrans" cxnId="{975C59D4-19D3-C14C-8DFE-3941F7289290}">
      <dgm:prSet/>
      <dgm:spPr/>
      <dgm:t>
        <a:bodyPr/>
        <a:lstStyle/>
        <a:p>
          <a:endParaRPr lang="en-US"/>
        </a:p>
      </dgm:t>
    </dgm:pt>
    <dgm:pt modelId="{C080C6A2-1317-2149-B776-F2AB31E36730}" type="sibTrans" cxnId="{975C59D4-19D3-C14C-8DFE-3941F7289290}">
      <dgm:prSet/>
      <dgm:spPr/>
      <dgm:t>
        <a:bodyPr/>
        <a:lstStyle/>
        <a:p>
          <a:endParaRPr lang="en-US"/>
        </a:p>
      </dgm:t>
    </dgm:pt>
    <dgm:pt modelId="{114D147B-4B2C-5F4A-9CF7-80AAB9624853}">
      <dgm:prSet/>
      <dgm:spPr/>
      <dgm:t>
        <a:bodyPr/>
        <a:lstStyle/>
        <a:p>
          <a:r>
            <a:rPr lang="en-US" dirty="0"/>
            <a:t>Receiver</a:t>
          </a:r>
        </a:p>
      </dgm:t>
    </dgm:pt>
    <dgm:pt modelId="{F0716EA6-EC63-A545-AD1B-126F65CDD147}" type="parTrans" cxnId="{650AE7F5-FE28-D74F-8DF9-C0A354B50F03}">
      <dgm:prSet/>
      <dgm:spPr/>
      <dgm:t>
        <a:bodyPr/>
        <a:lstStyle/>
        <a:p>
          <a:endParaRPr lang="en-US"/>
        </a:p>
      </dgm:t>
    </dgm:pt>
    <dgm:pt modelId="{B1C73C0A-DCE6-C946-AC07-83E54D35091D}" type="sibTrans" cxnId="{650AE7F5-FE28-D74F-8DF9-C0A354B50F03}">
      <dgm:prSet/>
      <dgm:spPr/>
      <dgm:t>
        <a:bodyPr/>
        <a:lstStyle/>
        <a:p>
          <a:endParaRPr lang="en-US"/>
        </a:p>
      </dgm:t>
    </dgm:pt>
    <dgm:pt modelId="{45715C0B-6B4E-7643-8B6D-3C9CFB605749}">
      <dgm:prSet/>
      <dgm:spPr/>
      <dgm:t>
        <a:bodyPr/>
        <a:lstStyle/>
        <a:p>
          <a:r>
            <a:rPr lang="en-US" dirty="0"/>
            <a:t>Decode</a:t>
          </a:r>
        </a:p>
      </dgm:t>
    </dgm:pt>
    <dgm:pt modelId="{55CA6402-2D3C-DD4B-93E0-581300C16C12}" type="parTrans" cxnId="{BF9863D8-37E6-6040-8420-4618F24EE397}">
      <dgm:prSet/>
      <dgm:spPr/>
      <dgm:t>
        <a:bodyPr/>
        <a:lstStyle/>
        <a:p>
          <a:endParaRPr lang="en-US"/>
        </a:p>
      </dgm:t>
    </dgm:pt>
    <dgm:pt modelId="{26C238F5-6C97-9D4F-91BA-0413F3EFED2F}" type="sibTrans" cxnId="{BF9863D8-37E6-6040-8420-4618F24EE397}">
      <dgm:prSet/>
      <dgm:spPr/>
      <dgm:t>
        <a:bodyPr/>
        <a:lstStyle/>
        <a:p>
          <a:endParaRPr lang="en-US"/>
        </a:p>
      </dgm:t>
    </dgm:pt>
    <dgm:pt modelId="{6B9EC23C-5555-BE45-806D-A854873F4388}">
      <dgm:prSet/>
      <dgm:spPr/>
      <dgm:t>
        <a:bodyPr/>
        <a:lstStyle/>
        <a:p>
          <a:r>
            <a:rPr lang="en-US" dirty="0"/>
            <a:t>Feedback</a:t>
          </a:r>
        </a:p>
      </dgm:t>
    </dgm:pt>
    <dgm:pt modelId="{E324C96C-CA0E-5E42-B0A3-22DD80A2DD89}" type="parTrans" cxnId="{D00EC16C-03FD-8F4C-8466-79424D8080FA}">
      <dgm:prSet/>
      <dgm:spPr/>
      <dgm:t>
        <a:bodyPr/>
        <a:lstStyle/>
        <a:p>
          <a:endParaRPr lang="en-US"/>
        </a:p>
      </dgm:t>
    </dgm:pt>
    <dgm:pt modelId="{DCA5DD29-784D-0048-A416-02426369895D}" type="sibTrans" cxnId="{D00EC16C-03FD-8F4C-8466-79424D8080FA}">
      <dgm:prSet/>
      <dgm:spPr/>
      <dgm:t>
        <a:bodyPr/>
        <a:lstStyle/>
        <a:p>
          <a:endParaRPr lang="en-US"/>
        </a:p>
      </dgm:t>
    </dgm:pt>
    <dgm:pt modelId="{E2A623C7-7E2C-9243-80FD-6A4036CACAC5}" type="pres">
      <dgm:prSet presAssocID="{79CFA8A5-9A79-6747-B807-68FEC03828CD}" presName="cycle" presStyleCnt="0">
        <dgm:presLayoutVars>
          <dgm:dir/>
          <dgm:resizeHandles val="exact"/>
        </dgm:presLayoutVars>
      </dgm:prSet>
      <dgm:spPr/>
    </dgm:pt>
    <dgm:pt modelId="{2656FDC9-ABC7-8145-856E-B7F8C578BF14}" type="pres">
      <dgm:prSet presAssocID="{482F9F2F-D69E-944B-A61E-810D7973CDCC}" presName="node" presStyleLbl="node1" presStyleIdx="0" presStyleCnt="7">
        <dgm:presLayoutVars>
          <dgm:bulletEnabled val="1"/>
        </dgm:presLayoutVars>
      </dgm:prSet>
      <dgm:spPr/>
    </dgm:pt>
    <dgm:pt modelId="{5BD9B946-233C-BB44-871B-E7AD4C557984}" type="pres">
      <dgm:prSet presAssocID="{CCC7849F-07E7-E749-A68B-52DEA3780597}" presName="sibTrans" presStyleLbl="sibTrans2D1" presStyleIdx="0" presStyleCnt="7"/>
      <dgm:spPr/>
    </dgm:pt>
    <dgm:pt modelId="{22E0D63C-587E-774F-9E53-2E9A78EBA508}" type="pres">
      <dgm:prSet presAssocID="{CCC7849F-07E7-E749-A68B-52DEA3780597}" presName="connectorText" presStyleLbl="sibTrans2D1" presStyleIdx="0" presStyleCnt="7"/>
      <dgm:spPr/>
    </dgm:pt>
    <dgm:pt modelId="{E63A2BE5-0B61-044C-A095-29E363A55155}" type="pres">
      <dgm:prSet presAssocID="{9EEFDE55-EDCA-8D45-9C2A-E457705439B2}" presName="node" presStyleLbl="node1" presStyleIdx="1" presStyleCnt="7">
        <dgm:presLayoutVars>
          <dgm:bulletEnabled val="1"/>
        </dgm:presLayoutVars>
      </dgm:prSet>
      <dgm:spPr/>
    </dgm:pt>
    <dgm:pt modelId="{701593A7-1FBC-8B4D-B9C7-E8F2AF6CC0A5}" type="pres">
      <dgm:prSet presAssocID="{9D5BF80B-233B-E641-86F2-5F7EE968B317}" presName="sibTrans" presStyleLbl="sibTrans2D1" presStyleIdx="1" presStyleCnt="7"/>
      <dgm:spPr/>
    </dgm:pt>
    <dgm:pt modelId="{790089F5-A2B8-FB4B-91E9-6FB644A0E615}" type="pres">
      <dgm:prSet presAssocID="{9D5BF80B-233B-E641-86F2-5F7EE968B317}" presName="connectorText" presStyleLbl="sibTrans2D1" presStyleIdx="1" presStyleCnt="7"/>
      <dgm:spPr/>
    </dgm:pt>
    <dgm:pt modelId="{B298F5F6-091F-3B45-A029-98C5D8C2B896}" type="pres">
      <dgm:prSet presAssocID="{197DBEDF-7ED1-7344-88A3-9672A1C7F1AB}" presName="node" presStyleLbl="node1" presStyleIdx="2" presStyleCnt="7">
        <dgm:presLayoutVars>
          <dgm:bulletEnabled val="1"/>
        </dgm:presLayoutVars>
      </dgm:prSet>
      <dgm:spPr/>
    </dgm:pt>
    <dgm:pt modelId="{34C46375-E509-E545-9C81-40B937B6222E}" type="pres">
      <dgm:prSet presAssocID="{A0CBE042-EA3C-A647-983F-BCE1EDCD980D}" presName="sibTrans" presStyleLbl="sibTrans2D1" presStyleIdx="2" presStyleCnt="7"/>
      <dgm:spPr/>
    </dgm:pt>
    <dgm:pt modelId="{2F76A9EE-7AC2-0D4D-A81E-3A6722D2072C}" type="pres">
      <dgm:prSet presAssocID="{A0CBE042-EA3C-A647-983F-BCE1EDCD980D}" presName="connectorText" presStyleLbl="sibTrans2D1" presStyleIdx="2" presStyleCnt="7"/>
      <dgm:spPr/>
    </dgm:pt>
    <dgm:pt modelId="{27BEFE1A-4039-4841-B564-FF99E4B54959}" type="pres">
      <dgm:prSet presAssocID="{130E376A-2A26-B543-9F05-588FB590A839}" presName="node" presStyleLbl="node1" presStyleIdx="3" presStyleCnt="7">
        <dgm:presLayoutVars>
          <dgm:bulletEnabled val="1"/>
        </dgm:presLayoutVars>
      </dgm:prSet>
      <dgm:spPr/>
    </dgm:pt>
    <dgm:pt modelId="{D1E794A0-3C21-FF41-9BD5-72AF1415A07E}" type="pres">
      <dgm:prSet presAssocID="{C080C6A2-1317-2149-B776-F2AB31E36730}" presName="sibTrans" presStyleLbl="sibTrans2D1" presStyleIdx="3" presStyleCnt="7"/>
      <dgm:spPr/>
    </dgm:pt>
    <dgm:pt modelId="{54C9152B-FD3A-A945-A1C7-ADC77C456A29}" type="pres">
      <dgm:prSet presAssocID="{C080C6A2-1317-2149-B776-F2AB31E36730}" presName="connectorText" presStyleLbl="sibTrans2D1" presStyleIdx="3" presStyleCnt="7"/>
      <dgm:spPr/>
    </dgm:pt>
    <dgm:pt modelId="{274177A8-9B67-0D43-8251-C87B0A40BE74}" type="pres">
      <dgm:prSet presAssocID="{114D147B-4B2C-5F4A-9CF7-80AAB9624853}" presName="node" presStyleLbl="node1" presStyleIdx="4" presStyleCnt="7">
        <dgm:presLayoutVars>
          <dgm:bulletEnabled val="1"/>
        </dgm:presLayoutVars>
      </dgm:prSet>
      <dgm:spPr/>
    </dgm:pt>
    <dgm:pt modelId="{2E7406DD-7163-1247-B101-5017BC8FDEF4}" type="pres">
      <dgm:prSet presAssocID="{B1C73C0A-DCE6-C946-AC07-83E54D35091D}" presName="sibTrans" presStyleLbl="sibTrans2D1" presStyleIdx="4" presStyleCnt="7"/>
      <dgm:spPr/>
    </dgm:pt>
    <dgm:pt modelId="{BD043ED9-F5D8-274F-A341-4FB23F5A51BB}" type="pres">
      <dgm:prSet presAssocID="{B1C73C0A-DCE6-C946-AC07-83E54D35091D}" presName="connectorText" presStyleLbl="sibTrans2D1" presStyleIdx="4" presStyleCnt="7"/>
      <dgm:spPr/>
    </dgm:pt>
    <dgm:pt modelId="{CF32964B-E4B1-7349-A097-384214CBF397}" type="pres">
      <dgm:prSet presAssocID="{45715C0B-6B4E-7643-8B6D-3C9CFB605749}" presName="node" presStyleLbl="node1" presStyleIdx="5" presStyleCnt="7">
        <dgm:presLayoutVars>
          <dgm:bulletEnabled val="1"/>
        </dgm:presLayoutVars>
      </dgm:prSet>
      <dgm:spPr/>
    </dgm:pt>
    <dgm:pt modelId="{36C74692-3AF4-124E-9A21-12BC69356A31}" type="pres">
      <dgm:prSet presAssocID="{26C238F5-6C97-9D4F-91BA-0413F3EFED2F}" presName="sibTrans" presStyleLbl="sibTrans2D1" presStyleIdx="5" presStyleCnt="7"/>
      <dgm:spPr/>
    </dgm:pt>
    <dgm:pt modelId="{784431B9-C6F9-6F40-A23C-3B93F1A35916}" type="pres">
      <dgm:prSet presAssocID="{26C238F5-6C97-9D4F-91BA-0413F3EFED2F}" presName="connectorText" presStyleLbl="sibTrans2D1" presStyleIdx="5" presStyleCnt="7"/>
      <dgm:spPr/>
    </dgm:pt>
    <dgm:pt modelId="{5454AA9D-89DE-D441-8877-4468522904FA}" type="pres">
      <dgm:prSet presAssocID="{6B9EC23C-5555-BE45-806D-A854873F4388}" presName="node" presStyleLbl="node1" presStyleIdx="6" presStyleCnt="7">
        <dgm:presLayoutVars>
          <dgm:bulletEnabled val="1"/>
        </dgm:presLayoutVars>
      </dgm:prSet>
      <dgm:spPr/>
    </dgm:pt>
    <dgm:pt modelId="{406D2C04-D940-AE45-AFB3-BAC6328D0A06}" type="pres">
      <dgm:prSet presAssocID="{DCA5DD29-784D-0048-A416-02426369895D}" presName="sibTrans" presStyleLbl="sibTrans2D1" presStyleIdx="6" presStyleCnt="7"/>
      <dgm:spPr/>
    </dgm:pt>
    <dgm:pt modelId="{69025D72-555D-7A40-B2EA-802E1411A2C7}" type="pres">
      <dgm:prSet presAssocID="{DCA5DD29-784D-0048-A416-02426369895D}" presName="connectorText" presStyleLbl="sibTrans2D1" presStyleIdx="6" presStyleCnt="7"/>
      <dgm:spPr/>
    </dgm:pt>
  </dgm:ptLst>
  <dgm:cxnLst>
    <dgm:cxn modelId="{31A47A0A-B333-CD40-A695-4C23DB0D7EC3}" type="presOf" srcId="{114D147B-4B2C-5F4A-9CF7-80AAB9624853}" destId="{274177A8-9B67-0D43-8251-C87B0A40BE74}" srcOrd="0" destOrd="0" presId="urn:microsoft.com/office/officeart/2005/8/layout/cycle2"/>
    <dgm:cxn modelId="{887A3C17-D12B-8B4C-969C-A865CECAC723}" type="presOf" srcId="{A0CBE042-EA3C-A647-983F-BCE1EDCD980D}" destId="{34C46375-E509-E545-9C81-40B937B6222E}" srcOrd="0" destOrd="0" presId="urn:microsoft.com/office/officeart/2005/8/layout/cycle2"/>
    <dgm:cxn modelId="{B4DEF72D-6A48-7142-A303-5D692629FEA3}" srcId="{79CFA8A5-9A79-6747-B807-68FEC03828CD}" destId="{9EEFDE55-EDCA-8D45-9C2A-E457705439B2}" srcOrd="1" destOrd="0" parTransId="{0245F149-9284-3B44-BC67-C45AACB22399}" sibTransId="{9D5BF80B-233B-E641-86F2-5F7EE968B317}"/>
    <dgm:cxn modelId="{271A842F-5D81-3042-A030-DBC0B63C5147}" type="presOf" srcId="{B1C73C0A-DCE6-C946-AC07-83E54D35091D}" destId="{BD043ED9-F5D8-274F-A341-4FB23F5A51BB}" srcOrd="1" destOrd="0" presId="urn:microsoft.com/office/officeart/2005/8/layout/cycle2"/>
    <dgm:cxn modelId="{1B5D7042-BC4F-C144-B6E4-5164AAE1A13B}" type="presOf" srcId="{9D5BF80B-233B-E641-86F2-5F7EE968B317}" destId="{790089F5-A2B8-FB4B-91E9-6FB644A0E615}" srcOrd="1" destOrd="0" presId="urn:microsoft.com/office/officeart/2005/8/layout/cycle2"/>
    <dgm:cxn modelId="{8BE44345-0DE3-C941-BF54-F50B256C3473}" srcId="{79CFA8A5-9A79-6747-B807-68FEC03828CD}" destId="{482F9F2F-D69E-944B-A61E-810D7973CDCC}" srcOrd="0" destOrd="0" parTransId="{4A98534E-A59E-BC4F-A963-A1EB7EFF8D31}" sibTransId="{CCC7849F-07E7-E749-A68B-52DEA3780597}"/>
    <dgm:cxn modelId="{F8965A58-CCDA-0F44-BD83-8761CFBF0D8B}" type="presOf" srcId="{26C238F5-6C97-9D4F-91BA-0413F3EFED2F}" destId="{784431B9-C6F9-6F40-A23C-3B93F1A35916}" srcOrd="1" destOrd="0" presId="urn:microsoft.com/office/officeart/2005/8/layout/cycle2"/>
    <dgm:cxn modelId="{662FF85A-1927-EF43-8061-61E80A990F2C}" srcId="{79CFA8A5-9A79-6747-B807-68FEC03828CD}" destId="{197DBEDF-7ED1-7344-88A3-9672A1C7F1AB}" srcOrd="2" destOrd="0" parTransId="{4171C90F-5EF6-3342-BCDB-FACE0F1DA41C}" sibTransId="{A0CBE042-EA3C-A647-983F-BCE1EDCD980D}"/>
    <dgm:cxn modelId="{4C3AF65D-A71F-2647-9FA0-1894AFC334D9}" type="presOf" srcId="{C080C6A2-1317-2149-B776-F2AB31E36730}" destId="{54C9152B-FD3A-A945-A1C7-ADC77C456A29}" srcOrd="1" destOrd="0" presId="urn:microsoft.com/office/officeart/2005/8/layout/cycle2"/>
    <dgm:cxn modelId="{B89F9B69-B1CD-C24E-949E-63734FE1C8E4}" type="presOf" srcId="{DCA5DD29-784D-0048-A416-02426369895D}" destId="{69025D72-555D-7A40-B2EA-802E1411A2C7}" srcOrd="1" destOrd="0" presId="urn:microsoft.com/office/officeart/2005/8/layout/cycle2"/>
    <dgm:cxn modelId="{D00EC16C-03FD-8F4C-8466-79424D8080FA}" srcId="{79CFA8A5-9A79-6747-B807-68FEC03828CD}" destId="{6B9EC23C-5555-BE45-806D-A854873F4388}" srcOrd="6" destOrd="0" parTransId="{E324C96C-CA0E-5E42-B0A3-22DD80A2DD89}" sibTransId="{DCA5DD29-784D-0048-A416-02426369895D}"/>
    <dgm:cxn modelId="{4162006E-9D06-7D4C-A5D7-65451D795146}" type="presOf" srcId="{130E376A-2A26-B543-9F05-588FB590A839}" destId="{27BEFE1A-4039-4841-B564-FF99E4B54959}" srcOrd="0" destOrd="0" presId="urn:microsoft.com/office/officeart/2005/8/layout/cycle2"/>
    <dgm:cxn modelId="{86A2246F-5396-8646-85C2-23AF690DFFD9}" type="presOf" srcId="{CCC7849F-07E7-E749-A68B-52DEA3780597}" destId="{22E0D63C-587E-774F-9E53-2E9A78EBA508}" srcOrd="1" destOrd="0" presId="urn:microsoft.com/office/officeart/2005/8/layout/cycle2"/>
    <dgm:cxn modelId="{0A5D9A6F-0107-3148-A48A-181789CE4D21}" type="presOf" srcId="{26C238F5-6C97-9D4F-91BA-0413F3EFED2F}" destId="{36C74692-3AF4-124E-9A21-12BC69356A31}" srcOrd="0" destOrd="0" presId="urn:microsoft.com/office/officeart/2005/8/layout/cycle2"/>
    <dgm:cxn modelId="{C090C571-33FE-504D-8F63-07E42EE2BB5F}" type="presOf" srcId="{6B9EC23C-5555-BE45-806D-A854873F4388}" destId="{5454AA9D-89DE-D441-8877-4468522904FA}" srcOrd="0" destOrd="0" presId="urn:microsoft.com/office/officeart/2005/8/layout/cycle2"/>
    <dgm:cxn modelId="{AD0CE87C-B724-EF4C-A610-65F5C10501E6}" type="presOf" srcId="{9EEFDE55-EDCA-8D45-9C2A-E457705439B2}" destId="{E63A2BE5-0B61-044C-A095-29E363A55155}" srcOrd="0" destOrd="0" presId="urn:microsoft.com/office/officeart/2005/8/layout/cycle2"/>
    <dgm:cxn modelId="{AA035981-336D-9C40-B6FB-4AFA648DBDB3}" type="presOf" srcId="{C080C6A2-1317-2149-B776-F2AB31E36730}" destId="{D1E794A0-3C21-FF41-9BD5-72AF1415A07E}" srcOrd="0" destOrd="0" presId="urn:microsoft.com/office/officeart/2005/8/layout/cycle2"/>
    <dgm:cxn modelId="{81A85384-9086-4648-955A-764E8B915ED0}" type="presOf" srcId="{B1C73C0A-DCE6-C946-AC07-83E54D35091D}" destId="{2E7406DD-7163-1247-B101-5017BC8FDEF4}" srcOrd="0" destOrd="0" presId="urn:microsoft.com/office/officeart/2005/8/layout/cycle2"/>
    <dgm:cxn modelId="{70E5F99A-4B45-964E-A5F0-B4B677376A74}" type="presOf" srcId="{CCC7849F-07E7-E749-A68B-52DEA3780597}" destId="{5BD9B946-233C-BB44-871B-E7AD4C557984}" srcOrd="0" destOrd="0" presId="urn:microsoft.com/office/officeart/2005/8/layout/cycle2"/>
    <dgm:cxn modelId="{EBBB08B6-2BEC-BD40-8E17-59675B42ED81}" type="presOf" srcId="{197DBEDF-7ED1-7344-88A3-9672A1C7F1AB}" destId="{B298F5F6-091F-3B45-A029-98C5D8C2B896}" srcOrd="0" destOrd="0" presId="urn:microsoft.com/office/officeart/2005/8/layout/cycle2"/>
    <dgm:cxn modelId="{3AD667C9-A43D-6840-9F69-1757B35BCEB0}" type="presOf" srcId="{DCA5DD29-784D-0048-A416-02426369895D}" destId="{406D2C04-D940-AE45-AFB3-BAC6328D0A06}" srcOrd="0" destOrd="0" presId="urn:microsoft.com/office/officeart/2005/8/layout/cycle2"/>
    <dgm:cxn modelId="{975C59D4-19D3-C14C-8DFE-3941F7289290}" srcId="{79CFA8A5-9A79-6747-B807-68FEC03828CD}" destId="{130E376A-2A26-B543-9F05-588FB590A839}" srcOrd="3" destOrd="0" parTransId="{488555B1-A0FD-674E-A3EF-66D9FB1AD5BD}" sibTransId="{C080C6A2-1317-2149-B776-F2AB31E36730}"/>
    <dgm:cxn modelId="{BF9863D8-37E6-6040-8420-4618F24EE397}" srcId="{79CFA8A5-9A79-6747-B807-68FEC03828CD}" destId="{45715C0B-6B4E-7643-8B6D-3C9CFB605749}" srcOrd="5" destOrd="0" parTransId="{55CA6402-2D3C-DD4B-93E0-581300C16C12}" sibTransId="{26C238F5-6C97-9D4F-91BA-0413F3EFED2F}"/>
    <dgm:cxn modelId="{B3128ED8-CAC6-3443-A86B-8FC1C46F738D}" type="presOf" srcId="{79CFA8A5-9A79-6747-B807-68FEC03828CD}" destId="{E2A623C7-7E2C-9243-80FD-6A4036CACAC5}" srcOrd="0" destOrd="0" presId="urn:microsoft.com/office/officeart/2005/8/layout/cycle2"/>
    <dgm:cxn modelId="{830BDCD8-243A-CB49-B348-F371737BC357}" type="presOf" srcId="{A0CBE042-EA3C-A647-983F-BCE1EDCD980D}" destId="{2F76A9EE-7AC2-0D4D-A81E-3A6722D2072C}" srcOrd="1" destOrd="0" presId="urn:microsoft.com/office/officeart/2005/8/layout/cycle2"/>
    <dgm:cxn modelId="{6DB170DB-6890-DD44-9D27-A71F9253794B}" type="presOf" srcId="{9D5BF80B-233B-E641-86F2-5F7EE968B317}" destId="{701593A7-1FBC-8B4D-B9C7-E8F2AF6CC0A5}" srcOrd="0" destOrd="0" presId="urn:microsoft.com/office/officeart/2005/8/layout/cycle2"/>
    <dgm:cxn modelId="{E5B597F4-CB02-B142-8587-BB96B6716E23}" type="presOf" srcId="{482F9F2F-D69E-944B-A61E-810D7973CDCC}" destId="{2656FDC9-ABC7-8145-856E-B7F8C578BF14}" srcOrd="0" destOrd="0" presId="urn:microsoft.com/office/officeart/2005/8/layout/cycle2"/>
    <dgm:cxn modelId="{650AE7F5-FE28-D74F-8DF9-C0A354B50F03}" srcId="{79CFA8A5-9A79-6747-B807-68FEC03828CD}" destId="{114D147B-4B2C-5F4A-9CF7-80AAB9624853}" srcOrd="4" destOrd="0" parTransId="{F0716EA6-EC63-A545-AD1B-126F65CDD147}" sibTransId="{B1C73C0A-DCE6-C946-AC07-83E54D35091D}"/>
    <dgm:cxn modelId="{C82858FF-4AB7-1B4F-BB1A-03BDA39C1BE8}" type="presOf" srcId="{45715C0B-6B4E-7643-8B6D-3C9CFB605749}" destId="{CF32964B-E4B1-7349-A097-384214CBF397}" srcOrd="0" destOrd="0" presId="urn:microsoft.com/office/officeart/2005/8/layout/cycle2"/>
    <dgm:cxn modelId="{68176BA2-22EB-5B47-A5F3-0307F3295574}" type="presParOf" srcId="{E2A623C7-7E2C-9243-80FD-6A4036CACAC5}" destId="{2656FDC9-ABC7-8145-856E-B7F8C578BF14}" srcOrd="0" destOrd="0" presId="urn:microsoft.com/office/officeart/2005/8/layout/cycle2"/>
    <dgm:cxn modelId="{1B816F1D-D428-3243-A8CE-6B7EE85FF35B}" type="presParOf" srcId="{E2A623C7-7E2C-9243-80FD-6A4036CACAC5}" destId="{5BD9B946-233C-BB44-871B-E7AD4C557984}" srcOrd="1" destOrd="0" presId="urn:microsoft.com/office/officeart/2005/8/layout/cycle2"/>
    <dgm:cxn modelId="{E7E9F346-D5CC-B84E-8408-B3B896A33DF1}" type="presParOf" srcId="{5BD9B946-233C-BB44-871B-E7AD4C557984}" destId="{22E0D63C-587E-774F-9E53-2E9A78EBA508}" srcOrd="0" destOrd="0" presId="urn:microsoft.com/office/officeart/2005/8/layout/cycle2"/>
    <dgm:cxn modelId="{D718D574-16B5-A848-A627-215447A449D5}" type="presParOf" srcId="{E2A623C7-7E2C-9243-80FD-6A4036CACAC5}" destId="{E63A2BE5-0B61-044C-A095-29E363A55155}" srcOrd="2" destOrd="0" presId="urn:microsoft.com/office/officeart/2005/8/layout/cycle2"/>
    <dgm:cxn modelId="{BDCE502C-2A4B-7546-B62D-22D3CD4AE824}" type="presParOf" srcId="{E2A623C7-7E2C-9243-80FD-6A4036CACAC5}" destId="{701593A7-1FBC-8B4D-B9C7-E8F2AF6CC0A5}" srcOrd="3" destOrd="0" presId="urn:microsoft.com/office/officeart/2005/8/layout/cycle2"/>
    <dgm:cxn modelId="{68015BA2-873A-A74C-B2C2-3A46AD32BE86}" type="presParOf" srcId="{701593A7-1FBC-8B4D-B9C7-E8F2AF6CC0A5}" destId="{790089F5-A2B8-FB4B-91E9-6FB644A0E615}" srcOrd="0" destOrd="0" presId="urn:microsoft.com/office/officeart/2005/8/layout/cycle2"/>
    <dgm:cxn modelId="{9692FC81-42E2-7E42-97C9-DDA92FA723E0}" type="presParOf" srcId="{E2A623C7-7E2C-9243-80FD-6A4036CACAC5}" destId="{B298F5F6-091F-3B45-A029-98C5D8C2B896}" srcOrd="4" destOrd="0" presId="urn:microsoft.com/office/officeart/2005/8/layout/cycle2"/>
    <dgm:cxn modelId="{D81BBE35-BD07-5945-B789-7D3556BB611D}" type="presParOf" srcId="{E2A623C7-7E2C-9243-80FD-6A4036CACAC5}" destId="{34C46375-E509-E545-9C81-40B937B6222E}" srcOrd="5" destOrd="0" presId="urn:microsoft.com/office/officeart/2005/8/layout/cycle2"/>
    <dgm:cxn modelId="{C1FC3255-80DD-E242-A24E-F49A68692153}" type="presParOf" srcId="{34C46375-E509-E545-9C81-40B937B6222E}" destId="{2F76A9EE-7AC2-0D4D-A81E-3A6722D2072C}" srcOrd="0" destOrd="0" presId="urn:microsoft.com/office/officeart/2005/8/layout/cycle2"/>
    <dgm:cxn modelId="{C5E82E51-B009-464B-B4DE-6418FA72A110}" type="presParOf" srcId="{E2A623C7-7E2C-9243-80FD-6A4036CACAC5}" destId="{27BEFE1A-4039-4841-B564-FF99E4B54959}" srcOrd="6" destOrd="0" presId="urn:microsoft.com/office/officeart/2005/8/layout/cycle2"/>
    <dgm:cxn modelId="{83AD62EF-F8EC-BD4A-A3A9-D3D7A681F10D}" type="presParOf" srcId="{E2A623C7-7E2C-9243-80FD-6A4036CACAC5}" destId="{D1E794A0-3C21-FF41-9BD5-72AF1415A07E}" srcOrd="7" destOrd="0" presId="urn:microsoft.com/office/officeart/2005/8/layout/cycle2"/>
    <dgm:cxn modelId="{7B4D6450-CEEE-CA4C-965A-117942CDC361}" type="presParOf" srcId="{D1E794A0-3C21-FF41-9BD5-72AF1415A07E}" destId="{54C9152B-FD3A-A945-A1C7-ADC77C456A29}" srcOrd="0" destOrd="0" presId="urn:microsoft.com/office/officeart/2005/8/layout/cycle2"/>
    <dgm:cxn modelId="{74F867EA-B005-934C-8038-EED53D4B98EE}" type="presParOf" srcId="{E2A623C7-7E2C-9243-80FD-6A4036CACAC5}" destId="{274177A8-9B67-0D43-8251-C87B0A40BE74}" srcOrd="8" destOrd="0" presId="urn:microsoft.com/office/officeart/2005/8/layout/cycle2"/>
    <dgm:cxn modelId="{5C47AEDA-962E-8C4F-AB28-78F7FCFCA9E6}" type="presParOf" srcId="{E2A623C7-7E2C-9243-80FD-6A4036CACAC5}" destId="{2E7406DD-7163-1247-B101-5017BC8FDEF4}" srcOrd="9" destOrd="0" presId="urn:microsoft.com/office/officeart/2005/8/layout/cycle2"/>
    <dgm:cxn modelId="{FBC80811-AB19-7844-97CD-584C0D5B4FC6}" type="presParOf" srcId="{2E7406DD-7163-1247-B101-5017BC8FDEF4}" destId="{BD043ED9-F5D8-274F-A341-4FB23F5A51BB}" srcOrd="0" destOrd="0" presId="urn:microsoft.com/office/officeart/2005/8/layout/cycle2"/>
    <dgm:cxn modelId="{4BF598F9-8B0F-634E-94E1-2327D27402C6}" type="presParOf" srcId="{E2A623C7-7E2C-9243-80FD-6A4036CACAC5}" destId="{CF32964B-E4B1-7349-A097-384214CBF397}" srcOrd="10" destOrd="0" presId="urn:microsoft.com/office/officeart/2005/8/layout/cycle2"/>
    <dgm:cxn modelId="{6132A631-81AE-8046-91E5-20B0A0156CDE}" type="presParOf" srcId="{E2A623C7-7E2C-9243-80FD-6A4036CACAC5}" destId="{36C74692-3AF4-124E-9A21-12BC69356A31}" srcOrd="11" destOrd="0" presId="urn:microsoft.com/office/officeart/2005/8/layout/cycle2"/>
    <dgm:cxn modelId="{77F8F262-B359-BE4C-81BD-22F4B898DEC3}" type="presParOf" srcId="{36C74692-3AF4-124E-9A21-12BC69356A31}" destId="{784431B9-C6F9-6F40-A23C-3B93F1A35916}" srcOrd="0" destOrd="0" presId="urn:microsoft.com/office/officeart/2005/8/layout/cycle2"/>
    <dgm:cxn modelId="{B7EBC3F4-4392-7743-B828-05EB0E8DEF4C}" type="presParOf" srcId="{E2A623C7-7E2C-9243-80FD-6A4036CACAC5}" destId="{5454AA9D-89DE-D441-8877-4468522904FA}" srcOrd="12" destOrd="0" presId="urn:microsoft.com/office/officeart/2005/8/layout/cycle2"/>
    <dgm:cxn modelId="{34044EDE-4F1D-6142-B0A6-A8A691471287}" type="presParOf" srcId="{E2A623C7-7E2C-9243-80FD-6A4036CACAC5}" destId="{406D2C04-D940-AE45-AFB3-BAC6328D0A06}" srcOrd="13" destOrd="0" presId="urn:microsoft.com/office/officeart/2005/8/layout/cycle2"/>
    <dgm:cxn modelId="{078BC979-6B15-844D-B420-8F8F6793FE3E}" type="presParOf" srcId="{406D2C04-D940-AE45-AFB3-BAC6328D0A06}" destId="{69025D72-555D-7A40-B2EA-802E1411A2C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6FDC9-ABC7-8145-856E-B7F8C578BF14}">
      <dsp:nvSpPr>
        <dsp:cNvPr id="0" name=""/>
        <dsp:cNvSpPr/>
      </dsp:nvSpPr>
      <dsp:spPr>
        <a:xfrm>
          <a:off x="3783791" y="1464"/>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Sender</a:t>
          </a:r>
        </a:p>
      </dsp:txBody>
      <dsp:txXfrm>
        <a:off x="3907230" y="124903"/>
        <a:ext cx="596017" cy="596017"/>
      </dsp:txXfrm>
    </dsp:sp>
    <dsp:sp modelId="{5BD9B946-233C-BB44-871B-E7AD4C557984}">
      <dsp:nvSpPr>
        <dsp:cNvPr id="0" name=""/>
        <dsp:cNvSpPr/>
      </dsp:nvSpPr>
      <dsp:spPr>
        <a:xfrm rot="1542857">
          <a:off x="4657619" y="552454"/>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660946" y="594773"/>
        <a:ext cx="156772" cy="170687"/>
      </dsp:txXfrm>
    </dsp:sp>
    <dsp:sp modelId="{E63A2BE5-0B61-044C-A095-29E363A55155}">
      <dsp:nvSpPr>
        <dsp:cNvPr id="0" name=""/>
        <dsp:cNvSpPr/>
      </dsp:nvSpPr>
      <dsp:spPr>
        <a:xfrm>
          <a:off x="4923933" y="550527"/>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Message</a:t>
          </a:r>
        </a:p>
      </dsp:txBody>
      <dsp:txXfrm>
        <a:off x="5047372" y="673966"/>
        <a:ext cx="596017" cy="596017"/>
      </dsp:txXfrm>
    </dsp:sp>
    <dsp:sp modelId="{701593A7-1FBC-8B4D-B9C7-E8F2AF6CC0A5}">
      <dsp:nvSpPr>
        <dsp:cNvPr id="0" name=""/>
        <dsp:cNvSpPr/>
      </dsp:nvSpPr>
      <dsp:spPr>
        <a:xfrm rot="4628571">
          <a:off x="5372786" y="1440424"/>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398905" y="1464567"/>
        <a:ext cx="156772" cy="170687"/>
      </dsp:txXfrm>
    </dsp:sp>
    <dsp:sp modelId="{B298F5F6-091F-3B45-A029-98C5D8C2B896}">
      <dsp:nvSpPr>
        <dsp:cNvPr id="0" name=""/>
        <dsp:cNvSpPr/>
      </dsp:nvSpPr>
      <dsp:spPr>
        <a:xfrm>
          <a:off x="5205524" y="1784261"/>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Encode</a:t>
          </a:r>
        </a:p>
      </dsp:txBody>
      <dsp:txXfrm>
        <a:off x="5328963" y="1907700"/>
        <a:ext cx="596017" cy="596017"/>
      </dsp:txXfrm>
    </dsp:sp>
    <dsp:sp modelId="{34C46375-E509-E545-9C81-40B937B6222E}">
      <dsp:nvSpPr>
        <dsp:cNvPr id="0" name=""/>
        <dsp:cNvSpPr/>
      </dsp:nvSpPr>
      <dsp:spPr>
        <a:xfrm rot="7714286">
          <a:off x="5124443" y="2553204"/>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178983" y="2583834"/>
        <a:ext cx="156772" cy="170687"/>
      </dsp:txXfrm>
    </dsp:sp>
    <dsp:sp modelId="{27BEFE1A-4039-4841-B564-FF99E4B54959}">
      <dsp:nvSpPr>
        <dsp:cNvPr id="0" name=""/>
        <dsp:cNvSpPr/>
      </dsp:nvSpPr>
      <dsp:spPr>
        <a:xfrm>
          <a:off x="4416522" y="2773640"/>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Channel</a:t>
          </a:r>
        </a:p>
      </dsp:txBody>
      <dsp:txXfrm>
        <a:off x="4539961" y="2897079"/>
        <a:ext cx="596017" cy="596017"/>
      </dsp:txXfrm>
    </dsp:sp>
    <dsp:sp modelId="{D1E794A0-3C21-FF41-9BD5-72AF1415A07E}">
      <dsp:nvSpPr>
        <dsp:cNvPr id="0" name=""/>
        <dsp:cNvSpPr/>
      </dsp:nvSpPr>
      <dsp:spPr>
        <a:xfrm rot="10800000">
          <a:off x="4099597" y="3052849"/>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166785" y="3109744"/>
        <a:ext cx="156772" cy="170687"/>
      </dsp:txXfrm>
    </dsp:sp>
    <dsp:sp modelId="{274177A8-9B67-0D43-8251-C87B0A40BE74}">
      <dsp:nvSpPr>
        <dsp:cNvPr id="0" name=""/>
        <dsp:cNvSpPr/>
      </dsp:nvSpPr>
      <dsp:spPr>
        <a:xfrm>
          <a:off x="3151060" y="2773640"/>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Receiver</a:t>
          </a:r>
        </a:p>
      </dsp:txBody>
      <dsp:txXfrm>
        <a:off x="3274499" y="2897079"/>
        <a:ext cx="596017" cy="596017"/>
      </dsp:txXfrm>
    </dsp:sp>
    <dsp:sp modelId="{2E7406DD-7163-1247-B101-5017BC8FDEF4}">
      <dsp:nvSpPr>
        <dsp:cNvPr id="0" name=""/>
        <dsp:cNvSpPr/>
      </dsp:nvSpPr>
      <dsp:spPr>
        <a:xfrm rot="13885714">
          <a:off x="3069978" y="2563115"/>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124518" y="2646275"/>
        <a:ext cx="156772" cy="170687"/>
      </dsp:txXfrm>
    </dsp:sp>
    <dsp:sp modelId="{CF32964B-E4B1-7349-A097-384214CBF397}">
      <dsp:nvSpPr>
        <dsp:cNvPr id="0" name=""/>
        <dsp:cNvSpPr/>
      </dsp:nvSpPr>
      <dsp:spPr>
        <a:xfrm>
          <a:off x="2362057" y="1784261"/>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Decode</a:t>
          </a:r>
        </a:p>
      </dsp:txBody>
      <dsp:txXfrm>
        <a:off x="2485496" y="1907700"/>
        <a:ext cx="596017" cy="596017"/>
      </dsp:txXfrm>
    </dsp:sp>
    <dsp:sp modelId="{36C74692-3AF4-124E-9A21-12BC69356A31}">
      <dsp:nvSpPr>
        <dsp:cNvPr id="0" name=""/>
        <dsp:cNvSpPr/>
      </dsp:nvSpPr>
      <dsp:spPr>
        <a:xfrm rot="16971429">
          <a:off x="2810910" y="1452783"/>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837029" y="1542430"/>
        <a:ext cx="156772" cy="170687"/>
      </dsp:txXfrm>
    </dsp:sp>
    <dsp:sp modelId="{5454AA9D-89DE-D441-8877-4468522904FA}">
      <dsp:nvSpPr>
        <dsp:cNvPr id="0" name=""/>
        <dsp:cNvSpPr/>
      </dsp:nvSpPr>
      <dsp:spPr>
        <a:xfrm>
          <a:off x="2643649" y="550527"/>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Feedback</a:t>
          </a:r>
        </a:p>
      </dsp:txBody>
      <dsp:txXfrm>
        <a:off x="2767088" y="673966"/>
        <a:ext cx="596017" cy="596017"/>
      </dsp:txXfrm>
    </dsp:sp>
    <dsp:sp modelId="{406D2C04-D940-AE45-AFB3-BAC6328D0A06}">
      <dsp:nvSpPr>
        <dsp:cNvPr id="0" name=""/>
        <dsp:cNvSpPr/>
      </dsp:nvSpPr>
      <dsp:spPr>
        <a:xfrm rot="20057143">
          <a:off x="3517477" y="557955"/>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520804" y="629426"/>
        <a:ext cx="156772" cy="170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FF06B-66AB-274A-BCB8-1242E28BF144}">
      <dsp:nvSpPr>
        <dsp:cNvPr id="0" name=""/>
        <dsp:cNvSpPr/>
      </dsp:nvSpPr>
      <dsp:spPr>
        <a:xfrm rot="10800000">
          <a:off x="243249" y="62752"/>
          <a:ext cx="1174358" cy="788894"/>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395"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Feeling</a:t>
          </a:r>
        </a:p>
      </dsp:txBody>
      <dsp:txXfrm rot="10800000">
        <a:off x="440472" y="62752"/>
        <a:ext cx="977135" cy="788894"/>
      </dsp:txXfrm>
    </dsp:sp>
    <dsp:sp modelId="{1F6A09F6-696C-FC4F-86AB-62E810CDC358}">
      <dsp:nvSpPr>
        <dsp:cNvPr id="0" name=""/>
        <dsp:cNvSpPr/>
      </dsp:nvSpPr>
      <dsp:spPr>
        <a:xfrm>
          <a:off x="81083" y="206169"/>
          <a:ext cx="502061" cy="502061"/>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6A5FF-BCED-3548-9D0A-08F5F4126B05}">
      <dsp:nvSpPr>
        <dsp:cNvPr id="0" name=""/>
        <dsp:cNvSpPr/>
      </dsp:nvSpPr>
      <dsp:spPr>
        <a:xfrm rot="10800000">
          <a:off x="229476" y="89646"/>
          <a:ext cx="1092525" cy="73510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59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Seeing</a:t>
          </a:r>
        </a:p>
      </dsp:txBody>
      <dsp:txXfrm rot="10800000">
        <a:off x="413252" y="89646"/>
        <a:ext cx="908749" cy="735106"/>
      </dsp:txXfrm>
    </dsp:sp>
    <dsp:sp modelId="{18ACFFEA-3994-C948-B132-0C9098490AB3}">
      <dsp:nvSpPr>
        <dsp:cNvPr id="0" name=""/>
        <dsp:cNvSpPr/>
      </dsp:nvSpPr>
      <dsp:spPr>
        <a:xfrm>
          <a:off x="76492" y="222952"/>
          <a:ext cx="468495" cy="468495"/>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962FC-F657-914D-BC9D-AE17E5D4641E}">
      <dsp:nvSpPr>
        <dsp:cNvPr id="0" name=""/>
        <dsp:cNvSpPr/>
      </dsp:nvSpPr>
      <dsp:spPr>
        <a:xfrm rot="10800000">
          <a:off x="115594" y="0"/>
          <a:ext cx="1171857" cy="914399"/>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5882"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Hearing</a:t>
          </a:r>
        </a:p>
      </dsp:txBody>
      <dsp:txXfrm rot="10800000">
        <a:off x="344194" y="0"/>
        <a:ext cx="943257" cy="914399"/>
      </dsp:txXfrm>
    </dsp:sp>
    <dsp:sp modelId="{AFB45FAB-B237-AE47-A079-3315F9653FBB}">
      <dsp:nvSpPr>
        <dsp:cNvPr id="0" name=""/>
        <dsp:cNvSpPr/>
      </dsp:nvSpPr>
      <dsp:spPr>
        <a:xfrm>
          <a:off x="38531" y="235097"/>
          <a:ext cx="444204" cy="444204"/>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6FDC9-ABC7-8145-856E-B7F8C578BF14}">
      <dsp:nvSpPr>
        <dsp:cNvPr id="0" name=""/>
        <dsp:cNvSpPr/>
      </dsp:nvSpPr>
      <dsp:spPr>
        <a:xfrm>
          <a:off x="3783791" y="1464"/>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Sender</a:t>
          </a:r>
        </a:p>
      </dsp:txBody>
      <dsp:txXfrm>
        <a:off x="3907230" y="124903"/>
        <a:ext cx="596017" cy="596017"/>
      </dsp:txXfrm>
    </dsp:sp>
    <dsp:sp modelId="{5BD9B946-233C-BB44-871B-E7AD4C557984}">
      <dsp:nvSpPr>
        <dsp:cNvPr id="0" name=""/>
        <dsp:cNvSpPr/>
      </dsp:nvSpPr>
      <dsp:spPr>
        <a:xfrm rot="1542857">
          <a:off x="4657619" y="552454"/>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660946" y="594773"/>
        <a:ext cx="156772" cy="170687"/>
      </dsp:txXfrm>
    </dsp:sp>
    <dsp:sp modelId="{E63A2BE5-0B61-044C-A095-29E363A55155}">
      <dsp:nvSpPr>
        <dsp:cNvPr id="0" name=""/>
        <dsp:cNvSpPr/>
      </dsp:nvSpPr>
      <dsp:spPr>
        <a:xfrm>
          <a:off x="4923933" y="550527"/>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Message</a:t>
          </a:r>
        </a:p>
      </dsp:txBody>
      <dsp:txXfrm>
        <a:off x="5047372" y="673966"/>
        <a:ext cx="596017" cy="596017"/>
      </dsp:txXfrm>
    </dsp:sp>
    <dsp:sp modelId="{701593A7-1FBC-8B4D-B9C7-E8F2AF6CC0A5}">
      <dsp:nvSpPr>
        <dsp:cNvPr id="0" name=""/>
        <dsp:cNvSpPr/>
      </dsp:nvSpPr>
      <dsp:spPr>
        <a:xfrm rot="4628571">
          <a:off x="5372786" y="1440424"/>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398905" y="1464567"/>
        <a:ext cx="156772" cy="170687"/>
      </dsp:txXfrm>
    </dsp:sp>
    <dsp:sp modelId="{B298F5F6-091F-3B45-A029-98C5D8C2B896}">
      <dsp:nvSpPr>
        <dsp:cNvPr id="0" name=""/>
        <dsp:cNvSpPr/>
      </dsp:nvSpPr>
      <dsp:spPr>
        <a:xfrm>
          <a:off x="5205524" y="1784261"/>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Encode</a:t>
          </a:r>
        </a:p>
      </dsp:txBody>
      <dsp:txXfrm>
        <a:off x="5328963" y="1907700"/>
        <a:ext cx="596017" cy="596017"/>
      </dsp:txXfrm>
    </dsp:sp>
    <dsp:sp modelId="{34C46375-E509-E545-9C81-40B937B6222E}">
      <dsp:nvSpPr>
        <dsp:cNvPr id="0" name=""/>
        <dsp:cNvSpPr/>
      </dsp:nvSpPr>
      <dsp:spPr>
        <a:xfrm rot="7714286">
          <a:off x="5124443" y="2553204"/>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178983" y="2583834"/>
        <a:ext cx="156772" cy="170687"/>
      </dsp:txXfrm>
    </dsp:sp>
    <dsp:sp modelId="{27BEFE1A-4039-4841-B564-FF99E4B54959}">
      <dsp:nvSpPr>
        <dsp:cNvPr id="0" name=""/>
        <dsp:cNvSpPr/>
      </dsp:nvSpPr>
      <dsp:spPr>
        <a:xfrm>
          <a:off x="4416522" y="2773640"/>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Channel</a:t>
          </a:r>
        </a:p>
      </dsp:txBody>
      <dsp:txXfrm>
        <a:off x="4539961" y="2897079"/>
        <a:ext cx="596017" cy="596017"/>
      </dsp:txXfrm>
    </dsp:sp>
    <dsp:sp modelId="{D1E794A0-3C21-FF41-9BD5-72AF1415A07E}">
      <dsp:nvSpPr>
        <dsp:cNvPr id="0" name=""/>
        <dsp:cNvSpPr/>
      </dsp:nvSpPr>
      <dsp:spPr>
        <a:xfrm rot="10800000">
          <a:off x="4099597" y="3052849"/>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166785" y="3109744"/>
        <a:ext cx="156772" cy="170687"/>
      </dsp:txXfrm>
    </dsp:sp>
    <dsp:sp modelId="{274177A8-9B67-0D43-8251-C87B0A40BE74}">
      <dsp:nvSpPr>
        <dsp:cNvPr id="0" name=""/>
        <dsp:cNvSpPr/>
      </dsp:nvSpPr>
      <dsp:spPr>
        <a:xfrm>
          <a:off x="3151060" y="2773640"/>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Receiver</a:t>
          </a:r>
        </a:p>
      </dsp:txBody>
      <dsp:txXfrm>
        <a:off x="3274499" y="2897079"/>
        <a:ext cx="596017" cy="596017"/>
      </dsp:txXfrm>
    </dsp:sp>
    <dsp:sp modelId="{2E7406DD-7163-1247-B101-5017BC8FDEF4}">
      <dsp:nvSpPr>
        <dsp:cNvPr id="0" name=""/>
        <dsp:cNvSpPr/>
      </dsp:nvSpPr>
      <dsp:spPr>
        <a:xfrm rot="13885714">
          <a:off x="3069978" y="2563115"/>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124518" y="2646275"/>
        <a:ext cx="156772" cy="170687"/>
      </dsp:txXfrm>
    </dsp:sp>
    <dsp:sp modelId="{CF32964B-E4B1-7349-A097-384214CBF397}">
      <dsp:nvSpPr>
        <dsp:cNvPr id="0" name=""/>
        <dsp:cNvSpPr/>
      </dsp:nvSpPr>
      <dsp:spPr>
        <a:xfrm>
          <a:off x="2362057" y="1784261"/>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Decode</a:t>
          </a:r>
        </a:p>
      </dsp:txBody>
      <dsp:txXfrm>
        <a:off x="2485496" y="1907700"/>
        <a:ext cx="596017" cy="596017"/>
      </dsp:txXfrm>
    </dsp:sp>
    <dsp:sp modelId="{36C74692-3AF4-124E-9A21-12BC69356A31}">
      <dsp:nvSpPr>
        <dsp:cNvPr id="0" name=""/>
        <dsp:cNvSpPr/>
      </dsp:nvSpPr>
      <dsp:spPr>
        <a:xfrm rot="16971429">
          <a:off x="2810910" y="1452783"/>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837029" y="1542430"/>
        <a:ext cx="156772" cy="170687"/>
      </dsp:txXfrm>
    </dsp:sp>
    <dsp:sp modelId="{5454AA9D-89DE-D441-8877-4468522904FA}">
      <dsp:nvSpPr>
        <dsp:cNvPr id="0" name=""/>
        <dsp:cNvSpPr/>
      </dsp:nvSpPr>
      <dsp:spPr>
        <a:xfrm>
          <a:off x="2643649" y="550527"/>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Feedback</a:t>
          </a:r>
        </a:p>
      </dsp:txBody>
      <dsp:txXfrm>
        <a:off x="2767088" y="673966"/>
        <a:ext cx="596017" cy="596017"/>
      </dsp:txXfrm>
    </dsp:sp>
    <dsp:sp modelId="{406D2C04-D940-AE45-AFB3-BAC6328D0A06}">
      <dsp:nvSpPr>
        <dsp:cNvPr id="0" name=""/>
        <dsp:cNvSpPr/>
      </dsp:nvSpPr>
      <dsp:spPr>
        <a:xfrm rot="20057143">
          <a:off x="3517477" y="557955"/>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520804" y="629426"/>
        <a:ext cx="156772" cy="17068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94E62-BC5E-7E49-B5BA-C39460A0B63F}" type="datetimeFigureOut">
              <a:rPr lang="en-US" smtClean="0"/>
              <a:t>9/25/24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C0757-AEBE-944A-BAB5-36FE8F31E1EA}" type="slidenum">
              <a:rPr lang="en-US" smtClean="0"/>
              <a:t>‹#›</a:t>
            </a:fld>
            <a:endParaRPr lang="en-US"/>
          </a:p>
        </p:txBody>
      </p:sp>
    </p:spTree>
    <p:extLst>
      <p:ext uri="{BB962C8B-B14F-4D97-AF65-F5344CB8AC3E}">
        <p14:creationId xmlns:p14="http://schemas.microsoft.com/office/powerpoint/2010/main" val="87708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C0757-AEBE-944A-BAB5-36FE8F31E1EA}" type="slidenum">
              <a:rPr lang="en-US" smtClean="0"/>
              <a:t>3</a:t>
            </a:fld>
            <a:endParaRPr lang="en-US"/>
          </a:p>
        </p:txBody>
      </p:sp>
    </p:spTree>
    <p:extLst>
      <p:ext uri="{BB962C8B-B14F-4D97-AF65-F5344CB8AC3E}">
        <p14:creationId xmlns:p14="http://schemas.microsoft.com/office/powerpoint/2010/main" val="76607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40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0290" y="2781014"/>
            <a:ext cx="4113851" cy="552898"/>
          </a:xfrm>
          <a:prstGeom prst="rect">
            <a:avLst/>
          </a:prstGeom>
        </p:spPr>
        <p:txBody>
          <a:bodyPr/>
          <a:lstStyle>
            <a:lvl1pPr>
              <a:defRPr>
                <a:solidFill>
                  <a:srgbClr val="01608E"/>
                </a:solidFill>
                <a:latin typeface="PT Sans"/>
                <a:cs typeface="PT Sans"/>
              </a:defRPr>
            </a:lvl1pPr>
          </a:lstStyle>
          <a:p>
            <a:r>
              <a:rPr lang="en-US" dirty="0"/>
              <a:t>Click to edit Master title style</a:t>
            </a:r>
          </a:p>
        </p:txBody>
      </p:sp>
    </p:spTree>
    <p:extLst>
      <p:ext uri="{BB962C8B-B14F-4D97-AF65-F5344CB8AC3E}">
        <p14:creationId xmlns:p14="http://schemas.microsoft.com/office/powerpoint/2010/main" val="53301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0405" y="246143"/>
            <a:ext cx="5618154" cy="623963"/>
          </a:xfrm>
          <a:prstGeom prst="rect">
            <a:avLst/>
          </a:prstGeom>
        </p:spPr>
        <p:txBody>
          <a:bodyPr/>
          <a:lstStyle>
            <a:lvl1pPr algn="l">
              <a:defRPr b="1" cap="all">
                <a:solidFill>
                  <a:schemeClr val="bg1"/>
                </a:solidFill>
                <a:latin typeface="Aldo SemiBold"/>
                <a:cs typeface="Aldo SemiBold"/>
              </a:defRPr>
            </a:lvl1pPr>
          </a:lstStyle>
          <a:p>
            <a:r>
              <a:rPr lang="en-US" dirty="0"/>
              <a:t>Click to edit Master title style</a:t>
            </a:r>
          </a:p>
        </p:txBody>
      </p:sp>
      <p:sp>
        <p:nvSpPr>
          <p:cNvPr id="3" name="Subtitle 2"/>
          <p:cNvSpPr>
            <a:spLocks noGrp="1"/>
          </p:cNvSpPr>
          <p:nvPr>
            <p:ph type="subTitle" idx="1"/>
          </p:nvPr>
        </p:nvSpPr>
        <p:spPr>
          <a:xfrm>
            <a:off x="980403" y="1106401"/>
            <a:ext cx="7645229" cy="1314450"/>
          </a:xfrm>
          <a:prstGeom prst="rect">
            <a:avLst/>
          </a:prstGeom>
        </p:spPr>
        <p:txBody>
          <a:bodyPr>
            <a:normAutofit/>
          </a:bodyPr>
          <a:lstStyle>
            <a:lvl1pPr marL="0" indent="0" algn="l">
              <a:buNone/>
              <a:defRPr sz="1700">
                <a:solidFill>
                  <a:srgbClr val="800000"/>
                </a:solidFill>
                <a:latin typeface="PT Sans"/>
                <a:cs typeface="PT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Cybis-HOSA-Rebrand-Logo-On-Red-we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8558" y="83497"/>
            <a:ext cx="2438481" cy="932719"/>
          </a:xfrm>
          <a:prstGeom prst="rect">
            <a:avLst/>
          </a:prstGeom>
        </p:spPr>
      </p:pic>
    </p:spTree>
    <p:extLst>
      <p:ext uri="{BB962C8B-B14F-4D97-AF65-F5344CB8AC3E}">
        <p14:creationId xmlns:p14="http://schemas.microsoft.com/office/powerpoint/2010/main" val="30719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4883" y="158063"/>
            <a:ext cx="7715282" cy="857250"/>
          </a:xfrm>
          <a:prstGeom prst="rect">
            <a:avLst/>
          </a:prstGeom>
        </p:spPr>
        <p:txBody>
          <a:bodyPr/>
          <a:lstStyle>
            <a:lvl1pPr algn="l">
              <a:defRPr b="1" cap="all">
                <a:solidFill>
                  <a:srgbClr val="800000"/>
                </a:solidFill>
                <a:latin typeface="Aldo SemiBold"/>
                <a:cs typeface="Aldo SemiBold"/>
              </a:defRPr>
            </a:lvl1pPr>
          </a:lstStyle>
          <a:p>
            <a:r>
              <a:rPr lang="en-US" dirty="0"/>
              <a:t>Click to edit Master title style</a:t>
            </a:r>
          </a:p>
        </p:txBody>
      </p:sp>
      <p:sp>
        <p:nvSpPr>
          <p:cNvPr id="7" name="TextBox 6"/>
          <p:cNvSpPr txBox="1"/>
          <p:nvPr userDrawn="1"/>
        </p:nvSpPr>
        <p:spPr>
          <a:xfrm>
            <a:off x="1877462" y="4831198"/>
            <a:ext cx="184666" cy="369332"/>
          </a:xfrm>
          <a:prstGeom prst="rect">
            <a:avLst/>
          </a:prstGeom>
          <a:noFill/>
        </p:spPr>
        <p:txBody>
          <a:bodyPr wrap="none" rtlCol="0">
            <a:spAutoFit/>
          </a:bodyPr>
          <a:lstStyle/>
          <a:p>
            <a:endParaRPr lang="en-US" dirty="0"/>
          </a:p>
        </p:txBody>
      </p:sp>
      <p:sp>
        <p:nvSpPr>
          <p:cNvPr id="13" name="Content Placeholder 2"/>
          <p:cNvSpPr>
            <a:spLocks noGrp="1"/>
          </p:cNvSpPr>
          <p:nvPr>
            <p:ph idx="10"/>
          </p:nvPr>
        </p:nvSpPr>
        <p:spPr>
          <a:xfrm>
            <a:off x="974883" y="1096623"/>
            <a:ext cx="7715282" cy="2871861"/>
          </a:xfrm>
          <a:prstGeom prst="rect">
            <a:avLst/>
          </a:prstGeom>
        </p:spPr>
        <p:txBody>
          <a:bodyPr/>
          <a:lstStyle>
            <a:lvl1pPr marL="342900" indent="-342900">
              <a:buSzPct val="55000"/>
              <a:buFont typeface="Lucida Grande"/>
              <a:buChar char="▲"/>
              <a:defRPr sz="2800">
                <a:solidFill>
                  <a:srgbClr val="01608E"/>
                </a:solidFill>
                <a:latin typeface="PT Sans"/>
                <a:cs typeface="PT Sans"/>
              </a:defRPr>
            </a:lvl1pPr>
            <a:lvl2pPr marL="742950" indent="-285750">
              <a:buSzPct val="55000"/>
              <a:buFont typeface="Lucida Grande"/>
              <a:buChar char="▲"/>
              <a:defRPr sz="1800">
                <a:solidFill>
                  <a:srgbClr val="800000"/>
                </a:solidFill>
                <a:latin typeface="PT Sans"/>
                <a:cs typeface="PT Sans"/>
              </a:defRPr>
            </a:lvl2pPr>
            <a:lvl3pPr marL="1143000" indent="-228600">
              <a:buSzPct val="55000"/>
              <a:buFont typeface="Lucida Grande"/>
              <a:buChar char="▲"/>
              <a:defRPr sz="1600">
                <a:solidFill>
                  <a:srgbClr val="800000"/>
                </a:solidFill>
                <a:latin typeface="PT Sans"/>
                <a:cs typeface="PT Sans"/>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4799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9393" y="369832"/>
            <a:ext cx="6024186" cy="857250"/>
          </a:xfrm>
          <a:prstGeom prst="rect">
            <a:avLst/>
          </a:prstGeom>
        </p:spPr>
        <p:txBody>
          <a:bodyPr/>
          <a:lstStyle>
            <a:lvl1pPr algn="l">
              <a:lnSpc>
                <a:spcPct val="70000"/>
              </a:lnSpc>
              <a:defRPr b="1" cap="all">
                <a:solidFill>
                  <a:srgbClr val="FFFFFF"/>
                </a:solidFill>
                <a:latin typeface="Aldo SemiBold"/>
                <a:cs typeface="Aldo SemiBold"/>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1009393" y="1469316"/>
            <a:ext cx="7715282" cy="3394075"/>
          </a:xfrm>
          <a:prstGeom prst="rect">
            <a:avLst/>
          </a:prstGeom>
        </p:spPr>
        <p:txBody>
          <a:bodyPr/>
          <a:lstStyle>
            <a:lvl1pPr marL="342900" indent="-342900">
              <a:buSzPct val="55000"/>
              <a:buFont typeface="Lucida Grande"/>
              <a:buChar char="▲"/>
              <a:defRPr sz="2800">
                <a:solidFill>
                  <a:srgbClr val="01608E"/>
                </a:solidFill>
                <a:latin typeface="PT Sans"/>
                <a:cs typeface="PT Sans"/>
              </a:defRPr>
            </a:lvl1pPr>
            <a:lvl2pPr marL="742950" indent="-285750">
              <a:buSzPct val="55000"/>
              <a:buFont typeface="Lucida Grande"/>
              <a:buChar char="▲"/>
              <a:defRPr sz="1800">
                <a:solidFill>
                  <a:srgbClr val="800000"/>
                </a:solidFill>
                <a:latin typeface="PT Sans"/>
                <a:cs typeface="PT Sans"/>
              </a:defRPr>
            </a:lvl2pPr>
            <a:lvl3pPr marL="1143000" indent="-228600">
              <a:buSzPct val="55000"/>
              <a:buFont typeface="Lucida Grande"/>
              <a:buChar char="▲"/>
              <a:defRPr sz="1600">
                <a:solidFill>
                  <a:srgbClr val="800000"/>
                </a:solidFill>
                <a:latin typeface="PT Sans"/>
                <a:cs typeface="PT Sans"/>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9427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1588"/>
            <a:ext cx="8229600" cy="857250"/>
          </a:xfrm>
          <a:prstGeom prst="rect">
            <a:avLst/>
          </a:prstGeom>
        </p:spPr>
        <p:txBody>
          <a:bodyPr/>
          <a:lstStyle>
            <a:lvl1pPr algn="l">
              <a:defRPr sz="4500" b="1" cap="all">
                <a:solidFill>
                  <a:schemeClr val="bg1"/>
                </a:solidFill>
                <a:latin typeface="Aldo SemiBold"/>
                <a:cs typeface="Aldo SemiBold"/>
              </a:defRPr>
            </a:lvl1pPr>
          </a:lstStyle>
          <a:p>
            <a:r>
              <a:rPr lang="en-US" dirty="0"/>
              <a:t>Click to edit Master title style</a:t>
            </a:r>
          </a:p>
        </p:txBody>
      </p:sp>
      <p:sp>
        <p:nvSpPr>
          <p:cNvPr id="3" name="Content Placeholder 2"/>
          <p:cNvSpPr>
            <a:spLocks noGrp="1"/>
          </p:cNvSpPr>
          <p:nvPr>
            <p:ph sz="half" idx="1"/>
          </p:nvPr>
        </p:nvSpPr>
        <p:spPr>
          <a:xfrm>
            <a:off x="457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48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105970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19" y="469287"/>
            <a:ext cx="2298512" cy="3582023"/>
          </a:xfrm>
          <a:prstGeom prst="rect">
            <a:avLst/>
          </a:prstGeom>
        </p:spPr>
        <p:txBody>
          <a:bodyPr/>
          <a:lstStyle>
            <a:lvl1pPr algn="r">
              <a:lnSpc>
                <a:spcPct val="70000"/>
              </a:lnSpc>
              <a:spcAft>
                <a:spcPts val="1800"/>
              </a:spcAft>
              <a:defRPr b="1" cap="all">
                <a:solidFill>
                  <a:schemeClr val="bg1"/>
                </a:solidFill>
                <a:latin typeface="Aldo SemiBold"/>
                <a:cs typeface="Aldo SemiBold"/>
              </a:defRPr>
            </a:lvl1pPr>
          </a:lstStyle>
          <a:p>
            <a:r>
              <a:rPr lang="en-US" dirty="0"/>
              <a:t>Click </a:t>
            </a:r>
            <a:br>
              <a:rPr lang="en-US" dirty="0"/>
            </a:br>
            <a:r>
              <a:rPr lang="en-US" dirty="0"/>
              <a:t>to </a:t>
            </a:r>
            <a:br>
              <a:rPr lang="en-US" dirty="0"/>
            </a:br>
            <a:r>
              <a:rPr lang="en-US" dirty="0"/>
              <a:t>edit </a:t>
            </a:r>
            <a:br>
              <a:rPr lang="en-US" dirty="0"/>
            </a:br>
            <a:r>
              <a:rPr lang="en-US" dirty="0"/>
              <a:t>Master </a:t>
            </a:r>
            <a:br>
              <a:rPr lang="en-US" dirty="0"/>
            </a:br>
            <a:r>
              <a:rPr lang="en-US" dirty="0"/>
              <a:t>title </a:t>
            </a:r>
            <a:br>
              <a:rPr lang="en-US" dirty="0"/>
            </a:br>
            <a:r>
              <a:rPr lang="en-US" dirty="0"/>
              <a:t>style</a:t>
            </a:r>
          </a:p>
        </p:txBody>
      </p:sp>
      <p:sp>
        <p:nvSpPr>
          <p:cNvPr id="3" name="Subtitle 2"/>
          <p:cNvSpPr>
            <a:spLocks noGrp="1"/>
          </p:cNvSpPr>
          <p:nvPr>
            <p:ph type="subTitle" idx="1"/>
          </p:nvPr>
        </p:nvSpPr>
        <p:spPr>
          <a:xfrm>
            <a:off x="2448379" y="469287"/>
            <a:ext cx="6400800" cy="1314450"/>
          </a:xfrm>
          <a:prstGeom prst="rect">
            <a:avLst/>
          </a:prstGeom>
        </p:spPr>
        <p:txBody>
          <a:bodyPr/>
          <a:lstStyle>
            <a:lvl1pPr marL="0" indent="0" algn="l">
              <a:buNone/>
              <a:defRPr sz="2200">
                <a:solidFill>
                  <a:srgbClr val="01608E"/>
                </a:solidFill>
                <a:latin typeface="PT Sans"/>
                <a:cs typeface="PT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96593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Cybis-HOSA-Rebrand-Logo-On-Blue-we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9630" y="1299030"/>
            <a:ext cx="6531426" cy="2481942"/>
          </a:xfrm>
          <a:prstGeom prst="rect">
            <a:avLst/>
          </a:prstGeom>
        </p:spPr>
      </p:pic>
    </p:spTree>
    <p:extLst>
      <p:ext uri="{BB962C8B-B14F-4D97-AF65-F5344CB8AC3E}">
        <p14:creationId xmlns:p14="http://schemas.microsoft.com/office/powerpoint/2010/main" val="386508758"/>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Cybis-HOSA-Rebrand-Logo-On-Blue-we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1818" y="21884"/>
            <a:ext cx="6932184" cy="2634230"/>
          </a:xfrm>
          <a:prstGeom prst="rect">
            <a:avLst/>
          </a:prstGeom>
        </p:spPr>
      </p:pic>
    </p:spTree>
    <p:extLst>
      <p:ext uri="{BB962C8B-B14F-4D97-AF65-F5344CB8AC3E}">
        <p14:creationId xmlns:p14="http://schemas.microsoft.com/office/powerpoint/2010/main" val="2847959276"/>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457200" rtl="0" eaLnBrk="1" latinLnBrk="0" hangingPunct="1">
        <a:spcBef>
          <a:spcPct val="0"/>
        </a:spcBef>
        <a:buNone/>
        <a:defRPr sz="1600" kern="1200">
          <a:solidFill>
            <a:schemeClr val="accent5">
              <a:lumMod val="75000"/>
            </a:schemeClr>
          </a:solidFill>
          <a:latin typeface="DIN-Bold"/>
          <a:ea typeface="+mj-ea"/>
          <a:cs typeface="DIN-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251388"/>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Logo-Alon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1062" y="4211195"/>
            <a:ext cx="1542019" cy="829753"/>
          </a:xfrm>
          <a:prstGeom prst="rect">
            <a:avLst/>
          </a:prstGeom>
        </p:spPr>
      </p:pic>
    </p:spTree>
    <p:extLst>
      <p:ext uri="{BB962C8B-B14F-4D97-AF65-F5344CB8AC3E}">
        <p14:creationId xmlns:p14="http://schemas.microsoft.com/office/powerpoint/2010/main" val="169746935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LogoRedLinesTanTraingl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7178" y="187872"/>
            <a:ext cx="1501942" cy="828344"/>
          </a:xfrm>
          <a:prstGeom prst="rect">
            <a:avLst/>
          </a:prstGeom>
        </p:spPr>
      </p:pic>
    </p:spTree>
    <p:extLst>
      <p:ext uri="{BB962C8B-B14F-4D97-AF65-F5344CB8AC3E}">
        <p14:creationId xmlns:p14="http://schemas.microsoft.com/office/powerpoint/2010/main" val="3437060142"/>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LogoRedLinesTanTraingl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7178" y="187872"/>
            <a:ext cx="1501942" cy="828344"/>
          </a:xfrm>
          <a:prstGeom prst="rect">
            <a:avLst/>
          </a:prstGeom>
        </p:spPr>
      </p:pic>
    </p:spTree>
    <p:extLst>
      <p:ext uri="{BB962C8B-B14F-4D97-AF65-F5344CB8AC3E}">
        <p14:creationId xmlns:p14="http://schemas.microsoft.com/office/powerpoint/2010/main" val="232587524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LogoRedLinesTanTraingl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873" y="4075558"/>
            <a:ext cx="1501942" cy="828344"/>
          </a:xfrm>
          <a:prstGeom prst="rect">
            <a:avLst/>
          </a:prstGeom>
        </p:spPr>
      </p:pic>
    </p:spTree>
    <p:extLst>
      <p:ext uri="{BB962C8B-B14F-4D97-AF65-F5344CB8AC3E}">
        <p14:creationId xmlns:p14="http://schemas.microsoft.com/office/powerpoint/2010/main" val="1235713615"/>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0voPlW2pSs" TargetMode="External"/><Relationship Id="rId2" Type="http://schemas.openxmlformats.org/officeDocument/2006/relationships/hyperlink" Target="https://www.pacer.org/transition/video/player.asp?video=82"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290" y="2781014"/>
            <a:ext cx="4113851" cy="1197862"/>
          </a:xfrm>
        </p:spPr>
        <p:txBody>
          <a:bodyPr/>
          <a:lstStyle/>
          <a:p>
            <a:r>
              <a:rPr lang="en-US" sz="4000" dirty="0">
                <a:latin typeface="Chalkboard SE" panose="03050602040202020205" pitchFamily="66" charset="77"/>
              </a:rPr>
              <a:t>Communication</a:t>
            </a:r>
            <a:br>
              <a:rPr lang="en-US" sz="4000" dirty="0">
                <a:latin typeface="Chalkboard SE" panose="03050602040202020205" pitchFamily="66" charset="77"/>
              </a:rPr>
            </a:br>
            <a:r>
              <a:rPr lang="en-US" sz="4000" dirty="0">
                <a:latin typeface="Chalkboard SE" panose="03050602040202020205" pitchFamily="66" charset="77"/>
              </a:rPr>
              <a:t>Mini Lesson</a:t>
            </a:r>
            <a:br>
              <a:rPr lang="en-US" sz="4000" dirty="0">
                <a:latin typeface="Chalkboard SE" panose="03050602040202020205" pitchFamily="66" charset="77"/>
              </a:rPr>
            </a:br>
            <a:r>
              <a:rPr lang="en-US" sz="1800" dirty="0">
                <a:latin typeface="Chalkboard SE" panose="03050602040202020205" pitchFamily="66" charset="77"/>
              </a:rPr>
              <a:t>Jan Mould, RN, BSN, MEd</a:t>
            </a:r>
            <a:br>
              <a:rPr lang="en-US" sz="1800" dirty="0">
                <a:latin typeface="Chalkboard SE" panose="03050602040202020205" pitchFamily="66" charset="77"/>
              </a:rPr>
            </a:br>
            <a:r>
              <a:rPr lang="en-US" sz="1800" dirty="0">
                <a:latin typeface="Chalkboard SE" panose="03050602040202020205" pitchFamily="66" charset="77"/>
              </a:rPr>
              <a:t>HOSA - Future Health Professionals</a:t>
            </a:r>
            <a:br>
              <a:rPr lang="en-US" sz="4000" dirty="0"/>
            </a:br>
            <a:br>
              <a:rPr lang="en-US" sz="4000" dirty="0"/>
            </a:br>
            <a:endParaRPr lang="en-US" sz="2000" i="1" dirty="0"/>
          </a:p>
        </p:txBody>
      </p:sp>
    </p:spTree>
    <p:extLst>
      <p:ext uri="{BB962C8B-B14F-4D97-AF65-F5344CB8AC3E}">
        <p14:creationId xmlns:p14="http://schemas.microsoft.com/office/powerpoint/2010/main" val="159604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ED7E-62FB-2A4B-A36A-64D25EBBEC84}"/>
              </a:ext>
            </a:extLst>
          </p:cNvPr>
          <p:cNvSpPr>
            <a:spLocks noGrp="1"/>
          </p:cNvSpPr>
          <p:nvPr>
            <p:ph type="ctrTitle"/>
          </p:nvPr>
        </p:nvSpPr>
        <p:spPr/>
        <p:txBody>
          <a:bodyPr/>
          <a:lstStyle/>
          <a:p>
            <a:r>
              <a:rPr lang="en-US" dirty="0">
                <a:latin typeface="Chalkboard SE" panose="03050602040202020205" pitchFamily="66" charset="77"/>
              </a:rPr>
              <a:t>decode</a:t>
            </a:r>
          </a:p>
        </p:txBody>
      </p:sp>
      <p:pic>
        <p:nvPicPr>
          <p:cNvPr id="5" name="Picture 4">
            <a:extLst>
              <a:ext uri="{FF2B5EF4-FFF2-40B4-BE49-F238E27FC236}">
                <a16:creationId xmlns:a16="http://schemas.microsoft.com/office/drawing/2014/main" id="{05A9C720-4627-C24F-8ED2-A9485789368C}"/>
              </a:ext>
            </a:extLst>
          </p:cNvPr>
          <p:cNvPicPr>
            <a:picLocks noChangeAspect="1"/>
          </p:cNvPicPr>
          <p:nvPr/>
        </p:nvPicPr>
        <p:blipFill>
          <a:blip r:embed="rId2"/>
          <a:stretch>
            <a:fillRect/>
          </a:stretch>
        </p:blipFill>
        <p:spPr>
          <a:xfrm>
            <a:off x="2590799" y="1693373"/>
            <a:ext cx="4346015" cy="2892075"/>
          </a:xfrm>
          <a:prstGeom prst="rect">
            <a:avLst/>
          </a:prstGeom>
        </p:spPr>
      </p:pic>
    </p:spTree>
    <p:extLst>
      <p:ext uri="{BB962C8B-B14F-4D97-AF65-F5344CB8AC3E}">
        <p14:creationId xmlns:p14="http://schemas.microsoft.com/office/powerpoint/2010/main" val="4023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ED7E-62FB-2A4B-A36A-64D25EBBEC84}"/>
              </a:ext>
            </a:extLst>
          </p:cNvPr>
          <p:cNvSpPr>
            <a:spLocks noGrp="1"/>
          </p:cNvSpPr>
          <p:nvPr>
            <p:ph type="ctrTitle"/>
          </p:nvPr>
        </p:nvSpPr>
        <p:spPr/>
        <p:txBody>
          <a:bodyPr/>
          <a:lstStyle/>
          <a:p>
            <a:r>
              <a:rPr lang="en-US" dirty="0">
                <a:latin typeface="Chalkboard SE" panose="03050602040202020205" pitchFamily="66" charset="77"/>
              </a:rPr>
              <a:t>Feedback</a:t>
            </a:r>
          </a:p>
        </p:txBody>
      </p:sp>
      <p:sp>
        <p:nvSpPr>
          <p:cNvPr id="5" name="TextBox 4">
            <a:extLst>
              <a:ext uri="{FF2B5EF4-FFF2-40B4-BE49-F238E27FC236}">
                <a16:creationId xmlns:a16="http://schemas.microsoft.com/office/drawing/2014/main" id="{DAFC7AEB-8431-D841-97B0-C31376BD1D76}"/>
              </a:ext>
            </a:extLst>
          </p:cNvPr>
          <p:cNvSpPr txBox="1"/>
          <p:nvPr/>
        </p:nvSpPr>
        <p:spPr>
          <a:xfrm>
            <a:off x="1882588" y="2061882"/>
            <a:ext cx="6115392" cy="646331"/>
          </a:xfrm>
          <a:prstGeom prst="rect">
            <a:avLst/>
          </a:prstGeom>
          <a:noFill/>
        </p:spPr>
        <p:txBody>
          <a:bodyPr wrap="none" rtlCol="0">
            <a:spAutoFit/>
          </a:bodyPr>
          <a:lstStyle/>
          <a:p>
            <a:r>
              <a:rPr lang="en-US" sz="3600" dirty="0">
                <a:latin typeface="Chalkboard SE" panose="03050602040202020205" pitchFamily="66" charset="77"/>
              </a:rPr>
              <a:t>Message back to the sender</a:t>
            </a:r>
          </a:p>
        </p:txBody>
      </p:sp>
    </p:spTree>
    <p:extLst>
      <p:ext uri="{BB962C8B-B14F-4D97-AF65-F5344CB8AC3E}">
        <p14:creationId xmlns:p14="http://schemas.microsoft.com/office/powerpoint/2010/main" val="265705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794" y="174425"/>
            <a:ext cx="5618154" cy="623963"/>
          </a:xfrm>
        </p:spPr>
        <p:txBody>
          <a:bodyPr/>
          <a:lstStyle/>
          <a:p>
            <a:r>
              <a:rPr lang="en-US" sz="3200" dirty="0">
                <a:latin typeface="Chalkboard SE" panose="03050602040202020205" pitchFamily="66" charset="77"/>
              </a:rPr>
              <a:t>Communication Process</a:t>
            </a:r>
          </a:p>
        </p:txBody>
      </p:sp>
      <p:sp>
        <p:nvSpPr>
          <p:cNvPr id="3" name="Subtitle 2"/>
          <p:cNvSpPr>
            <a:spLocks noGrp="1"/>
          </p:cNvSpPr>
          <p:nvPr>
            <p:ph type="subTitle" idx="1"/>
          </p:nvPr>
        </p:nvSpPr>
        <p:spPr>
          <a:xfrm>
            <a:off x="980403" y="1106400"/>
            <a:ext cx="7645229" cy="2971329"/>
          </a:xfrm>
        </p:spPr>
        <p:txBody>
          <a:bodyPr/>
          <a:lstStyle/>
          <a:p>
            <a:pPr algn="ctr"/>
            <a:endParaRPr lang="en-US" sz="1800" b="1" dirty="0">
              <a:solidFill>
                <a:schemeClr val="accent1">
                  <a:lumMod val="50000"/>
                </a:schemeClr>
              </a:solidFill>
              <a:latin typeface="Arial" charset="0"/>
              <a:cs typeface="Arial" charset="0"/>
            </a:endParaRPr>
          </a:p>
          <a:p>
            <a:pPr algn="ctr"/>
            <a:endParaRPr lang="en-US" sz="1800" dirty="0">
              <a:latin typeface="PT Sans" panose="020B0503020203020204" pitchFamily="34" charset="77"/>
            </a:endParaRPr>
          </a:p>
          <a:p>
            <a:r>
              <a:rPr lang="en-US" dirty="0"/>
              <a:t> </a:t>
            </a:r>
          </a:p>
        </p:txBody>
      </p:sp>
      <p:graphicFrame>
        <p:nvGraphicFramePr>
          <p:cNvPr id="50" name="Diagram 49">
            <a:extLst>
              <a:ext uri="{FF2B5EF4-FFF2-40B4-BE49-F238E27FC236}">
                <a16:creationId xmlns:a16="http://schemas.microsoft.com/office/drawing/2014/main" id="{8D39EA2B-F586-5C47-92FA-1CFB8D4209BF}"/>
              </a:ext>
            </a:extLst>
          </p:cNvPr>
          <p:cNvGraphicFramePr/>
          <p:nvPr/>
        </p:nvGraphicFramePr>
        <p:xfrm>
          <a:off x="215154" y="1106401"/>
          <a:ext cx="8410478" cy="36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82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board SE" panose="03050602040202020205" pitchFamily="66" charset="77"/>
              </a:rPr>
              <a:t>barriers</a:t>
            </a:r>
          </a:p>
        </p:txBody>
      </p:sp>
      <p:pic>
        <p:nvPicPr>
          <p:cNvPr id="4" name="Content Placeholder 3">
            <a:extLst>
              <a:ext uri="{FF2B5EF4-FFF2-40B4-BE49-F238E27FC236}">
                <a16:creationId xmlns:a16="http://schemas.microsoft.com/office/drawing/2014/main" id="{4571677B-2FDD-6F41-8362-65FC78654750}"/>
              </a:ext>
            </a:extLst>
          </p:cNvPr>
          <p:cNvPicPr>
            <a:picLocks noGrp="1" noChangeAspect="1"/>
          </p:cNvPicPr>
          <p:nvPr>
            <p:ph idx="10"/>
          </p:nvPr>
        </p:nvPicPr>
        <p:blipFill>
          <a:blip r:embed="rId2"/>
          <a:stretch>
            <a:fillRect/>
          </a:stretch>
        </p:blipFill>
        <p:spPr>
          <a:xfrm>
            <a:off x="2796988" y="1008299"/>
            <a:ext cx="3680012" cy="2756457"/>
          </a:xfrm>
          <a:prstGeom prst="rect">
            <a:avLst/>
          </a:prstGeom>
        </p:spPr>
      </p:pic>
    </p:spTree>
    <p:extLst>
      <p:ext uri="{BB962C8B-B14F-4D97-AF65-F5344CB8AC3E}">
        <p14:creationId xmlns:p14="http://schemas.microsoft.com/office/powerpoint/2010/main" val="42571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board SE" panose="03050602040202020205" pitchFamily="66" charset="77"/>
              </a:rPr>
              <a:t>Use of jargon</a:t>
            </a:r>
          </a:p>
        </p:txBody>
      </p:sp>
      <p:sp>
        <p:nvSpPr>
          <p:cNvPr id="5" name="Content Placeholder 4">
            <a:extLst>
              <a:ext uri="{FF2B5EF4-FFF2-40B4-BE49-F238E27FC236}">
                <a16:creationId xmlns:a16="http://schemas.microsoft.com/office/drawing/2014/main" id="{EA103F18-41E8-1748-B7C3-A5591BE1AFA5}"/>
              </a:ext>
            </a:extLst>
          </p:cNvPr>
          <p:cNvSpPr>
            <a:spLocks noGrp="1"/>
          </p:cNvSpPr>
          <p:nvPr>
            <p:ph idx="10"/>
          </p:nvPr>
        </p:nvSpPr>
        <p:spPr/>
        <p:txBody>
          <a:bodyPr/>
          <a:lstStyle/>
          <a:p>
            <a:r>
              <a:rPr lang="en-US" dirty="0">
                <a:latin typeface="Chalkboard SE" panose="03050602040202020205" pitchFamily="66" charset="77"/>
              </a:rPr>
              <a:t>Unfamiliar</a:t>
            </a:r>
          </a:p>
          <a:p>
            <a:r>
              <a:rPr lang="en-US" dirty="0">
                <a:latin typeface="Chalkboard SE" panose="03050602040202020205" pitchFamily="66" charset="77"/>
              </a:rPr>
              <a:t>Too technical</a:t>
            </a:r>
          </a:p>
        </p:txBody>
      </p:sp>
    </p:spTree>
    <p:extLst>
      <p:ext uri="{BB962C8B-B14F-4D97-AF65-F5344CB8AC3E}">
        <p14:creationId xmlns:p14="http://schemas.microsoft.com/office/powerpoint/2010/main" val="188945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board SE" panose="03050602040202020205" pitchFamily="66" charset="77"/>
              </a:rPr>
              <a:t>Emotional barriers</a:t>
            </a:r>
          </a:p>
        </p:txBody>
      </p:sp>
      <p:sp>
        <p:nvSpPr>
          <p:cNvPr id="5" name="Content Placeholder 4">
            <a:extLst>
              <a:ext uri="{FF2B5EF4-FFF2-40B4-BE49-F238E27FC236}">
                <a16:creationId xmlns:a16="http://schemas.microsoft.com/office/drawing/2014/main" id="{EA103F18-41E8-1748-B7C3-A5591BE1AFA5}"/>
              </a:ext>
            </a:extLst>
          </p:cNvPr>
          <p:cNvSpPr>
            <a:spLocks noGrp="1"/>
          </p:cNvSpPr>
          <p:nvPr>
            <p:ph idx="10"/>
          </p:nvPr>
        </p:nvSpPr>
        <p:spPr/>
        <p:txBody>
          <a:bodyPr/>
          <a:lstStyle/>
          <a:p>
            <a:r>
              <a:rPr lang="en-US" dirty="0">
                <a:latin typeface="Chalkboard SE" panose="03050602040202020205" pitchFamily="66" charset="77"/>
              </a:rPr>
              <a:t>Taboo</a:t>
            </a:r>
          </a:p>
        </p:txBody>
      </p:sp>
    </p:spTree>
    <p:extLst>
      <p:ext uri="{BB962C8B-B14F-4D97-AF65-F5344CB8AC3E}">
        <p14:creationId xmlns:p14="http://schemas.microsoft.com/office/powerpoint/2010/main" val="253310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board SE" panose="03050602040202020205" pitchFamily="66" charset="77"/>
              </a:rPr>
              <a:t>Distraction</a:t>
            </a:r>
          </a:p>
        </p:txBody>
      </p:sp>
      <p:sp>
        <p:nvSpPr>
          <p:cNvPr id="5" name="Content Placeholder 4">
            <a:extLst>
              <a:ext uri="{FF2B5EF4-FFF2-40B4-BE49-F238E27FC236}">
                <a16:creationId xmlns:a16="http://schemas.microsoft.com/office/drawing/2014/main" id="{EA103F18-41E8-1748-B7C3-A5591BE1AFA5}"/>
              </a:ext>
            </a:extLst>
          </p:cNvPr>
          <p:cNvSpPr>
            <a:spLocks noGrp="1"/>
          </p:cNvSpPr>
          <p:nvPr>
            <p:ph idx="10"/>
          </p:nvPr>
        </p:nvSpPr>
        <p:spPr/>
        <p:txBody>
          <a:bodyPr/>
          <a:lstStyle/>
          <a:p>
            <a:r>
              <a:rPr lang="en-US" dirty="0">
                <a:latin typeface="Chalkboard SE" panose="03050602040202020205" pitchFamily="66" charset="77"/>
              </a:rPr>
              <a:t>Uninterested </a:t>
            </a:r>
          </a:p>
          <a:p>
            <a:r>
              <a:rPr lang="en-US" dirty="0">
                <a:latin typeface="Chalkboard SE" panose="03050602040202020205" pitchFamily="66" charset="77"/>
              </a:rPr>
              <a:t>Lack of attention</a:t>
            </a:r>
          </a:p>
          <a:p>
            <a:endParaRPr lang="en-US" dirty="0">
              <a:latin typeface="Chalkboard SE" panose="03050602040202020205" pitchFamily="66" charset="77"/>
            </a:endParaRPr>
          </a:p>
        </p:txBody>
      </p:sp>
    </p:spTree>
    <p:extLst>
      <p:ext uri="{BB962C8B-B14F-4D97-AF65-F5344CB8AC3E}">
        <p14:creationId xmlns:p14="http://schemas.microsoft.com/office/powerpoint/2010/main" val="338141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halkboard SE" panose="03050602040202020205" pitchFamily="66" charset="77"/>
              </a:rPr>
              <a:t>Difference in viewpoint</a:t>
            </a:r>
          </a:p>
        </p:txBody>
      </p:sp>
      <p:pic>
        <p:nvPicPr>
          <p:cNvPr id="3" name="Content Placeholder 2">
            <a:extLst>
              <a:ext uri="{FF2B5EF4-FFF2-40B4-BE49-F238E27FC236}">
                <a16:creationId xmlns:a16="http://schemas.microsoft.com/office/drawing/2014/main" id="{6B01EA0E-7040-404D-B2D9-EC5FE5F0FE4E}"/>
              </a:ext>
            </a:extLst>
          </p:cNvPr>
          <p:cNvPicPr>
            <a:picLocks noGrp="1" noChangeAspect="1"/>
          </p:cNvPicPr>
          <p:nvPr>
            <p:ph idx="10"/>
          </p:nvPr>
        </p:nvPicPr>
        <p:blipFill>
          <a:blip r:embed="rId2"/>
          <a:stretch>
            <a:fillRect/>
          </a:stretch>
        </p:blipFill>
        <p:spPr>
          <a:xfrm>
            <a:off x="3359150" y="1154906"/>
            <a:ext cx="2946400" cy="2755900"/>
          </a:xfrm>
          <a:prstGeom prst="rect">
            <a:avLst/>
          </a:prstGeom>
        </p:spPr>
      </p:pic>
    </p:spTree>
    <p:extLst>
      <p:ext uri="{BB962C8B-B14F-4D97-AF65-F5344CB8AC3E}">
        <p14:creationId xmlns:p14="http://schemas.microsoft.com/office/powerpoint/2010/main" val="266139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halkboard SE" panose="03050602040202020205" pitchFamily="66" charset="77"/>
              </a:rPr>
              <a:t>Physical/cognitive issues</a:t>
            </a:r>
          </a:p>
        </p:txBody>
      </p:sp>
      <p:sp>
        <p:nvSpPr>
          <p:cNvPr id="5" name="Content Placeholder 4">
            <a:extLst>
              <a:ext uri="{FF2B5EF4-FFF2-40B4-BE49-F238E27FC236}">
                <a16:creationId xmlns:a16="http://schemas.microsoft.com/office/drawing/2014/main" id="{3C863FDE-E23B-2944-9B62-45BD5DD85D2F}"/>
              </a:ext>
            </a:extLst>
          </p:cNvPr>
          <p:cNvSpPr>
            <a:spLocks noGrp="1"/>
          </p:cNvSpPr>
          <p:nvPr>
            <p:ph idx="10"/>
          </p:nvPr>
        </p:nvSpPr>
        <p:spPr/>
        <p:txBody>
          <a:bodyPr/>
          <a:lstStyle/>
          <a:p>
            <a:r>
              <a:rPr lang="en-US" dirty="0">
                <a:latin typeface="Chalkboard SE" panose="03050602040202020205" pitchFamily="66" charset="77"/>
              </a:rPr>
              <a:t>Hearing loss</a:t>
            </a:r>
          </a:p>
          <a:p>
            <a:r>
              <a:rPr lang="en-US" dirty="0">
                <a:latin typeface="Chalkboard SE" panose="03050602040202020205" pitchFamily="66" charset="77"/>
              </a:rPr>
              <a:t>Visual impairment</a:t>
            </a:r>
          </a:p>
          <a:p>
            <a:r>
              <a:rPr lang="en-US" dirty="0">
                <a:latin typeface="Chalkboard SE" panose="03050602040202020205" pitchFamily="66" charset="77"/>
              </a:rPr>
              <a:t>Speech impairment</a:t>
            </a:r>
          </a:p>
          <a:p>
            <a:r>
              <a:rPr lang="en-US" dirty="0">
                <a:latin typeface="Chalkboard SE" panose="03050602040202020205" pitchFamily="66" charset="77"/>
              </a:rPr>
              <a:t>Intellectual abilities</a:t>
            </a:r>
          </a:p>
          <a:p>
            <a:r>
              <a:rPr lang="en-US" dirty="0">
                <a:latin typeface="Chalkboard SE" panose="03050602040202020205" pitchFamily="66" charset="77"/>
              </a:rPr>
              <a:t>Age</a:t>
            </a:r>
          </a:p>
          <a:p>
            <a:pPr marL="0" indent="0">
              <a:buNone/>
            </a:pPr>
            <a:endParaRPr lang="en-US" dirty="0">
              <a:latin typeface="Chalkboard SE" panose="03050602040202020205" pitchFamily="66" charset="77"/>
            </a:endParaRPr>
          </a:p>
        </p:txBody>
      </p:sp>
    </p:spTree>
    <p:extLst>
      <p:ext uri="{BB962C8B-B14F-4D97-AF65-F5344CB8AC3E}">
        <p14:creationId xmlns:p14="http://schemas.microsoft.com/office/powerpoint/2010/main" val="169889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halkboard SE" panose="03050602040202020205" pitchFamily="66" charset="77"/>
              </a:rPr>
              <a:t>Language barriers</a:t>
            </a:r>
          </a:p>
        </p:txBody>
      </p:sp>
      <p:sp>
        <p:nvSpPr>
          <p:cNvPr id="5" name="Content Placeholder 4">
            <a:extLst>
              <a:ext uri="{FF2B5EF4-FFF2-40B4-BE49-F238E27FC236}">
                <a16:creationId xmlns:a16="http://schemas.microsoft.com/office/drawing/2014/main" id="{3C863FDE-E23B-2944-9B62-45BD5DD85D2F}"/>
              </a:ext>
            </a:extLst>
          </p:cNvPr>
          <p:cNvSpPr>
            <a:spLocks noGrp="1"/>
          </p:cNvSpPr>
          <p:nvPr>
            <p:ph idx="10"/>
          </p:nvPr>
        </p:nvSpPr>
        <p:spPr/>
        <p:txBody>
          <a:bodyPr/>
          <a:lstStyle/>
          <a:p>
            <a:pPr marL="0" indent="0">
              <a:buNone/>
            </a:pPr>
            <a:r>
              <a:rPr lang="en-US" dirty="0">
                <a:latin typeface="Chalkboard SE" panose="03050602040202020205" pitchFamily="66" charset="77"/>
              </a:rPr>
              <a:t>Center for Immigration Studies</a:t>
            </a:r>
          </a:p>
          <a:p>
            <a:pPr marL="0" indent="0">
              <a:buNone/>
            </a:pPr>
            <a:r>
              <a:rPr lang="en-US" dirty="0">
                <a:latin typeface="Chalkboard SE" panose="03050602040202020205" pitchFamily="66" charset="77"/>
              </a:rPr>
              <a:t>In 2018 67.3 million in US spoke a language other than English at home</a:t>
            </a:r>
          </a:p>
        </p:txBody>
      </p:sp>
    </p:spTree>
    <p:extLst>
      <p:ext uri="{BB962C8B-B14F-4D97-AF65-F5344CB8AC3E}">
        <p14:creationId xmlns:p14="http://schemas.microsoft.com/office/powerpoint/2010/main" val="352430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Chalkboard SE" panose="03050602040202020205" pitchFamily="66" charset="77"/>
                <a:ea typeface="Arial" charset="0"/>
                <a:cs typeface="Arial" charset="0"/>
                <a:hlinkClick r:id="rId2"/>
              </a:rPr>
              <a:t>Could this be you?</a:t>
            </a:r>
            <a:endParaRPr lang="en-US" dirty="0">
              <a:latin typeface="Chalkboard SE" panose="03050602040202020205" pitchFamily="66" charset="77"/>
            </a:endParaRPr>
          </a:p>
        </p:txBody>
      </p:sp>
      <p:sp>
        <p:nvSpPr>
          <p:cNvPr id="3" name="Subtitle 2"/>
          <p:cNvSpPr>
            <a:spLocks noGrp="1"/>
          </p:cNvSpPr>
          <p:nvPr>
            <p:ph type="subTitle" idx="1"/>
          </p:nvPr>
        </p:nvSpPr>
        <p:spPr>
          <a:xfrm>
            <a:off x="980403" y="1106400"/>
            <a:ext cx="7645229" cy="3515027"/>
          </a:xfrm>
        </p:spPr>
        <p:txBody>
          <a:bodyPr>
            <a:normAutofit/>
          </a:bodyPr>
          <a:lstStyle/>
          <a:p>
            <a:pPr marL="342900" indent="-342900" defTabSz="914400">
              <a:spcBef>
                <a:spcPts val="0"/>
              </a:spcBef>
            </a:pPr>
            <a:endParaRPr lang="en-US" sz="3200" b="1" dirty="0">
              <a:solidFill>
                <a:schemeClr val="accent1">
                  <a:lumMod val="50000"/>
                </a:schemeClr>
              </a:solidFill>
              <a:latin typeface="Arial" charset="0"/>
              <a:ea typeface="Arial" charset="0"/>
              <a:cs typeface="Arial" charset="0"/>
            </a:endParaRP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2400" dirty="0"/>
          </a:p>
        </p:txBody>
      </p:sp>
      <p:pic>
        <p:nvPicPr>
          <p:cNvPr id="5" name="Picture 4" descr="A group of people looking at each other&#10;&#10;Description automatically generated">
            <a:hlinkClick r:id="rId3"/>
            <a:extLst>
              <a:ext uri="{FF2B5EF4-FFF2-40B4-BE49-F238E27FC236}">
                <a16:creationId xmlns:a16="http://schemas.microsoft.com/office/drawing/2014/main" id="{64E6659F-1FA5-F048-9C2E-AC04F7128237}"/>
              </a:ext>
            </a:extLst>
          </p:cNvPr>
          <p:cNvPicPr>
            <a:picLocks noChangeAspect="1"/>
          </p:cNvPicPr>
          <p:nvPr/>
        </p:nvPicPr>
        <p:blipFill>
          <a:blip r:embed="rId4"/>
          <a:stretch>
            <a:fillRect/>
          </a:stretch>
        </p:blipFill>
        <p:spPr>
          <a:xfrm>
            <a:off x="2967318" y="1498592"/>
            <a:ext cx="4057276" cy="3398765"/>
          </a:xfrm>
          <a:prstGeom prst="rect">
            <a:avLst/>
          </a:prstGeom>
        </p:spPr>
      </p:pic>
    </p:spTree>
    <p:extLst>
      <p:ext uri="{BB962C8B-B14F-4D97-AF65-F5344CB8AC3E}">
        <p14:creationId xmlns:p14="http://schemas.microsoft.com/office/powerpoint/2010/main" val="81846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halkboard SE" panose="03050602040202020205" pitchFamily="66" charset="77"/>
              </a:rPr>
              <a:t>Language barrier example</a:t>
            </a:r>
          </a:p>
        </p:txBody>
      </p:sp>
      <p:sp>
        <p:nvSpPr>
          <p:cNvPr id="5" name="Content Placeholder 4">
            <a:extLst>
              <a:ext uri="{FF2B5EF4-FFF2-40B4-BE49-F238E27FC236}">
                <a16:creationId xmlns:a16="http://schemas.microsoft.com/office/drawing/2014/main" id="{3C863FDE-E23B-2944-9B62-45BD5DD85D2F}"/>
              </a:ext>
            </a:extLst>
          </p:cNvPr>
          <p:cNvSpPr>
            <a:spLocks noGrp="1"/>
          </p:cNvSpPr>
          <p:nvPr>
            <p:ph idx="10"/>
          </p:nvPr>
        </p:nvSpPr>
        <p:spPr/>
        <p:txBody>
          <a:bodyPr/>
          <a:lstStyle/>
          <a:p>
            <a:r>
              <a:rPr lang="en-US" altLang="en-US" sz="1800" dirty="0">
                <a:latin typeface="Chalkboard SE" panose="03050602040202020205" pitchFamily="66" charset="77"/>
              </a:rPr>
              <a:t>A health care team misunderstood an 18 years old’s family who said that he was </a:t>
            </a:r>
            <a:r>
              <a:rPr lang="en-US" altLang="en-US" sz="1800" b="1" i="1" dirty="0" err="1">
                <a:latin typeface="Chalkboard SE" panose="03050602040202020205" pitchFamily="66" charset="77"/>
              </a:rPr>
              <a:t>intoxicado</a:t>
            </a:r>
            <a:r>
              <a:rPr lang="en-US" altLang="en-US" sz="1800" dirty="0">
                <a:latin typeface="Chalkboard SE" panose="03050602040202020205" pitchFamily="66" charset="77"/>
              </a:rPr>
              <a:t>.  </a:t>
            </a:r>
          </a:p>
          <a:p>
            <a:pPr lvl="1"/>
            <a:r>
              <a:rPr lang="en-US" altLang="en-US" dirty="0">
                <a:latin typeface="Chalkboard SE" panose="03050602040202020205" pitchFamily="66" charset="77"/>
              </a:rPr>
              <a:t>The interpreter misunderstood the term to mean "intoxicated" rather than “ingested something.”  </a:t>
            </a:r>
          </a:p>
          <a:p>
            <a:pPr lvl="1"/>
            <a:r>
              <a:rPr lang="en-US" altLang="en-US" dirty="0">
                <a:latin typeface="Chalkboard SE" panose="03050602040202020205" pitchFamily="66" charset="77"/>
              </a:rPr>
              <a:t>As a result, the patient was treated for a drug overdose for thirty-six hours before the doctors realized that he had a brain aneurysm.  </a:t>
            </a:r>
          </a:p>
          <a:p>
            <a:pPr lvl="1"/>
            <a:r>
              <a:rPr lang="en-US" altLang="en-US" dirty="0">
                <a:latin typeface="Chalkboard SE" panose="03050602040202020205" pitchFamily="66" charset="77"/>
              </a:rPr>
              <a:t>He ended up being a quadriplegic and his family was awarded $71 million in a malpractice settlement</a:t>
            </a:r>
          </a:p>
          <a:p>
            <a:pPr marL="0" indent="0">
              <a:buNone/>
            </a:pPr>
            <a:endParaRPr lang="en-US" dirty="0">
              <a:latin typeface="Chalkboard SE" panose="03050602040202020205" pitchFamily="66" charset="77"/>
            </a:endParaRPr>
          </a:p>
        </p:txBody>
      </p:sp>
    </p:spTree>
    <p:extLst>
      <p:ext uri="{BB962C8B-B14F-4D97-AF65-F5344CB8AC3E}">
        <p14:creationId xmlns:p14="http://schemas.microsoft.com/office/powerpoint/2010/main" val="188666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halkboard SE" panose="03050602040202020205" pitchFamily="66" charset="77"/>
              </a:rPr>
              <a:t>Cultural differences</a:t>
            </a:r>
          </a:p>
        </p:txBody>
      </p:sp>
      <p:sp>
        <p:nvSpPr>
          <p:cNvPr id="5" name="Content Placeholder 4">
            <a:extLst>
              <a:ext uri="{FF2B5EF4-FFF2-40B4-BE49-F238E27FC236}">
                <a16:creationId xmlns:a16="http://schemas.microsoft.com/office/drawing/2014/main" id="{3C863FDE-E23B-2944-9B62-45BD5DD85D2F}"/>
              </a:ext>
            </a:extLst>
          </p:cNvPr>
          <p:cNvSpPr>
            <a:spLocks noGrp="1"/>
          </p:cNvSpPr>
          <p:nvPr>
            <p:ph idx="10"/>
          </p:nvPr>
        </p:nvSpPr>
        <p:spPr/>
        <p:txBody>
          <a:bodyPr/>
          <a:lstStyle/>
          <a:p>
            <a:pPr marL="0" indent="0">
              <a:buNone/>
            </a:pPr>
            <a:r>
              <a:rPr lang="en-US" dirty="0">
                <a:latin typeface="Chalkboard SE" panose="03050602040202020205" pitchFamily="66" charset="77"/>
              </a:rPr>
              <a:t>WEBSTER defines:</a:t>
            </a:r>
          </a:p>
          <a:p>
            <a:pPr marL="0" indent="0">
              <a:buNone/>
            </a:pPr>
            <a:r>
              <a:rPr lang="en-US" dirty="0">
                <a:latin typeface="Chalkboard SE" panose="03050602040202020205" pitchFamily="66" charset="77"/>
              </a:rPr>
              <a:t>The beliefs, customs and arts of a specific society or group of people</a:t>
            </a:r>
          </a:p>
        </p:txBody>
      </p:sp>
    </p:spTree>
    <p:extLst>
      <p:ext uri="{BB962C8B-B14F-4D97-AF65-F5344CB8AC3E}">
        <p14:creationId xmlns:p14="http://schemas.microsoft.com/office/powerpoint/2010/main" val="237009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halkboard SE" panose="03050602040202020205" pitchFamily="66" charset="77"/>
              </a:rPr>
              <a:t>Cultural competency</a:t>
            </a:r>
          </a:p>
        </p:txBody>
      </p:sp>
      <p:sp>
        <p:nvSpPr>
          <p:cNvPr id="5" name="Content Placeholder 4">
            <a:extLst>
              <a:ext uri="{FF2B5EF4-FFF2-40B4-BE49-F238E27FC236}">
                <a16:creationId xmlns:a16="http://schemas.microsoft.com/office/drawing/2014/main" id="{3C863FDE-E23B-2944-9B62-45BD5DD85D2F}"/>
              </a:ext>
            </a:extLst>
          </p:cNvPr>
          <p:cNvSpPr>
            <a:spLocks noGrp="1"/>
          </p:cNvSpPr>
          <p:nvPr>
            <p:ph idx="10"/>
          </p:nvPr>
        </p:nvSpPr>
        <p:spPr/>
        <p:txBody>
          <a:bodyPr/>
          <a:lstStyle/>
          <a:p>
            <a:pPr>
              <a:buNone/>
            </a:pPr>
            <a:r>
              <a:rPr lang="en-US" altLang="en-US" dirty="0">
                <a:latin typeface="Chalkboard SE" panose="03050602040202020205" pitchFamily="66" charset="77"/>
              </a:rPr>
              <a:t>Increasing knowledge base</a:t>
            </a:r>
          </a:p>
          <a:p>
            <a:pPr>
              <a:buNone/>
            </a:pPr>
            <a:r>
              <a:rPr lang="en-US" altLang="en-US" dirty="0">
                <a:latin typeface="Chalkboard SE" panose="03050602040202020205" pitchFamily="66" charset="77"/>
              </a:rPr>
              <a:t>Open lines of communication with patient</a:t>
            </a:r>
          </a:p>
          <a:p>
            <a:pPr>
              <a:buNone/>
            </a:pPr>
            <a:r>
              <a:rPr lang="en-US" altLang="en-US" dirty="0">
                <a:latin typeface="Chalkboard SE" panose="03050602040202020205" pitchFamily="66" charset="77"/>
              </a:rPr>
              <a:t>Experiences with others from different cultures</a:t>
            </a:r>
          </a:p>
        </p:txBody>
      </p:sp>
    </p:spTree>
    <p:extLst>
      <p:ext uri="{BB962C8B-B14F-4D97-AF65-F5344CB8AC3E}">
        <p14:creationId xmlns:p14="http://schemas.microsoft.com/office/powerpoint/2010/main" val="425032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Chalkboard SE" panose="03050602040202020205" pitchFamily="66" charset="77"/>
              </a:rPr>
              <a:t>respect</a:t>
            </a:r>
            <a:endParaRPr lang="en-US" sz="3600" dirty="0"/>
          </a:p>
        </p:txBody>
      </p:sp>
      <p:sp>
        <p:nvSpPr>
          <p:cNvPr id="3" name="Subtitle 2"/>
          <p:cNvSpPr>
            <a:spLocks noGrp="1"/>
          </p:cNvSpPr>
          <p:nvPr>
            <p:ph type="subTitle" idx="1"/>
          </p:nvPr>
        </p:nvSpPr>
        <p:spPr/>
        <p:txBody>
          <a:bodyPr/>
          <a:lstStyle/>
          <a:p>
            <a:r>
              <a:rPr lang="en-US" altLang="en-US" sz="3600" dirty="0">
                <a:latin typeface="Chalkboard SE" panose="03050602040202020205" pitchFamily="66" charset="77"/>
              </a:rPr>
              <a:t>RESPECT each person as an individual with a right to quality care.</a:t>
            </a:r>
          </a:p>
          <a:p>
            <a:endParaRPr lang="en-US" dirty="0"/>
          </a:p>
        </p:txBody>
      </p:sp>
    </p:spTree>
    <p:extLst>
      <p:ext uri="{BB962C8B-B14F-4D97-AF65-F5344CB8AC3E}">
        <p14:creationId xmlns:p14="http://schemas.microsoft.com/office/powerpoint/2010/main" val="17587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B6C8-1EC6-6445-8B57-58D5F8164F9F}"/>
              </a:ext>
            </a:extLst>
          </p:cNvPr>
          <p:cNvSpPr>
            <a:spLocks noGrp="1"/>
          </p:cNvSpPr>
          <p:nvPr>
            <p:ph type="ctrTitle"/>
          </p:nvPr>
        </p:nvSpPr>
        <p:spPr/>
        <p:txBody>
          <a:bodyPr/>
          <a:lstStyle/>
          <a:p>
            <a:r>
              <a:rPr lang="en-US" dirty="0">
                <a:latin typeface="Chalkboard SE" panose="03050602040202020205" pitchFamily="66" charset="77"/>
              </a:rPr>
              <a:t>Assignment #1</a:t>
            </a:r>
          </a:p>
        </p:txBody>
      </p:sp>
      <p:sp>
        <p:nvSpPr>
          <p:cNvPr id="3" name="Subtitle 2">
            <a:extLst>
              <a:ext uri="{FF2B5EF4-FFF2-40B4-BE49-F238E27FC236}">
                <a16:creationId xmlns:a16="http://schemas.microsoft.com/office/drawing/2014/main" id="{3EBB1F66-3A5F-5446-88D9-DC4170995730}"/>
              </a:ext>
            </a:extLst>
          </p:cNvPr>
          <p:cNvSpPr>
            <a:spLocks noGrp="1"/>
          </p:cNvSpPr>
          <p:nvPr>
            <p:ph type="subTitle" idx="1"/>
          </p:nvPr>
        </p:nvSpPr>
        <p:spPr>
          <a:xfrm>
            <a:off x="980403" y="1106401"/>
            <a:ext cx="7645229" cy="2694634"/>
          </a:xfrm>
        </p:spPr>
        <p:txBody>
          <a:bodyPr/>
          <a:lstStyle/>
          <a:p>
            <a:r>
              <a:rPr lang="en-US" dirty="0">
                <a:latin typeface="Chalkboard SE" panose="03050602040202020205" pitchFamily="66" charset="77"/>
              </a:rPr>
              <a:t>Using the Prepared Speaking Guidelines, students are to develop a speech that addresses the current HOSA – Future Health Professionals theme:  Powered by People.</a:t>
            </a:r>
          </a:p>
          <a:p>
            <a:endParaRPr lang="en-US" dirty="0">
              <a:latin typeface="Chalkboard SE" panose="03050602040202020205" pitchFamily="66" charset="77"/>
            </a:endParaRPr>
          </a:p>
        </p:txBody>
      </p:sp>
    </p:spTree>
    <p:extLst>
      <p:ext uri="{BB962C8B-B14F-4D97-AF65-F5344CB8AC3E}">
        <p14:creationId xmlns:p14="http://schemas.microsoft.com/office/powerpoint/2010/main" val="107714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B6C8-1EC6-6445-8B57-58D5F8164F9F}"/>
              </a:ext>
            </a:extLst>
          </p:cNvPr>
          <p:cNvSpPr>
            <a:spLocks noGrp="1"/>
          </p:cNvSpPr>
          <p:nvPr>
            <p:ph type="ctrTitle"/>
          </p:nvPr>
        </p:nvSpPr>
        <p:spPr/>
        <p:txBody>
          <a:bodyPr/>
          <a:lstStyle/>
          <a:p>
            <a:r>
              <a:rPr lang="en-US" dirty="0">
                <a:latin typeface="Chalkboard SE" panose="03050602040202020205" pitchFamily="66" charset="77"/>
              </a:rPr>
              <a:t>Assignment #2</a:t>
            </a:r>
          </a:p>
        </p:txBody>
      </p:sp>
      <p:sp>
        <p:nvSpPr>
          <p:cNvPr id="3" name="Subtitle 2">
            <a:extLst>
              <a:ext uri="{FF2B5EF4-FFF2-40B4-BE49-F238E27FC236}">
                <a16:creationId xmlns:a16="http://schemas.microsoft.com/office/drawing/2014/main" id="{3EBB1F66-3A5F-5446-88D9-DC4170995730}"/>
              </a:ext>
            </a:extLst>
          </p:cNvPr>
          <p:cNvSpPr>
            <a:spLocks noGrp="1"/>
          </p:cNvSpPr>
          <p:nvPr>
            <p:ph type="subTitle" idx="1"/>
          </p:nvPr>
        </p:nvSpPr>
        <p:spPr>
          <a:xfrm>
            <a:off x="980403" y="1106401"/>
            <a:ext cx="7645229" cy="2694634"/>
          </a:xfrm>
        </p:spPr>
        <p:txBody>
          <a:bodyPr/>
          <a:lstStyle/>
          <a:p>
            <a:r>
              <a:rPr lang="en-US" dirty="0">
                <a:latin typeface="Chalkboard SE" panose="03050602040202020205" pitchFamily="66" charset="77"/>
              </a:rPr>
              <a:t>Using the Creative Problem Solving Guidelines:  groups are to respond to the following:</a:t>
            </a:r>
          </a:p>
          <a:p>
            <a:r>
              <a:rPr lang="en-US" b="1" dirty="0"/>
              <a:t>Your Creative Problem Solving Team is part of a Community Group charged with implementing changes to assist their local Health Department who are seeing increasing numbers of patients who do not speak English.  Describe the policies, activities, or programs your team will implement to address the concern of the inability to communicate effectively with those seeking care at the Health Department.</a:t>
            </a:r>
          </a:p>
          <a:p>
            <a:endParaRPr lang="en-US" dirty="0">
              <a:latin typeface="Chalkboard SE" panose="03050602040202020205" pitchFamily="66" charset="77"/>
            </a:endParaRPr>
          </a:p>
        </p:txBody>
      </p:sp>
    </p:spTree>
    <p:extLst>
      <p:ext uri="{BB962C8B-B14F-4D97-AF65-F5344CB8AC3E}">
        <p14:creationId xmlns:p14="http://schemas.microsoft.com/office/powerpoint/2010/main" val="133846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Chalkboard SE" panose="03050602040202020205" pitchFamily="66" charset="77"/>
                <a:ea typeface="Arial" charset="0"/>
                <a:cs typeface="Arial" charset="0"/>
              </a:rPr>
              <a:t>Communication</a:t>
            </a:r>
          </a:p>
        </p:txBody>
      </p:sp>
      <p:sp>
        <p:nvSpPr>
          <p:cNvPr id="3" name="Subtitle 2"/>
          <p:cNvSpPr>
            <a:spLocks noGrp="1"/>
          </p:cNvSpPr>
          <p:nvPr>
            <p:ph type="subTitle" idx="1"/>
          </p:nvPr>
        </p:nvSpPr>
        <p:spPr>
          <a:xfrm>
            <a:off x="980403" y="1106400"/>
            <a:ext cx="7645229" cy="3304962"/>
          </a:xfrm>
        </p:spPr>
        <p:txBody>
          <a:bodyPr/>
          <a:lstStyle/>
          <a:p>
            <a:r>
              <a:rPr lang="en-US" sz="2400" dirty="0">
                <a:solidFill>
                  <a:schemeClr val="accent1">
                    <a:lumMod val="50000"/>
                  </a:schemeClr>
                </a:solidFill>
                <a:latin typeface="Chalkboard SE" panose="03050602040202020205" pitchFamily="66" charset="77"/>
                <a:ea typeface="Arial" charset="0"/>
                <a:cs typeface="Arial" charset="0"/>
              </a:rPr>
              <a:t>From the Latin word </a:t>
            </a:r>
            <a:r>
              <a:rPr lang="en-US" sz="2400" i="1" dirty="0" err="1">
                <a:solidFill>
                  <a:schemeClr val="accent1">
                    <a:lumMod val="50000"/>
                  </a:schemeClr>
                </a:solidFill>
                <a:latin typeface="Chalkboard SE" panose="03050602040202020205" pitchFamily="66" charset="77"/>
                <a:ea typeface="Arial" charset="0"/>
                <a:cs typeface="Arial" charset="0"/>
              </a:rPr>
              <a:t>communicare</a:t>
            </a:r>
            <a:r>
              <a:rPr lang="en-US" sz="2400" dirty="0">
                <a:solidFill>
                  <a:schemeClr val="accent1">
                    <a:lumMod val="50000"/>
                  </a:schemeClr>
                </a:solidFill>
                <a:latin typeface="Chalkboard SE" panose="03050602040202020205" pitchFamily="66" charset="77"/>
                <a:ea typeface="Arial" charset="0"/>
                <a:cs typeface="Arial" charset="0"/>
              </a:rPr>
              <a:t> – to share</a:t>
            </a:r>
          </a:p>
          <a:p>
            <a:r>
              <a:rPr lang="en-US" sz="2400" dirty="0">
                <a:solidFill>
                  <a:schemeClr val="accent1">
                    <a:lumMod val="50000"/>
                  </a:schemeClr>
                </a:solidFill>
                <a:latin typeface="Chalkboard SE" panose="03050602040202020205" pitchFamily="66" charset="77"/>
                <a:ea typeface="Arial" charset="0"/>
                <a:cs typeface="Arial" charset="0"/>
              </a:rPr>
              <a:t>Definition: make common; impart or exchange information</a:t>
            </a:r>
          </a:p>
          <a:p>
            <a:endParaRPr lang="en-US" sz="2400" dirty="0">
              <a:solidFill>
                <a:schemeClr val="accent1">
                  <a:lumMod val="50000"/>
                </a:schemeClr>
              </a:solidFill>
              <a:latin typeface="Chalkboard SE" panose="03050602040202020205" pitchFamily="66" charset="77"/>
              <a:ea typeface="Arial" charset="0"/>
              <a:cs typeface="Arial" charset="0"/>
            </a:endParaRPr>
          </a:p>
          <a:p>
            <a:r>
              <a:rPr lang="en-US" sz="2400" dirty="0">
                <a:solidFill>
                  <a:schemeClr val="accent1">
                    <a:lumMod val="50000"/>
                  </a:schemeClr>
                </a:solidFill>
                <a:latin typeface="Chalkboard SE" panose="03050602040202020205" pitchFamily="66" charset="77"/>
                <a:ea typeface="Arial" charset="0"/>
                <a:cs typeface="Arial" charset="0"/>
              </a:rPr>
              <a:t>List some appropriate terms you use that your parents would not understand?</a:t>
            </a:r>
          </a:p>
          <a:p>
            <a:endParaRPr lang="en-US" sz="2400" dirty="0">
              <a:solidFill>
                <a:schemeClr val="accent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95213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1"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edge">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794" y="174425"/>
            <a:ext cx="5618154" cy="623963"/>
          </a:xfrm>
        </p:spPr>
        <p:txBody>
          <a:bodyPr/>
          <a:lstStyle/>
          <a:p>
            <a:r>
              <a:rPr lang="en-US" sz="3200" dirty="0">
                <a:latin typeface="Chalkboard SE" panose="03050602040202020205" pitchFamily="66" charset="77"/>
              </a:rPr>
              <a:t>Communication Process</a:t>
            </a:r>
          </a:p>
        </p:txBody>
      </p:sp>
      <p:sp>
        <p:nvSpPr>
          <p:cNvPr id="3" name="Subtitle 2"/>
          <p:cNvSpPr>
            <a:spLocks noGrp="1"/>
          </p:cNvSpPr>
          <p:nvPr>
            <p:ph type="subTitle" idx="1"/>
          </p:nvPr>
        </p:nvSpPr>
        <p:spPr>
          <a:xfrm>
            <a:off x="980403" y="1106400"/>
            <a:ext cx="7645229" cy="2971329"/>
          </a:xfrm>
        </p:spPr>
        <p:txBody>
          <a:bodyPr/>
          <a:lstStyle/>
          <a:p>
            <a:pPr algn="ctr"/>
            <a:endParaRPr lang="en-US" sz="1800" b="1" dirty="0">
              <a:solidFill>
                <a:schemeClr val="accent1">
                  <a:lumMod val="50000"/>
                </a:schemeClr>
              </a:solidFill>
              <a:latin typeface="Arial" charset="0"/>
              <a:cs typeface="Arial" charset="0"/>
            </a:endParaRPr>
          </a:p>
          <a:p>
            <a:pPr algn="ctr"/>
            <a:endParaRPr lang="en-US" sz="1800" dirty="0">
              <a:latin typeface="PT Sans" panose="020B0503020203020204" pitchFamily="34" charset="77"/>
            </a:endParaRPr>
          </a:p>
          <a:p>
            <a:r>
              <a:rPr lang="en-US" dirty="0"/>
              <a:t> </a:t>
            </a:r>
          </a:p>
        </p:txBody>
      </p:sp>
      <p:graphicFrame>
        <p:nvGraphicFramePr>
          <p:cNvPr id="50" name="Diagram 49">
            <a:extLst>
              <a:ext uri="{FF2B5EF4-FFF2-40B4-BE49-F238E27FC236}">
                <a16:creationId xmlns:a16="http://schemas.microsoft.com/office/drawing/2014/main" id="{8D39EA2B-F586-5C47-92FA-1CFB8D4209BF}"/>
              </a:ext>
            </a:extLst>
          </p:cNvPr>
          <p:cNvGraphicFramePr/>
          <p:nvPr>
            <p:extLst>
              <p:ext uri="{D42A27DB-BD31-4B8C-83A1-F6EECF244321}">
                <p14:modId xmlns:p14="http://schemas.microsoft.com/office/powerpoint/2010/main" val="3852061465"/>
              </p:ext>
            </p:extLst>
          </p:nvPr>
        </p:nvGraphicFramePr>
        <p:xfrm>
          <a:off x="215154" y="1106401"/>
          <a:ext cx="8410478" cy="36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56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checkerboard(across)">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Graphic spid="5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ED7E-62FB-2A4B-A36A-64D25EBBEC84}"/>
              </a:ext>
            </a:extLst>
          </p:cNvPr>
          <p:cNvSpPr>
            <a:spLocks noGrp="1"/>
          </p:cNvSpPr>
          <p:nvPr>
            <p:ph type="ctrTitle"/>
          </p:nvPr>
        </p:nvSpPr>
        <p:spPr/>
        <p:txBody>
          <a:bodyPr/>
          <a:lstStyle/>
          <a:p>
            <a:r>
              <a:rPr lang="en-US" dirty="0">
                <a:latin typeface="Chalkboard SE" panose="03050602040202020205" pitchFamily="66" charset="77"/>
              </a:rPr>
              <a:t>The Sender</a:t>
            </a:r>
          </a:p>
        </p:txBody>
      </p:sp>
      <p:pic>
        <p:nvPicPr>
          <p:cNvPr id="4" name="Picture 3">
            <a:extLst>
              <a:ext uri="{FF2B5EF4-FFF2-40B4-BE49-F238E27FC236}">
                <a16:creationId xmlns:a16="http://schemas.microsoft.com/office/drawing/2014/main" id="{47E73966-A7B5-CB41-AD79-84C928763CC8}"/>
              </a:ext>
            </a:extLst>
          </p:cNvPr>
          <p:cNvPicPr>
            <a:picLocks noChangeAspect="1"/>
          </p:cNvPicPr>
          <p:nvPr/>
        </p:nvPicPr>
        <p:blipFill>
          <a:blip r:embed="rId2"/>
          <a:stretch>
            <a:fillRect/>
          </a:stretch>
        </p:blipFill>
        <p:spPr>
          <a:xfrm>
            <a:off x="2927350" y="1339850"/>
            <a:ext cx="3289300" cy="2463800"/>
          </a:xfrm>
          <a:prstGeom prst="rect">
            <a:avLst/>
          </a:prstGeom>
        </p:spPr>
      </p:pic>
    </p:spTree>
    <p:extLst>
      <p:ext uri="{BB962C8B-B14F-4D97-AF65-F5344CB8AC3E}">
        <p14:creationId xmlns:p14="http://schemas.microsoft.com/office/powerpoint/2010/main" val="47155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ED7E-62FB-2A4B-A36A-64D25EBBEC84}"/>
              </a:ext>
            </a:extLst>
          </p:cNvPr>
          <p:cNvSpPr>
            <a:spLocks noGrp="1"/>
          </p:cNvSpPr>
          <p:nvPr>
            <p:ph type="ctrTitle"/>
          </p:nvPr>
        </p:nvSpPr>
        <p:spPr/>
        <p:txBody>
          <a:bodyPr/>
          <a:lstStyle/>
          <a:p>
            <a:r>
              <a:rPr lang="en-US" dirty="0">
                <a:latin typeface="Chalkboard SE" panose="03050602040202020205" pitchFamily="66" charset="77"/>
              </a:rPr>
              <a:t>Message</a:t>
            </a:r>
          </a:p>
        </p:txBody>
      </p:sp>
      <p:pic>
        <p:nvPicPr>
          <p:cNvPr id="5" name="Picture 4">
            <a:extLst>
              <a:ext uri="{FF2B5EF4-FFF2-40B4-BE49-F238E27FC236}">
                <a16:creationId xmlns:a16="http://schemas.microsoft.com/office/drawing/2014/main" id="{F84C753B-2F48-7E48-9298-07EEFF90BBFA}"/>
              </a:ext>
            </a:extLst>
          </p:cNvPr>
          <p:cNvPicPr>
            <a:picLocks noChangeAspect="1"/>
          </p:cNvPicPr>
          <p:nvPr/>
        </p:nvPicPr>
        <p:blipFill>
          <a:blip r:embed="rId2"/>
          <a:stretch>
            <a:fillRect/>
          </a:stretch>
        </p:blipFill>
        <p:spPr>
          <a:xfrm>
            <a:off x="2673350" y="1504950"/>
            <a:ext cx="3797300" cy="2133600"/>
          </a:xfrm>
          <a:prstGeom prst="rect">
            <a:avLst/>
          </a:prstGeom>
        </p:spPr>
      </p:pic>
    </p:spTree>
    <p:extLst>
      <p:ext uri="{BB962C8B-B14F-4D97-AF65-F5344CB8AC3E}">
        <p14:creationId xmlns:p14="http://schemas.microsoft.com/office/powerpoint/2010/main" val="33489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ED7E-62FB-2A4B-A36A-64D25EBBEC84}"/>
              </a:ext>
            </a:extLst>
          </p:cNvPr>
          <p:cNvSpPr>
            <a:spLocks noGrp="1"/>
          </p:cNvSpPr>
          <p:nvPr>
            <p:ph type="ctrTitle"/>
          </p:nvPr>
        </p:nvSpPr>
        <p:spPr/>
        <p:txBody>
          <a:bodyPr/>
          <a:lstStyle/>
          <a:p>
            <a:r>
              <a:rPr lang="en-US" dirty="0">
                <a:latin typeface="Chalkboard SE" panose="03050602040202020205" pitchFamily="66" charset="77"/>
              </a:rPr>
              <a:t>encode</a:t>
            </a:r>
          </a:p>
        </p:txBody>
      </p:sp>
      <p:sp>
        <p:nvSpPr>
          <p:cNvPr id="3" name="Subtitle 2">
            <a:extLst>
              <a:ext uri="{FF2B5EF4-FFF2-40B4-BE49-F238E27FC236}">
                <a16:creationId xmlns:a16="http://schemas.microsoft.com/office/drawing/2014/main" id="{9561B8C4-4FDE-824C-9E63-013BB4D7174B}"/>
              </a:ext>
            </a:extLst>
          </p:cNvPr>
          <p:cNvSpPr>
            <a:spLocks noGrp="1"/>
          </p:cNvSpPr>
          <p:nvPr>
            <p:ph type="subTitle" idx="1"/>
          </p:nvPr>
        </p:nvSpPr>
        <p:spPr>
          <a:xfrm>
            <a:off x="1159697" y="1075765"/>
            <a:ext cx="7645229" cy="2810435"/>
          </a:xfrm>
        </p:spPr>
        <p:txBody>
          <a:bodyPr>
            <a:normAutofit/>
          </a:bodyPr>
          <a:lstStyle/>
          <a:p>
            <a:r>
              <a:rPr lang="en-US" sz="4000" dirty="0">
                <a:latin typeface="Chalkboard SE" panose="03050602040202020205" pitchFamily="66" charset="77"/>
              </a:rPr>
              <a:t>Verbal</a:t>
            </a:r>
          </a:p>
          <a:p>
            <a:r>
              <a:rPr lang="en-US" sz="4000" dirty="0">
                <a:latin typeface="Chalkboard SE" panose="03050602040202020205" pitchFamily="66" charset="77"/>
              </a:rPr>
              <a:t>Nonverbal</a:t>
            </a:r>
          </a:p>
          <a:p>
            <a:r>
              <a:rPr lang="en-US" sz="4000" dirty="0">
                <a:latin typeface="Chalkboard SE" panose="03050602040202020205" pitchFamily="66" charset="77"/>
              </a:rPr>
              <a:t>Both</a:t>
            </a:r>
          </a:p>
        </p:txBody>
      </p:sp>
    </p:spTree>
    <p:extLst>
      <p:ext uri="{BB962C8B-B14F-4D97-AF65-F5344CB8AC3E}">
        <p14:creationId xmlns:p14="http://schemas.microsoft.com/office/powerpoint/2010/main" val="6374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794" y="174425"/>
            <a:ext cx="5618154" cy="623963"/>
          </a:xfrm>
        </p:spPr>
        <p:txBody>
          <a:bodyPr/>
          <a:lstStyle/>
          <a:p>
            <a:r>
              <a:rPr lang="en-US" sz="3200" dirty="0">
                <a:latin typeface="Chalkboard SE" panose="03050602040202020205" pitchFamily="66" charset="77"/>
              </a:rPr>
              <a:t>channels</a:t>
            </a:r>
          </a:p>
        </p:txBody>
      </p:sp>
      <p:sp>
        <p:nvSpPr>
          <p:cNvPr id="3" name="Subtitle 2"/>
          <p:cNvSpPr>
            <a:spLocks noGrp="1"/>
          </p:cNvSpPr>
          <p:nvPr>
            <p:ph type="subTitle" idx="1"/>
          </p:nvPr>
        </p:nvSpPr>
        <p:spPr>
          <a:xfrm>
            <a:off x="980403" y="1106400"/>
            <a:ext cx="7645229" cy="2971329"/>
          </a:xfrm>
        </p:spPr>
        <p:txBody>
          <a:bodyPr/>
          <a:lstStyle/>
          <a:p>
            <a:pPr algn="ctr"/>
            <a:endParaRPr lang="en-US" sz="1800" b="1" dirty="0">
              <a:solidFill>
                <a:schemeClr val="accent1">
                  <a:lumMod val="50000"/>
                </a:schemeClr>
              </a:solidFill>
              <a:latin typeface="Arial" charset="0"/>
              <a:cs typeface="Arial" charset="0"/>
            </a:endParaRPr>
          </a:p>
          <a:p>
            <a:pPr algn="ctr"/>
            <a:endParaRPr lang="en-US" sz="1800" dirty="0">
              <a:latin typeface="PT Sans" panose="020B0503020203020204" pitchFamily="34" charset="77"/>
            </a:endParaRPr>
          </a:p>
          <a:p>
            <a:r>
              <a:rPr lang="en-US" dirty="0"/>
              <a:t> </a:t>
            </a:r>
          </a:p>
        </p:txBody>
      </p:sp>
      <p:graphicFrame>
        <p:nvGraphicFramePr>
          <p:cNvPr id="50" name="Diagram 49">
            <a:extLst>
              <a:ext uri="{FF2B5EF4-FFF2-40B4-BE49-F238E27FC236}">
                <a16:creationId xmlns:a16="http://schemas.microsoft.com/office/drawing/2014/main" id="{8D39EA2B-F586-5C47-92FA-1CFB8D4209BF}"/>
              </a:ext>
            </a:extLst>
          </p:cNvPr>
          <p:cNvGraphicFramePr/>
          <p:nvPr>
            <p:extLst>
              <p:ext uri="{D42A27DB-BD31-4B8C-83A1-F6EECF244321}">
                <p14:modId xmlns:p14="http://schemas.microsoft.com/office/powerpoint/2010/main" val="2744364202"/>
              </p:ext>
            </p:extLst>
          </p:nvPr>
        </p:nvGraphicFramePr>
        <p:xfrm>
          <a:off x="215154" y="1106401"/>
          <a:ext cx="8410478" cy="36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4EADB8BD-40B8-314A-9944-ED1B86FE8BD8}"/>
              </a:ext>
            </a:extLst>
          </p:cNvPr>
          <p:cNvGraphicFramePr/>
          <p:nvPr>
            <p:extLst>
              <p:ext uri="{D42A27DB-BD31-4B8C-83A1-F6EECF244321}">
                <p14:modId xmlns:p14="http://schemas.microsoft.com/office/powerpoint/2010/main" val="205082204"/>
              </p:ext>
            </p:extLst>
          </p:nvPr>
        </p:nvGraphicFramePr>
        <p:xfrm>
          <a:off x="5848633" y="2599908"/>
          <a:ext cx="1498691" cy="91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a:extLst>
              <a:ext uri="{FF2B5EF4-FFF2-40B4-BE49-F238E27FC236}">
                <a16:creationId xmlns:a16="http://schemas.microsoft.com/office/drawing/2014/main" id="{A29BA39A-6F63-284D-BF51-3815E09D4D1E}"/>
              </a:ext>
            </a:extLst>
          </p:cNvPr>
          <p:cNvGraphicFramePr/>
          <p:nvPr>
            <p:extLst>
              <p:ext uri="{D42A27DB-BD31-4B8C-83A1-F6EECF244321}">
                <p14:modId xmlns:p14="http://schemas.microsoft.com/office/powerpoint/2010/main" val="3622661033"/>
              </p:ext>
            </p:extLst>
          </p:nvPr>
        </p:nvGraphicFramePr>
        <p:xfrm>
          <a:off x="1362637" y="2715095"/>
          <a:ext cx="1398494" cy="914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Diagram 13">
            <a:extLst>
              <a:ext uri="{FF2B5EF4-FFF2-40B4-BE49-F238E27FC236}">
                <a16:creationId xmlns:a16="http://schemas.microsoft.com/office/drawing/2014/main" id="{53CE3548-C07B-7541-A8E5-7DCA4EA35154}"/>
              </a:ext>
            </a:extLst>
          </p:cNvPr>
          <p:cNvGraphicFramePr/>
          <p:nvPr>
            <p:extLst>
              <p:ext uri="{D42A27DB-BD31-4B8C-83A1-F6EECF244321}">
                <p14:modId xmlns:p14="http://schemas.microsoft.com/office/powerpoint/2010/main" val="3781680829"/>
              </p:ext>
            </p:extLst>
          </p:nvPr>
        </p:nvGraphicFramePr>
        <p:xfrm>
          <a:off x="3757401" y="1800695"/>
          <a:ext cx="1325983" cy="914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71486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randombar(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0" grpId="0">
        <p:bldAsOne/>
      </p:bldGraphic>
      <p:bldGraphic spid="12" grpId="0">
        <p:bldAsOne/>
      </p:bldGraphic>
      <p:bldGraphic spid="11" grpId="0">
        <p:bldAsOne/>
      </p:bldGraphic>
      <p:bldGraphic spid="1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ED7E-62FB-2A4B-A36A-64D25EBBEC84}"/>
              </a:ext>
            </a:extLst>
          </p:cNvPr>
          <p:cNvSpPr>
            <a:spLocks noGrp="1"/>
          </p:cNvSpPr>
          <p:nvPr>
            <p:ph type="ctrTitle"/>
          </p:nvPr>
        </p:nvSpPr>
        <p:spPr/>
        <p:txBody>
          <a:bodyPr/>
          <a:lstStyle/>
          <a:p>
            <a:r>
              <a:rPr lang="en-US" dirty="0">
                <a:latin typeface="Chalkboard SE" panose="03050602040202020205" pitchFamily="66" charset="77"/>
              </a:rPr>
              <a:t>receiver</a:t>
            </a:r>
          </a:p>
        </p:txBody>
      </p:sp>
      <p:pic>
        <p:nvPicPr>
          <p:cNvPr id="4" name="Picture 3">
            <a:extLst>
              <a:ext uri="{FF2B5EF4-FFF2-40B4-BE49-F238E27FC236}">
                <a16:creationId xmlns:a16="http://schemas.microsoft.com/office/drawing/2014/main" id="{DD7E50A2-7ED3-FA49-94F0-4A64C5E243DB}"/>
              </a:ext>
            </a:extLst>
          </p:cNvPr>
          <p:cNvPicPr>
            <a:picLocks noChangeAspect="1"/>
          </p:cNvPicPr>
          <p:nvPr/>
        </p:nvPicPr>
        <p:blipFill>
          <a:blip r:embed="rId2"/>
          <a:stretch>
            <a:fillRect/>
          </a:stretch>
        </p:blipFill>
        <p:spPr>
          <a:xfrm>
            <a:off x="2986942" y="1418003"/>
            <a:ext cx="3170116" cy="3170116"/>
          </a:xfrm>
          <a:prstGeom prst="rect">
            <a:avLst/>
          </a:prstGeom>
        </p:spPr>
      </p:pic>
    </p:spTree>
    <p:extLst>
      <p:ext uri="{BB962C8B-B14F-4D97-AF65-F5344CB8AC3E}">
        <p14:creationId xmlns:p14="http://schemas.microsoft.com/office/powerpoint/2010/main" val="134874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TotalTime>
  <Words>392</Words>
  <Application>Microsoft Macintosh PowerPoint</Application>
  <PresentationFormat>On-screen Show (16:9)</PresentationFormat>
  <Paragraphs>85</Paragraphs>
  <Slides>25</Slides>
  <Notes>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25</vt:i4>
      </vt:variant>
    </vt:vector>
  </HeadingPairs>
  <TitlesOfParts>
    <vt:vector size="39" baseType="lpstr">
      <vt:lpstr>Aldo SemiBold</vt:lpstr>
      <vt:lpstr>Arial</vt:lpstr>
      <vt:lpstr>Calibri</vt:lpstr>
      <vt:lpstr>Chalkboard SE</vt:lpstr>
      <vt:lpstr>DIN-Bold</vt:lpstr>
      <vt:lpstr>Lucida Grande</vt:lpstr>
      <vt:lpstr>PT Sans</vt:lpstr>
      <vt:lpstr>6_Custom Design</vt:lpstr>
      <vt:lpstr>Custom Design</vt:lpstr>
      <vt:lpstr>1_Custom Design</vt:lpstr>
      <vt:lpstr>2_Custom Design</vt:lpstr>
      <vt:lpstr>3_Custom Design</vt:lpstr>
      <vt:lpstr>4_Custom Design</vt:lpstr>
      <vt:lpstr>5_Custom Design</vt:lpstr>
      <vt:lpstr>Communication Mini Lesson Jan Mould, RN, BSN, MEd HOSA - Future Health Professionals  </vt:lpstr>
      <vt:lpstr>Could this be you?</vt:lpstr>
      <vt:lpstr>Communication</vt:lpstr>
      <vt:lpstr>Communication Process</vt:lpstr>
      <vt:lpstr>The Sender</vt:lpstr>
      <vt:lpstr>Message</vt:lpstr>
      <vt:lpstr>encode</vt:lpstr>
      <vt:lpstr>channels</vt:lpstr>
      <vt:lpstr>receiver</vt:lpstr>
      <vt:lpstr>decode</vt:lpstr>
      <vt:lpstr>Feedback</vt:lpstr>
      <vt:lpstr>Communication Process</vt:lpstr>
      <vt:lpstr>barriers</vt:lpstr>
      <vt:lpstr>Use of jargon</vt:lpstr>
      <vt:lpstr>Emotional barriers</vt:lpstr>
      <vt:lpstr>Distraction</vt:lpstr>
      <vt:lpstr>Difference in viewpoint</vt:lpstr>
      <vt:lpstr>Physical/cognitive issues</vt:lpstr>
      <vt:lpstr>Language barriers</vt:lpstr>
      <vt:lpstr>Language barrier example</vt:lpstr>
      <vt:lpstr>Cultural differences</vt:lpstr>
      <vt:lpstr>Cultural competency</vt:lpstr>
      <vt:lpstr>respect</vt:lpstr>
      <vt:lpstr>Assignment #1</vt:lpstr>
      <vt:lpstr>Assignment #2</vt:lpstr>
    </vt:vector>
  </TitlesOfParts>
  <Company>Cybis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Douglass</dc:creator>
  <cp:lastModifiedBy>Jan Mould</cp:lastModifiedBy>
  <cp:revision>43</cp:revision>
  <dcterms:created xsi:type="dcterms:W3CDTF">2012-03-07T14:27:10Z</dcterms:created>
  <dcterms:modified xsi:type="dcterms:W3CDTF">2024-09-25T13:41:05Z</dcterms:modified>
</cp:coreProperties>
</file>