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4"/>
    <p:restoredTop sz="94862"/>
  </p:normalViewPr>
  <p:slideViewPr>
    <p:cSldViewPr snapToGrid="0" snapToObjects="1">
      <p:cViewPr varScale="1">
        <p:scale>
          <a:sx n="107" d="100"/>
          <a:sy n="107" d="100"/>
        </p:scale>
        <p:origin x="40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8E14-23EC-4C25-974C-48FA8398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3" cy="5074226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FEDD4-20A1-49F6-9E3E-0B26B426B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2167" y="3602038"/>
            <a:ext cx="5021183" cy="224458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0A32F-E6F3-4C2E-B9E3-E47868E4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A473-D82F-4EFF-9DF7-AE6D83C51288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6724-A87A-4231-BFD9-277482AF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0D1AF-36B8-4BB8-BD6A-71194F7B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6B8E-1D8E-4105-9BBB-D53AD24B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5530-6629-4FEA-9670-EB21A2F5B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4C7A-A73F-46F5-BC33-696671DA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F1F0-FE2D-4C1C-B320-8CB9BE735F0F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3CC0-B649-4509-A4B6-DF9D20EF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CCCA-3F2A-46F3-BF45-7C862FF1D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0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7BD47B-C187-494C-812F-46BE0040B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0133B-2446-4168-AA17-653891066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62168" y="996791"/>
            <a:ext cx="5011962" cy="4956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6A9AD-2756-4C51-A958-6756301E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7870" y="996791"/>
            <a:ext cx="5021183" cy="4956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995D-CCEA-43AF-973B-8B6B56A5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B96C-10FD-4EBC-9029-9652B7535D02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29CF-BA62-4CCD-956E-FFA0B37B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E0B3D-96AB-41B3-ABDD-5B0DE863D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18136A-0796-46EB-89BB-4C73C0258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5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3D8A-C68D-4CF9-9D15-3E09BCC09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4D94C-E537-4FF3-AAF8-A85F05C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4B1D4-6731-4993-8609-16C1D332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8474-CC00-4A95-9D50-A41C12D1EEC4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7BBD-CEEB-4256-84B2-6D907E11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2A8B7-F430-4F4A-BB63-481F51E5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9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AC1C-A332-4BA5-8C9C-FE0396C8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056" cy="4870974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8D137-710E-4125-B5E9-F63E7F1C9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7" y="3566639"/>
            <a:ext cx="5021183" cy="2279979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480C5-E9A6-425E-B050-03E444B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C8B4-7FBB-408F-BDB9-F0496874AFB2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4831-6C0B-4E0B-A341-91E4C5D3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1EE6-252D-46DD-94DF-C42657EF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3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04B06-C54A-4B7B-B6D1-436428EA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52076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23919-9A2F-4D97-8F31-6E35BD597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3049" y="969264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DA345-F684-4BAA-A22C-E725B3A60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63049" y="3621849"/>
            <a:ext cx="5290751" cy="255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99C52-9753-45D8-9646-CF31BB01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E20-A5E2-47D3-8F6D-A2BA7AB2E093}" type="datetime1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5E57-622C-4199-940E-F5462E1AC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B7592-00E8-41EF-B749-2A5EA8E4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3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F4AA536-072F-4374-926E-17E038EC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7995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291277-967B-4176-B40B-9EC360626994}"/>
              </a:ext>
            </a:extLst>
          </p:cNvPr>
          <p:cNvSpPr/>
          <p:nvPr/>
        </p:nvSpPr>
        <p:spPr>
          <a:xfrm>
            <a:off x="517869" y="508090"/>
            <a:ext cx="111556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11C00-F7CB-4484-807A-D12745CD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69" y="978119"/>
            <a:ext cx="11165481" cy="1073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AAA6E-E243-48B3-9585-3C1420B3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7870" y="2178908"/>
            <a:ext cx="5020056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D01B8-0F2E-41A4-B21C-334393F6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870" y="2876085"/>
            <a:ext cx="5020056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9B23F-3E60-415A-9CE7-0928B5CFB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2168" y="2178908"/>
            <a:ext cx="5021182" cy="65490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23446-0CDC-402B-8D71-D9D29F6DF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2168" y="2876085"/>
            <a:ext cx="5021182" cy="3322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77D3-C6EC-4FFD-9E10-24E1AC54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7870" y="6420414"/>
            <a:ext cx="2743200" cy="365125"/>
          </a:xfrm>
        </p:spPr>
        <p:txBody>
          <a:bodyPr/>
          <a:lstStyle/>
          <a:p>
            <a:fld id="{3382CF99-132F-413F-B7EF-71A5C33F2ED6}" type="datetime1">
              <a:rPr lang="en-US" smtClean="0"/>
              <a:t>9/25/24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DF31B-BD07-4DC2-95C2-B77E51AA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4CE5A-3A0A-4AAB-81D2-F1C20636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2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16B8-52AB-412B-BBE7-B6BE698F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779C3-9D19-467E-A5D2-0920834D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AE06-98E0-4D9F-A059-92C3548821BB}" type="datetime1">
              <a:rPr lang="en-US" smtClean="0"/>
              <a:t>9/25/24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72BB4-C8D8-4F74-9677-5AC979932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B49B8-779F-4492-ABD9-96F0D04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0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B976BF-9339-48D6-881A-280D15492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00CA-3DDC-4705-B840-978EF5EA0707}" type="datetime1">
              <a:rPr lang="en-US" smtClean="0"/>
              <a:t>9/25/24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77605-C9C8-432E-9662-D7D410B1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432B6-4A12-46EF-98A7-B5D50BD5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5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191C-AF68-4230-A7B2-F8F07B486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F9F11-5FCF-4D7E-BA51-38CB8427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182" y="987423"/>
            <a:ext cx="502094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B519B-06C0-41BC-95FB-FB1FE4363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61038"/>
            <a:ext cx="5020948" cy="2507949"/>
          </a:xfrm>
        </p:spPr>
        <p:txBody>
          <a:bodyPr>
            <a:normAutofit/>
          </a:bodyPr>
          <a:lstStyle>
            <a:lvl1pPr marL="0" indent="0">
              <a:buNone/>
              <a:defRPr sz="24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8B70C-015C-4832-AFF6-D033E022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6D49-0BBA-4C5A-AD96-6448CA63451A}" type="datetime1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1A6FB-8C14-46D1-90A5-0FF11DE7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2C585-6FA1-4E94-9C1C-A1DEDE55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3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8B43-D1CE-43F4-A367-EF1FE968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0948" cy="2270641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73978-8CDF-4C0E-ABA1-7291A034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62168" y="987425"/>
            <a:ext cx="502700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CC62-ED45-451E-BEC5-A03C6A554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870" y="3340442"/>
            <a:ext cx="5020948" cy="2528545"/>
          </a:xfrm>
        </p:spPr>
        <p:txBody>
          <a:bodyPr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A7A86-B983-4315-9312-936B4FCF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B293-A316-472D-A8B4-6947CF1A12B7}" type="datetime1">
              <a:rPr lang="en-US" smtClean="0"/>
              <a:t>9/25/24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88C0-25A5-46F9-AB35-EAD50E6B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F9EA8-45AD-478E-8606-9328245B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51E4AC6-B446-4768-97EF-CA4B8261433B}"/>
              </a:ext>
            </a:extLst>
          </p:cNvPr>
          <p:cNvCxnSpPr>
            <a:cxnSpLocks/>
          </p:cNvCxnSpPr>
          <p:nvPr/>
        </p:nvCxnSpPr>
        <p:spPr>
          <a:xfrm>
            <a:off x="11689174" y="2172428"/>
            <a:ext cx="0" cy="335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7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1AD20-E240-4E6F-AF91-689F7AEE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70" y="978408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8801-35D1-4C19-BC2B-EAC7EE9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62168" y="969264"/>
            <a:ext cx="5021182" cy="4870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82A45-C5B9-4575-8E28-A35767B4D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7870" y="64204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734BCCD4-CEB1-405B-A443-DD9CBCBEA552}" type="datetime1">
              <a:rPr lang="en-US" smtClean="0"/>
              <a:t>9/25/24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D0933-AA03-4018-8E37-004CFB9F6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7870" y="9771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F282A-DF4A-4A2D-9672-8F0F770A3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4317" y="6420414"/>
            <a:ext cx="637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57300-C7FF-4578-99A0-42B0295B123C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0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7_N-H8d6RiNKVE9xp2yXpeHoEHfUSBcO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tech-careers.org/careers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osa.org/guidelines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E57300-C7FF-4578-99A0-42B0295B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4" descr="Researcher looking into microscope">
            <a:extLst>
              <a:ext uri="{FF2B5EF4-FFF2-40B4-BE49-F238E27FC236}">
                <a16:creationId xmlns:a16="http://schemas.microsoft.com/office/drawing/2014/main" id="{FC60BABA-6DDB-FC48-8146-7878E8837D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5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5FAE947-7211-4722-9026-8E874A8AD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944761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109908-3690-0742-8F13-E3DBE020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3" y="269636"/>
            <a:ext cx="5032105" cy="192442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Did you say biotechnology?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53E504-CE7A-45E8-9030-0BFDACF83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8532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DD08A8-5FE4-3A4E-93B2-2349B00BE6A9}"/>
              </a:ext>
            </a:extLst>
          </p:cNvPr>
          <p:cNvSpPr txBox="1"/>
          <p:nvPr/>
        </p:nvSpPr>
        <p:spPr>
          <a:xfrm>
            <a:off x="600381" y="2408406"/>
            <a:ext cx="386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Jan Mould, RN, BSN, MEd</a:t>
            </a:r>
          </a:p>
          <a:p>
            <a:r>
              <a:rPr lang="en-US" dirty="0">
                <a:solidFill>
                  <a:schemeClr val="bg1"/>
                </a:solidFill>
              </a:rPr>
              <a:t>HOSA- Future Health Professionals</a:t>
            </a:r>
          </a:p>
        </p:txBody>
      </p:sp>
    </p:spTree>
    <p:extLst>
      <p:ext uri="{BB962C8B-B14F-4D97-AF65-F5344CB8AC3E}">
        <p14:creationId xmlns:p14="http://schemas.microsoft.com/office/powerpoint/2010/main" val="320029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E57300-C7FF-4578-99A0-42B0295B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4" descr="Model of atoms">
            <a:extLst>
              <a:ext uri="{FF2B5EF4-FFF2-40B4-BE49-F238E27FC236}">
                <a16:creationId xmlns:a16="http://schemas.microsoft.com/office/drawing/2014/main" id="{AA254583-33C9-9743-9FF1-3BDA83B2C5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990" r="-1" b="740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5FAE947-7211-4722-9026-8E874A8AD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944761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9C56BB-4F52-BF40-B6CB-3B9F04C7E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27" y="1112022"/>
            <a:ext cx="8237944" cy="50978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Taber’s defines biotechnology   as the use of living organisms or biological processes in technical industrial applications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53E504-CE7A-45E8-9030-0BFDACF83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8532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6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E57300-C7FF-4578-99A0-42B0295B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 descr="Scientist examining plants in laboratory">
            <a:extLst>
              <a:ext uri="{FF2B5EF4-FFF2-40B4-BE49-F238E27FC236}">
                <a16:creationId xmlns:a16="http://schemas.microsoft.com/office/drawing/2014/main" id="{A70F7128-3224-EA45-AF36-FE1CF59228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882" r="-1" b="11827"/>
          <a:stretch/>
        </p:blipFill>
        <p:spPr>
          <a:xfrm>
            <a:off x="0" y="476701"/>
            <a:ext cx="1218893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75D337E-317A-4DE5-A744-F0371BBDA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944761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FD7B39-1B71-8F45-A694-081DE112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948" y="971397"/>
            <a:ext cx="5040784" cy="23337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</a:rPr>
              <a:t>Biotechnology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2947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23E6A-2C2C-C449-8A22-112956E90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0687" y="1028394"/>
            <a:ext cx="5020948" cy="2507949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Cick</a:t>
            </a:r>
            <a:r>
              <a:rPr lang="en-US" b="1" dirty="0">
                <a:solidFill>
                  <a:schemeClr val="bg1"/>
                </a:solidFill>
              </a:rPr>
              <a:t> the link below for a playlist that includes background information on </a:t>
            </a:r>
            <a:r>
              <a:rPr lang="en-US" b="1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biotechnology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76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E57300-C7FF-4578-99A0-42B0295B1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FF94B3-6D3E-44FE-BB02-A9027C000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 descr="Scientist viewing DNA test results on a computer screen in the laboratory">
            <a:extLst>
              <a:ext uri="{FF2B5EF4-FFF2-40B4-BE49-F238E27FC236}">
                <a16:creationId xmlns:a16="http://schemas.microsoft.com/office/drawing/2014/main" id="{0466BB55-B792-F745-BED6-13E4BFDA48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2919" r="-1" b="10790"/>
          <a:stretch/>
        </p:blipFill>
        <p:spPr>
          <a:xfrm>
            <a:off x="-237507" y="106888"/>
            <a:ext cx="1218893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5FAE947-7211-4722-9026-8E874A8AD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944761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DB6AF-8359-3F45-BF12-BB0781648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11609" y="156494"/>
            <a:ext cx="3959829" cy="45032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 out</a:t>
            </a:r>
            <a:br>
              <a:rPr lang="en-US" sz="4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4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careers</a:t>
            </a:r>
            <a:endParaRPr lang="en-US" sz="4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53E504-CE7A-45E8-9030-0BFDACF83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8532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74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Scientist looking into a microscope in a research lab">
            <a:extLst>
              <a:ext uri="{FF2B5EF4-FFF2-40B4-BE49-F238E27FC236}">
                <a16:creationId xmlns:a16="http://schemas.microsoft.com/office/drawing/2014/main" id="{EAB75633-7092-1145-9EE8-B088411DD5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08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7B3E2DB-180D-4752-BBB6-987822D6B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944761" y="-389238"/>
            <a:ext cx="6858000" cy="7636476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7FC031-146C-C04D-BCFB-2E4ACF079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33" y="681180"/>
            <a:ext cx="5879067" cy="5398344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Develop a health career display for the biotechnology career that most interests you</a:t>
            </a:r>
            <a:br>
              <a:rPr lang="en-US" dirty="0"/>
            </a:br>
            <a:r>
              <a:rPr lang="en-US" dirty="0">
                <a:hlinkClick r:id="rId3"/>
              </a:rPr>
              <a:t>Health Career Display Guidelines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C10400-73D8-BB44-B0AA-2ECEC2767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5052" y="4482450"/>
            <a:ext cx="5824468" cy="1724029"/>
          </a:xfrm>
        </p:spPr>
        <p:txBody>
          <a:bodyPr anchor="t"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9321" y="508090"/>
            <a:ext cx="6114810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623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AnalogousFromDarkSeedLeftStep">
      <a:dk1>
        <a:srgbClr val="000000"/>
      </a:dk1>
      <a:lt1>
        <a:srgbClr val="FFFFFF"/>
      </a:lt1>
      <a:dk2>
        <a:srgbClr val="20223D"/>
      </a:dk2>
      <a:lt2>
        <a:srgbClr val="E2E8E2"/>
      </a:lt2>
      <a:accent1>
        <a:srgbClr val="E129E7"/>
      </a:accent1>
      <a:accent2>
        <a:srgbClr val="8017D5"/>
      </a:accent2>
      <a:accent3>
        <a:srgbClr val="4329E7"/>
      </a:accent3>
      <a:accent4>
        <a:srgbClr val="174CD5"/>
      </a:accent4>
      <a:accent5>
        <a:srgbClr val="29ADE7"/>
      </a:accent5>
      <a:accent6>
        <a:srgbClr val="14B8A5"/>
      </a:accent6>
      <a:hlink>
        <a:srgbClr val="3F83BF"/>
      </a:hlink>
      <a:folHlink>
        <a:srgbClr val="7F7F7F"/>
      </a:folHlink>
    </a:clrScheme>
    <a:fontScheme name="Bierstad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71</Words>
  <Application>Microsoft Macintosh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Bierstadt</vt:lpstr>
      <vt:lpstr>GestaltVTI</vt:lpstr>
      <vt:lpstr>Did you say biotechnology?</vt:lpstr>
      <vt:lpstr>Taber’s defines biotechnology   as the use of living organisms or biological processes in technical industrial applications</vt:lpstr>
      <vt:lpstr>Biotechnology</vt:lpstr>
      <vt:lpstr>Check out the careers</vt:lpstr>
      <vt:lpstr>Develop a health career display for the biotechnology career that most interests you Health Career Display Guidelines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 you say biotechnology?</dc:title>
  <dc:creator>Jan Mould</dc:creator>
  <cp:lastModifiedBy>Jan Mould</cp:lastModifiedBy>
  <cp:revision>7</cp:revision>
  <dcterms:created xsi:type="dcterms:W3CDTF">2021-11-08T15:04:58Z</dcterms:created>
  <dcterms:modified xsi:type="dcterms:W3CDTF">2024-09-25T14:54:24Z</dcterms:modified>
</cp:coreProperties>
</file>