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70204" autoAdjust="0"/>
  </p:normalViewPr>
  <p:slideViewPr>
    <p:cSldViewPr>
      <p:cViewPr varScale="1">
        <p:scale>
          <a:sx n="88" d="100"/>
          <a:sy n="88" d="100"/>
        </p:scale>
        <p:origin x="26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FBE77-B0A5-45E3-A92B-BD7627374A4C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F995-55C9-41C4-8FE4-9FE904A90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PowerPoint is intended</a:t>
            </a:r>
            <a:r>
              <a:rPr lang="en-US" baseline="0" dirty="0"/>
              <a:t> to introduce students to HOSA.  Please modify and update for your school needs!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PowerPoint is intended</a:t>
            </a:r>
            <a:r>
              <a:rPr lang="en-US" baseline="0" dirty="0"/>
              <a:t> to introduce students to HOSA.  Please modify and update for your school needs!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16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is a CTSO – a Career and Technical Student Organization.  Other CTSOs include DECA,</a:t>
            </a:r>
            <a:r>
              <a:rPr lang="en-US" baseline="0" dirty="0"/>
              <a:t> FBLA – Future Business Leaders of America (business), HOSA-Future Health Professionals, TSA (Technology Student Association), FFA, </a:t>
            </a:r>
            <a:r>
              <a:rPr lang="en-US" baseline="0" dirty="0" err="1"/>
              <a:t>SkillsUSA</a:t>
            </a:r>
            <a:r>
              <a:rPr lang="en-US" baseline="0" dirty="0"/>
              <a:t>, FCCLA – Family, Career and Community Leaders of America, BPA – Business Professionals of America.  </a:t>
            </a:r>
          </a:p>
          <a:p>
            <a:endParaRPr lang="en-US" baseline="0" dirty="0"/>
          </a:p>
          <a:p>
            <a:r>
              <a:rPr lang="en-US" i="1" baseline="0" dirty="0"/>
              <a:t>Ask:  Have you heard of these organizations before?  Stand if you have been involved as a member in one of these organizations.</a:t>
            </a:r>
          </a:p>
          <a:p>
            <a:endParaRPr lang="en-US" baseline="0" dirty="0"/>
          </a:p>
          <a:p>
            <a:r>
              <a:rPr lang="en-US" baseline="0" dirty="0"/>
              <a:t>These CTSOs are leadership organizations for the following subject areas:</a:t>
            </a:r>
          </a:p>
          <a:p>
            <a:r>
              <a:rPr lang="en-US" baseline="0" dirty="0"/>
              <a:t>DECA – Marketing</a:t>
            </a:r>
          </a:p>
          <a:p>
            <a:r>
              <a:rPr lang="en-US" baseline="0" dirty="0"/>
              <a:t>Educators Rising </a:t>
            </a:r>
            <a:r>
              <a:rPr lang="mr-IN" baseline="0" dirty="0"/>
              <a:t>–</a:t>
            </a:r>
            <a:r>
              <a:rPr lang="en-US" baseline="0" dirty="0"/>
              <a:t> Teaching </a:t>
            </a:r>
          </a:p>
          <a:p>
            <a:r>
              <a:rPr lang="en-US" baseline="0" dirty="0"/>
              <a:t>FBLA – Business</a:t>
            </a:r>
          </a:p>
          <a:p>
            <a:r>
              <a:rPr lang="en-US" baseline="0" dirty="0"/>
              <a:t>BPA – Business</a:t>
            </a:r>
          </a:p>
          <a:p>
            <a:r>
              <a:rPr lang="en-US" baseline="0" dirty="0"/>
              <a:t>FFA – Agriculture</a:t>
            </a:r>
          </a:p>
          <a:p>
            <a:r>
              <a:rPr lang="en-US" baseline="0" dirty="0"/>
              <a:t>TSA – Technology</a:t>
            </a:r>
          </a:p>
          <a:p>
            <a:r>
              <a:rPr lang="en-US" baseline="0" dirty="0" err="1"/>
              <a:t>SkillsUSA</a:t>
            </a:r>
            <a:r>
              <a:rPr lang="en-US" baseline="0" dirty="0"/>
              <a:t> – Skilled Trades</a:t>
            </a:r>
          </a:p>
          <a:p>
            <a:r>
              <a:rPr lang="en-US" baseline="0" dirty="0"/>
              <a:t>FCCLA – Family and Consumer Sciences</a:t>
            </a:r>
          </a:p>
          <a:p>
            <a:endParaRPr lang="en-US" baseline="0" dirty="0"/>
          </a:p>
          <a:p>
            <a:r>
              <a:rPr lang="en-US" baseline="0" dirty="0"/>
              <a:t>All CTSOs are similar in some ways:  There are competitive events, there are leadership conferences, there are local, state and national officers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is</a:t>
            </a:r>
            <a:r>
              <a:rPr lang="en-US" baseline="0" dirty="0"/>
              <a:t> an unique CTSO because it is 100% focused on health care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6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four membership</a:t>
            </a:r>
            <a:r>
              <a:rPr lang="en-US" baseline="0" dirty="0"/>
              <a:t> options in HOSA:</a:t>
            </a:r>
          </a:p>
          <a:p>
            <a:endParaRPr lang="en-US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Secondary – for high school students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Postsecondary/Collegiate – for students in postsecondary programs (community college, university, </a:t>
            </a:r>
            <a:r>
              <a:rPr lang="en-US" baseline="0" dirty="0" err="1"/>
              <a:t>etc</a:t>
            </a:r>
            <a:r>
              <a:rPr lang="en-US" baseline="0" dirty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Alumni – for those students that have graduated from high school – this option is FREE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Professional – for advisors, advisory committee members, other adults in the health profession that want to stay involved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  <a:p>
            <a:pPr marL="0" indent="0">
              <a:buFont typeface="Arial" pitchFamily="34" charset="0"/>
              <a:buNone/>
            </a:pPr>
            <a:r>
              <a:rPr lang="en-US" baseline="0" dirty="0"/>
              <a:t>Dues are $10 per year on the national level.  How much are your state dues?  These differ according to the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3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has several</a:t>
            </a:r>
            <a:r>
              <a:rPr lang="en-US" baseline="0" dirty="0"/>
              <a:t> leadership opportunities!</a:t>
            </a:r>
          </a:p>
          <a:p>
            <a:endParaRPr lang="en-US" baseline="0" dirty="0"/>
          </a:p>
          <a:p>
            <a:r>
              <a:rPr lang="en-US" baseline="0" dirty="0"/>
              <a:t>At the chapter level, the Health Science teacher (or other adult) serves as the chapter advisor</a:t>
            </a:r>
          </a:p>
          <a:p>
            <a:r>
              <a:rPr lang="en-US" baseline="0" dirty="0"/>
              <a:t>There are chapter officers </a:t>
            </a:r>
          </a:p>
          <a:p>
            <a:r>
              <a:rPr lang="en-US" i="1" baseline="0" dirty="0"/>
              <a:t>(Insert chapter officer opportunities and pictures here)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4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offers leadership opportunities beyond the chapter level – you can be a regional</a:t>
            </a:r>
            <a:r>
              <a:rPr lang="en-US" baseline="0" dirty="0"/>
              <a:t> </a:t>
            </a:r>
            <a:r>
              <a:rPr lang="en-US" i="1" baseline="0" dirty="0"/>
              <a:t>(if applicable), </a:t>
            </a:r>
            <a:r>
              <a:rPr lang="en-US" baseline="0" dirty="0"/>
              <a:t>state or national officer!!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2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HOSA offers opportunities</a:t>
            </a:r>
            <a:r>
              <a:rPr lang="en-US" baseline="0" dirty="0"/>
              <a:t> to meet and network with other students just like you through conferences!</a:t>
            </a:r>
          </a:p>
          <a:p>
            <a:endParaRPr lang="en-US" baseline="0" dirty="0"/>
          </a:p>
          <a:p>
            <a:r>
              <a:rPr lang="en-US" baseline="0" dirty="0"/>
              <a:t>Fall Leadership Conference </a:t>
            </a:r>
            <a:r>
              <a:rPr lang="en-US" i="1" baseline="0" dirty="0"/>
              <a:t>(if applicable)</a:t>
            </a:r>
          </a:p>
          <a:p>
            <a:r>
              <a:rPr lang="en-US" baseline="0" dirty="0"/>
              <a:t>State Leadership Conference </a:t>
            </a:r>
            <a:r>
              <a:rPr lang="en-US" i="1" baseline="0" dirty="0"/>
              <a:t>(add dates and place)</a:t>
            </a:r>
          </a:p>
          <a:p>
            <a:r>
              <a:rPr lang="en-US" baseline="0" dirty="0"/>
              <a:t>International Leadership Conference in June (details </a:t>
            </a:r>
            <a:r>
              <a:rPr lang="en-US" baseline="0" dirty="0" err="1"/>
              <a:t>ilc.hosa.org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r>
              <a:rPr lang="en-US" baseline="0" dirty="0"/>
              <a:t>If you have students that have attended conferences before, have them stand and talk about their favorite things about the conference(s)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4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National HOSA offers 60 Competitive Events</a:t>
            </a:r>
            <a:r>
              <a:rPr lang="en-US" baseline="0" dirty="0"/>
              <a:t> in 6 categories: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Health Science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Health Professions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Emergency Preparedness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Leadership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Teamwork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/>
              <a:t>Recognition</a:t>
            </a:r>
            <a:r>
              <a:rPr lang="en-US" dirty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/>
              <a:t>To give students a list of Competitive Events, consider printing</a:t>
            </a:r>
            <a:r>
              <a:rPr lang="en-US" baseline="0" dirty="0"/>
              <a:t> the “Selecting the Right Competitive Event” tool, found at http://</a:t>
            </a:r>
            <a:r>
              <a:rPr lang="en-US" baseline="0" dirty="0" err="1"/>
              <a:t>www.hosa.org</a:t>
            </a:r>
            <a:r>
              <a:rPr lang="en-US" baseline="0" dirty="0"/>
              <a:t>/</a:t>
            </a:r>
            <a:r>
              <a:rPr lang="en-US" baseline="0" dirty="0" err="1"/>
              <a:t>Ceresources</a:t>
            </a:r>
            <a:r>
              <a:rPr lang="en-US" baseline="0" dirty="0"/>
              <a:t> 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5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Visit</a:t>
            </a:r>
            <a:r>
              <a:rPr lang="en-US" baseline="0" dirty="0"/>
              <a:t> the National HOSA website at www.hosa.org</a:t>
            </a:r>
          </a:p>
          <a:p>
            <a:endParaRPr lang="en-US" baseline="0" dirty="0"/>
          </a:p>
          <a:p>
            <a:r>
              <a:rPr lang="en-US" i="1" baseline="0" dirty="0"/>
              <a:t>What is your state website?</a:t>
            </a:r>
          </a:p>
          <a:p>
            <a:endParaRPr lang="en-US" baseline="0" dirty="0"/>
          </a:p>
          <a:p>
            <a:r>
              <a:rPr lang="en-US" baseline="0" dirty="0"/>
              <a:t>Don’t forget to like and follow National HOSA and your State HOSA on Facebook, Twitter, </a:t>
            </a:r>
            <a:r>
              <a:rPr lang="en-US" baseline="0" dirty="0" err="1"/>
              <a:t>Instagram</a:t>
            </a:r>
            <a:r>
              <a:rPr lang="en-US" baseline="0" dirty="0"/>
              <a:t> and other social media!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F995-55C9-41C4-8FE4-9FE904A90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3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1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61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9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3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9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6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1D1A-532C-4477-89C3-309E5D11ED79}" type="datetimeFigureOut">
              <a:rPr lang="en-US" smtClean="0"/>
              <a:t>8/20/24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1E561-2EB3-48D0-BC89-6BC023672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a.org/stateconferenc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lc.hosa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sa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2664"/>
            <a:ext cx="8499835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3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02664"/>
            <a:ext cx="8499835" cy="3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5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HOSA – Future Health Professionals </a:t>
            </a:r>
            <a:r>
              <a:rPr lang="en-US" dirty="0"/>
              <a:t>is 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1942"/>
            <a:ext cx="8991600" cy="4824222"/>
          </a:xfrm>
        </p:spPr>
        <p:txBody>
          <a:bodyPr/>
          <a:lstStyle/>
          <a:p>
            <a:r>
              <a:rPr lang="en-US" dirty="0"/>
              <a:t>Career and Technical Student Organization (CTSO)</a:t>
            </a:r>
          </a:p>
        </p:txBody>
      </p:sp>
      <p:pic>
        <p:nvPicPr>
          <p:cNvPr id="1026" name="Picture 2" descr="DEC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3467798"/>
            <a:ext cx="2495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BL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3" y="2209800"/>
            <a:ext cx="195071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&lt;br /&gt;Business Professionals of America: Today's students. Tomorrow's business professional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2209800" cy="13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CCL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20097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ata:image/jpeg;base64,/9j/4AAQSkZJRgABAQAAAQABAAD/2wCEAAkGBwgHBgkIBwgKCgkLDRYPDQwMDRsUFRAWIB0iIiAdHx8kKDQsJCYxJx8fLT0tMTU3Ojo6Iys/RD84QzQ5OjcBCgoKDQwNGg8PGjclHyU3Nzc3Nzc3Nzc3Nzc3Nzc3Nzc3Nzc3Nzc3Nzc3Nzc3Nzc3Nzc3Nzc3Nzc3Nzc3Nzc3N//AABEIAFoAigMBEQACEQEDEQH/xAAcAAACAgMBAQAAAAAAAAAAAAAAAQYHAgMFBAj/xABSEAABAgQDAggICQcICwAAAAABAgMABAURBhIhBzETFEFRVWGR0hUWIjJSgZOhF0JEcZKUlaPRCCNUVoOx0yQzNVNzhLLBJTQ2RWJjcoLC4fD/xAAbAQACAgMBAAAAAAAAAAAAAAAAAQIDBAUGB//EADcRAAECAwQHBwMDBQEAAAAAAAEAAgMEEQUSITEUFUFRUqHRE1NxgZGx8CJCYTLB4QYjQ2Jy8f/aAAwDAQACEQMRAD8AmG0bE9So09LSlNdSyFs8IteQKUdSLa35o185MRIRDWroLEs6BMtc+KK0NPlFDTjvEvJVFexb7sYWlx+L2W/1JId3zPVBx3iXpRXsW+7Bpcfi9kakkO75nqmMd4k6UPsG+7Bpcfi9kakke75nqjx7xL0ofYt92DS4/F7I1JI93zPVPx8xJ0mfYt92Fpcfi9kakkO75nqjx8xJ0mfYt92DS5ji9ktSSPd8z1R4+Yk6TPsW+7Bpcfi9kajkeDmeqYx5iTpM+xb7sGlx+L2RqSR7vmeqBjzEnSZ9i33YNMj8XsjUkj3fM9UxjzEfSX3Lfdg0yPxeyWpJHu+Z6p+PmI+kvuG+7Bpkfi9kakkeDmeqXj7iTpH7hvuwaZH4uQRqSR4OZ6p+PuI+kfuG+7D0yPxckakkeDmeqPH3EnSP3Dfdg0yPxI1JI8HM9Uxj3EfSA9g33YWmR+JLUkjwcz1WxGPcRAgmeSrqLCP8hAJ2ONqibDkjhc5ld5raY7wSOEp6CvKMxSsgE/NaMgWk7ctY7+nASaP5Lw7YGlpq8k+QQ0qXyhfJcKJI94h2gDfaVf8A004GG9u2qr0qF/OHbGCAuoxRmT6Q7YEUKAoekO2CiMU7i28dsFELHMm+hHbBROhTzD0h2wURQp5hzjthUSQFAbyO2HRFEBQ9IdsKiKJhQ5x2wqJYp5hfzh2wISKh6Q7YdEURmHpDtgRRILHpDtgoggrLMOcdsKiWKyBHOIRCS97cnNLQlSZd1SVAEEINiIVx25UGNCBoXcwrE2uY0cwtJyktJSrD01OZlBT6cyG0ptc25Tci3rjuLNkGzbjfOAXmJiOZi1VWnaViRYuiVpqhzpp6DG71JI7RzS0qNxFB2kYlHyKnfZyYWpJHdzRpUbiKPhJxJ+hU37PTBqSR3c0aVG4il8JGI/0Km/ZyPwhGw5HcnpcfiPqj4ScR8slTPs9MPUcjuRpcfiPqj4SsRfoNL+z0wajkdyWlxuI+qxVtJr6t8lSvs9EGopHcmJyOPuPqVsTtOryBYU6j/UBr74jqGS+U6IM3HP3H1WCtp1eJvxKkDq4gmJCwpLcjS4/EfVL4Tq6PkdIH9wRD1DJbkaXH4j6o+FGu/olI+opg1FJ7ktLjcR9U/hSreWxkaMeviKfxiJsGTOw8k9Lj8R9UhtQrg+R0f6gmJahktxRpcfiPqj4UK4PkVH+oJg1DJ7ilpcfiPqj4T63+g0b6gmDUEmdielx+I+qza2o1pLiVGn0VQBuQZEC/YYif6fk9gPzyRpkfiPqVZEttlw2ZdovMTrbhQM6EtAhJtqAeURrDYcyDRtKJdqFwPyg2XH6tQWmUlbjjbiEJHKSpNhGXYTg1sQlQi7FaOEaG1QMOyNMQEksNDhFAecs6qPaTGim45jxnRDtVrRQUXZ4NPNGMpI4NPoiGhLgk+iOyCpQjgkeinsgSS4Fv0E9kFSjBBYb/AKtH0YKlCx4Fq9uCR9EQXjvTwRxdn+qb+iILx3pUCOKsHey39AQXnb0UCXE5Y/J2foCHedvRQbkjISh3yrB/ZiHfdvRQLyztCpM8ypmbpso82oapWyk/5RNseKw1a4jzRQFfO+1LB4wpXLyiFeDZoFcuTrkPxkX6v3GOvsqe0mFR36hn16rHe2hUKjaqCIEIhpK5Nv8AMOylcw/My6y28yhbjaxvSoKSQe2OZsJocyI12RV0XYoUjadjJG6tuH/qZbP/AIxszZUmfs5lRvuUv2b7RcS1jFslTKi+ialpjMFjgUpKAEk3uB1csa60bMloMu6IwUIUmPJNFeUcyrlitQSkqUbAC5JgQqPre02t13FDNIws+mTlHJlLDT4bStbnlWK9bgJ5bc0dLAsqDBgGLMYmlaKkvJNArGGG8QfrrUPqjHdjT6TA7kep6qd129PxbxB+us/9TY7sGlQO5HqeqLrt6ge0Oq47wlON8Uq03OU9TIWqaXJtWSu5BScqdNMp1542tnwpGaBDmgO3VP7lRcXNUMG1XGQ/3qPq7f4Rs9TynDzUL7lOdmtZxljIzjkxXTKystlSFok21FazyajkH7xGqtKBKSd0BlSfypMLnbVO/AuIgP8Aax0/3BqNV28v3XMqyjt65dErNcpGK/AOKplqaanEFdNnUNBsLI85BA3G3/2sXxYMCLA7aAKEZj90gSDQqcxrVNR3HmGmsVYdmKesJD4HCSyyPMcG71HceoxlyU0ZaMIg8/BRc2oXyvMMOSz7jD6Ch1tRQtB3pUDYgx3jHB7Q5uRWMtUSQiGkrf8AyiT/AKQog/5Lv+JMc3YGT/JXRdiqGOiVSuH8n+h5n5+uOo0RaWZJHKdVnsyj1mOct6YwbBHiVbCG1XYI5lXqE7Xa94FwbMpaXlmZ3+TNWOozecfo3jZWXL9vMgHIYqt5oF870GqO0SsSdTl0pU7LOhwJVuVbePWI7KYgiNCMM7Vjg0K+hcMbUMPV3Iy6/wCD5tVhwUyQkE/8Ktx9xjj5mypiBiBeH4WQIgU4SoKSCk3B3EcsaxWIUkLSUqAIIsQeWBJQvEmzHDdczOCVMjMnXhpSybnrTuMbGXtWZgYVqPyoOhgrl4Vac2buMUOqoacp0/Mni9SbBT+dIFkOJO42GhEXzThaNYrMHAYj8bwkPowVkg6Rp1aqn29VlMnK0iUlzlnRMcabdA8poIFgR85Puje2FAL3vccqU9VTFKm+A8TNYpw7Lz6bCYH5uZQPiODf6jvHzxrp+VMtGLNmzwU2OvBSLfGGpKitumFOKTqMRSbf5mZPBzQSNEuW0V6xp84646ew5y8OwdsyVMRu1VNHRqpENJW9+UV/SNE/sXf3pjmrAyieSuiqoUgqISASSbADljoSVUvq3AtEGH8LU+n5bOobzPdbitVe829UcFOx+3juespooKKQRiKSoja8uqYnxOqQo8jNTctSkcG4WGyoB1WpvbqsPUY6iyBCloPaRSAXb9yoiYnBQTxOxL0FUfq6vwjb6dLd4PVV3TuR4nYl6BqP1ZX4QtOlu8Hqi6VJcNTW0XDZSiQp9TXLD5M/LLW36gd3qtGFMss6Z/W4V3gqQLhkrtwVW6jXKWt+r0d6lzDbmQtu3ssWHlC4BtrHNTkvDgPpDfeCva4kYqQxhqSr/awrwg3Q8PsazVQqCFJ50IRqpXqvG1ssXC+Mcmg81W87FPhoI1asXzpjeTruN8U1CoUinTE3Iy7vFGnG03Fkb/eSfXHXyD4EnLtZEdRxx9VjOBcahdzZLS8WYbxEG5qjTaKbNjLMFYASgjzV+rd64x7VjSkxBq14vDJNgIKvEbo5hXrwVyly1ZpU1Tp1GZiYbKFc45iOsGxiyDFdCeHtzCRFRRfKOIKRNUKsTVMnU2el1lN7aKHIodRFjHfS0dsxCERu1YxFDRc2MhRVvflE/wBI0T+xd/xJjm7Ayf5K6LsUS2UUPw5jOUS4jNLyn8pduNPJ80fSI98bC1ZjsZY0zOCgwVK+nBHELKXgxBVGqLRZypP+ZLNKct6RA0HrNhFsGEYsQQ27VFxoKqNbKJB2WwqmfnNZyqPLnHlc+Y6e63bGbaj2mP2bcmiiUPAKaWjXKyqLQqpItAhOGhBOkJCrrDDicUbRqtXkkrkqU2JGTV8VS/jqHv8AURG3mBo0kyF9z8T4bFUMXVUj2gVo0LCk/ONf6wpHBS4AuS4vyU2Hrv6ow5KB20drNm1TcaBbcD0ROH8LyFOygOobCnjzuK1V7zBOx+3jufs2eCGCgXejFUkQJIgKFVO3PCvHqYivybd5iTTlmAneprn/AO0+4nmjeWJOGHEMF2TsvH+VVEbXFURY80deqF9CbZMF1DEzEjOUdIemZTMhUvcJK0KsbgnS4I3ct+qONsmdZLPcImR2rIe0nJQXCtD2jYVVMqpFDyqmMocU4G1mwvYDytN8bOaj2fNAdo/Lx6KADhkpD4V2wdEteza70Yej2RxHn0Tq9cnEkttTxJTzIVKlqMsVBSkNJaRmtuuc3PrGRLmy5d/aMdj59EjfOa6stVNrUtLNS7VCYCGkBCfzaNwFh8eKHwbKc4uLzz6KVXrPw1td6EY9kjvwtHsnjPPoisRHhra70IwP2SO/Bo9k8Z+eSKxEeGtr3QrPskd+DR7J4zz6IrET8NbXeg2PZo78Gj2Txn55IrEXOrLm1utSqpR6nuMMrFliX4NsqHMVZr++LoLbJhOvB1T+a9EjfKKW7tRoci1IU2gMsS7Y8lDbLZHWSc2p64IrbMjvL3xCSfHogXxktFX+E+suyK6jROFTJTAmG2+CSEqWN2YZtYlBFmQQ64/MU29EjfOa7njNtW/VeW9kf4kY2i2V3h+eSlefuT8Z9qv6ry3sj/Eg0Wy+8PzyRefuQMT7VBvwtLeyP8SFoll94fnki8/cn40bVP1VlvZH+JBoll94fnki8/ctcxXtqM8w5KuYWlQl5JbJU3oARY7125eWGJezGEO7U4fNyKv3LxSuw91UsyqZq4beKAXEJRcJVbUA8usXOt6hN1uCXZFdvalUJ5Fak5Bidcl2FMhRCVlIzFRF1W15BHFTr3B4aDguusKBCMF8VzakHx2flRyYpFbYsTViUZlpUsTD2VOS+YlRFgBY9fMDFBZEG1bNk3KO/wAe7Y2uOVAtLMhW3055WpOzLNyC4zMuFKbJKvK9HQcttYQEQ5OVjpiVZg+HdO4gb6Yb1tdpdfYU6H6m4220fLdVNLypFr5r83Jz30gLIozKg2bknUuwwSdl0V8PmxalSVcSWbVJxSHlENupm15FJCcxVfkTb16HSAtib1YI8magw6EZi6K50p41QmUrC0h1NZ/kygMszxt3IokkZRpmvodLQUiZ3sEjHlQbphfVuuivSnmsJhFclpRU0uqvlhJy5kzazdWa2Uc50v8ANrCPaAVqpMMnEiXBCFf+RurVb5aVrr7DD3hpbSH0KcRwk26CQm5O4HkBPq1tpDb2hob2ariRJJj3N7KtM6NG34ExK1673C1lxtLJIWtc44EiwQd/7RPvh0jcXNR7SSwpCBJ/1H5H7FZppeJVFtPhF9LqysBtU04D5Ga+vm/FNteaAMjb0jMWeKnsxTD7Rt+Y4LzTCK3KyPHHqu+EkoHB8acz3UnMNN27r5Ig4xA28SroehxInZthCuON0UwWyWYxDMCUU3UZoImwstlU0vQJ33Audw033htEV1Mc1F75BhcCwfTSuA2/MVmqUr6ENuOVhaW1pUsrM6vKlINsxPNe26++Hdi8XNQEaQNQIQr/AMjMrBbNcbbzvVktNq/mluT6gl7S/kHl0I323wERBm7mpB8m40bCqdoDRh4/xVYOtV9pt9xdSmEty60IcXxpdgVAEH5hcXPJeI0iiuOSk10i4tAhj6q0+kbPmC9D0nX5ZS+HrJQ0glKnlTrmRKgbWvvvfq5DEy2KM3c1U2NIvpdhY7roqmtnE0o3w65+ZQEpcVcTSjbJv7d45xCLYwFan1SESz4huhg2DLf8x3Los7Qq0hpCFFhZSkAqU3qrrMLWEYLGfYUqXEiq6G1Wj1CYqkpPykq8+0GQ2rgkFRSoKJ1A15fdGVOw3FwcAsewJqCyG+E9wB/OCjKpvEax5VLfV5a1nNIrObPfMk6apNzpGODF3LbdjID/ACDIfcNmXmtaXa+gjgKU+ykKKghqSWlOqcu62uh5YX90ZBSMORd+qKD4uB21+UW4zmJVIU27Tphxpa1LW2uSWUqzbwdN3L88O9GyooiBIAhzYgBpneHVY8bxEEpSKW6AhV2xxFVmxly5Ui1rEaW6zBWLwo7CQqaxRjn9Qx/JxzQzOYhl1DgaU4hpI8hhMisIQbk3FtQdTrflMFYtf0odAkng3ooJ33hVeOcRXZ1DiZqRnV8I+X1EyqwSsi3NusIg4RTmFfCMlCILHtFBT9QyrVbm3K41KNyzVLeS2jNqJNd1XSpNybamyj/7h/3AAKKD2ST3mI6IKn/Yb64ei3cdr6hlcpKnElBQtLkishzzdVaanyEdkMOicKr7CSzEWmPEMM8vUpOzuIXWsjkhMKV+cHCcVczeXmzdXxjbTTSC9FIyQJeQBqIg2YXm7P8AzFaaiuuVFJTNSEwcykrJTKrBulOUHdzRF3auzCsgNk4BBa8bfuG01XoE/X8iG3Ke66y3l4Nlcmsobyiwy8o064kDFpS6qzLyVaiIATWpDhU13puVKvOJUhdLJbcKlOoMiuzpPpD8LQw6NldSErJA1EXEZfUMPD+arSubrDqCh+j8K2P5tDkispZ0t5A5BYDQ33QiYpzb/Cm2FKNN5sWh2m8Knx/iizeqWIHmVsrk3ww4hSHGhKLCV3AFz12At8wgLotKUUWysiHBweKjI3hghdQrTwWmZpZebcWpa2nJRZSVE3vz6Hr5YV6LwobLSbCCyLQjaHCqyVP4gfQ80ZR9QfaU0pPFVblG+mmhFyB1QGJGOxIS8i0gh4wIP6hs67VuawZiBbaFinrAUkGylAEfOIr0SLuUHWvJBxF5XZyx0C4VCSYSSYiSAnCCFiSYaCmIEJwISvCQlcw0IvAkiEmnAhECSOWGhOEmiBJIwJrGEoL/2Q=="/>
          <p:cNvSpPr>
            <a:spLocks noChangeAspect="1" noChangeArrowheads="1"/>
          </p:cNvSpPr>
          <p:nvPr/>
        </p:nvSpPr>
        <p:spPr bwMode="auto">
          <a:xfrm>
            <a:off x="155575" y="-411163"/>
            <a:ext cx="13144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data:image/jpeg;base64,/9j/4AAQSkZJRgABAQAAAQABAAD/2wCEAAkGBxQSEhQUEhQVFhQUFBQUFBUWFxQXFRQUFBUWFhQUFBcYHCggGBwlHBUUITEhJSkrLi4uFx8zODMsNygtLisBCgoKDg0OGhAQGywkHyQsLCwsLCwsLCwsLCwsLCwsLCwsLCwsLCwsLCwsLCwsLCwsLCwsLCwsLCwsLCwsLCwsLP/AABEIALUBFgMBEQACEQEDEQH/xAAcAAACAgMBAQAAAAAAAAAAAAAAAQIHBAYIAwX/xABPEAABAwECBwsIBgUMAwEAAAABAAIDEQQFBgcSITGS0RMXQVFSU1RhgZGTFBUWInGi0uEjMjRCZKFysbLB4iQzQ0RVYmNzdIKz8AiD8cL/xAAbAQEBAAMBAQEAAAAAAAAAAAAAAQIDBAYFB//EADgRAAIBAgEJBgQGAwEBAQAAAAABAgMRBAUSExUhMVFSkRQWQWGh4SJTcYEyM0Kx0fAGYsE0I/H/2gAMAwEAAhEDEQA/ALqtMzY2Oe80a0FzjxAaVHJJXZYQcnmrxNDtmM5jXERwucK5i5wFeui+fLKMU9iueho/49OcVKU7N+FjH30T0ca/yWGsVym7u2/menuLfSPRxr/JXWC5R3bfzPT3Hvpf4A1/kprH/Ud238z09xb6R6ONc7E1iuUd238z09wGNP8AD+/8k1iuUd25fM9PckcaP4ca/wAk1kuUndt/M9PcW+l+H9/5JrH/AFL3bfzPT3DfS/D+/wDJXWK5Sd25fM9Pce+j+H9/5KayXKXu3L5np7hvpfh/f+SaxXKO7cvmenuG+j+H9/5JrJco7ty+Z6e499D/AAPf+Say/wBSL/G5fM9PcDjR/D+/8k1l/qO7cvmenuG+j+H9/wCSay/1HduXzPT3AY0fw/v/ACVeUf8AUd25W/M9Pce+j+H9/wCSmsv9R3bl8z09xb6P4f3/AJJrJco7ty+Z6e499D8P7/yTWS5R3bfzPT3Hvof4Hv8AyTWS5R3cfzPT3DfQHR/f+SayXKO7b+Z6e4b6A6Odf5JrJcpO7kvmenuG+iOjnX+SayXKO7kvmenuG+gOjnXGxNZLlHdyXzF09w30B0c642JrJco7uS+Z6e499AdHOuNiayXKO7kvmenuG+gOjnXGxNZLlJ3bl8z09xb6I6OdcbE1kuUvdyXzPT3Hvot5g642JrJco7uS+YunuMY0G9HOuNiayXKTu5L5i6e4b6DejnXGxNZLlL3cl8xdPce+e3o51xsTWa5Sd3JfMXT3Jsxms4YHdjgms1ymL/x2dvxrp7my3FhLBamksdRw+s11ARtXZSxVOaumfIxeT62HaUkQw5dSwz/oU/MK4jZSl9CZPV8TD6ootxXnz9GRDKVsZoKoQC5C2FVCDyksWw8pBYWUlhYKoEgyksPEYclg0GUlhYMpSxLBlJYtgyksLACqyW2DDkFhVUFgykFhlyWFh5SEaGXKBIMpLAWUqGKqpQylCBlKiwAoAylC2DKQm0llKCzGHJYjRIuUsYpHvZLS5hJaSDSlQeBVScdxrqUlPei58PPsM/6I/WF6HE/lS+h4HJ3/AKYfVFFPK+Aj9FRAlZWMyIKtijQgApYWCqWKNSwECjQGUCE5ELbRBUpIlQMKpYlgqlitAoQAqPAbf+96WJYQclhuGoN4EoBoRsdUKhAoAqliNCQu4KoRBVUthByWG4koAqljG4BDK41DEYKgSPWIrFmDuX3hNYzNZZo2/Wcw09ozj9S9JVTlTaR+bYWcYVoTe5MoGaMtJDgQ4aQdIIXn2mtjP0mnUjVgpRaZ40S5sXAVFlcDooXwEAlyoA1XOJcdFLkYZKt0W+wKKXQTCiXAslXOKwDP++xM4Dopcm0CE2EbCibC+Ag1W6F9g6KBsKJcXHRQXCibCbeA8lAwoguACXFwogbErcMGtS4Cig+wqKmQ6KGNxoNoUQgwEuS5KilyJmbdlhfKSI2lxAqaCuZFBy3GmtXhS2zla50LRekZ+aGl4a3/AHZZTS2NjfLpEYYHSZ+E00dq6KGTp4nbGOzibY4upS2Rk0accYVy9Cf4bPiXd3cqf6+plrKvzsW+FcvQn+Gz4k7uT8vUmsq/Ow3wbk6E/wANnxKd3J+XqXWeI52G+DcnQn+Gz4k7uT8vUa0xHOwGMG5OhP8ADb8Sd3J+XqNZ4jnY98C5OhP8NvxJ3cqcENaYjnYvT+5OhP1G/Eo/8cn4pF1riOdi9Prk6E/Ub8SnduXBeo1piOdjGH1ydCd4bfiVX+Nz4L1GtMRzsPT24+hv1B8Sd3Z+Q1riedh6e3H0N/hj4k7uT8vUa1xHOx+nlx9Dd4Y+JTu5PgvUa1xHOxHDy4+hv8MfEndyXBeo1piOdnk7Di5Cfsj9QfEndqb3JGzW+IS/Gz2gw0uI/Ws7wf8ALJ/U5a3/AI7UX6U/uTW+J52e4w5uHo58H5q936vIuphrPEc7IyYc3CBmsxP/AKqfrKq/x+q/0pfca0xHOzy9O7j6I/w/4ll3cnwRda4nnYHDq4uiO1P4k7uT4Ia2xPOxjDu4uiO8P+JO7k+C9RrXEc7H6eXF0R3hD4k7uz4ImtMRzsfp3cXRHeEPiTu7PghrTEc7G3Dq4uiuH/q/iR/47UX6UNaYjnZJ+G1wU+znwiP3rDu9Vf6F1LrXEL9bPIYcXF0R2p/Esu7k+VdS62xPOyXpzcXRHeEPiV7u1OVGOtMRzsj6cXF0V3h/xKd3Z8qLrbE87JenNw9Ed4Q+JO7tTlRNaYjnZE4b3D0V3h/xK93KnKirK2J52P04uHorvDPxKd3J8q6jW2J52P03uHorvDPxKd3KnKuoWVcRzslHhrcJIHk7h1mN1B7yxf8AjlRfpXUy1tiOdllYOOsskLZLGIzE7QWDNm4Dw16lwzw+hk4yVmaJ151dspNmdedp3OGWTkRvfqtJ/csoRzpKJqZyFeVvfaJXzSuLnyOLnE5854PYBQdi99h6cadNRjusczd2Y4bxLbs33IPcncR7ircl0IxkZyCOwqXQuiKysUEsAUAUVswFFNoHRNoCiu0gUSzKFFACAFdniBKbANLgSAEAUVsAQAoAVA1PuBIAVswNS4CibwJEAQAqAQDUSBtOBmHNou4vERyo3jPG76odUeuOI0qFw4vJ1LFNOWxoyjJo6Twn+x2mnMS/sOXjKH5kfqjoe45CC/QI/hRyl34h8HgIpLU8Z5TucdeQ36x7XfsrzGW8T8apRexbX9TdSXiWx5M3kjuXwHJ8TdsDyVvJHcFM58RsDyRvJHcFc58RsDyVvJHcEzmNgeSM5Le4KZ7AvJGclvcFlnsB5Gzkt7gopMC8jj5De4JnPiSwvIo+Q3VCZz4iweQR8huqFc58RZB5BHyGaoUz5DNQvN0XNs1RsV0kuLGahebYubZqjYrpJcWM1C81xc2zVbsTSz4jNQeaoeaj1W7E0sxmoXmmHmo9RuxNLPiM1C8zwczHqN2K6WfEZqF5mg5mPUbsU00xmoj5is/MRajNiumnxJmREbgsx/oItRmxNPU5iaOPAicHbKf6vD4bNiqr1OI0cOBE4M2Q/wBWh8NmxTtFTiNHHgROC1jP9Wg8NmxZdpqcxcyJA4I2LosHhs2LJYqqv1DNifMvPFxd8wINnY0n70dWHvat9PKeJg/xbCOnFlN4xMXr7uIkjcZLO4gBx+tG46GvpmpxFeiyflOOI+CWyXh5mmcLGir7FjASWAIARgEQAKoh19hJ9ktP+nm/43L88o/mR+qOt7jku67E6eWOJgq6R7WN9rjSv7+xe8nUVOnnPwOXxOsrgu1tms8UDB6sbGtHXQCp9pzleBxFV1ajm/E64qyPpBadhRoAorYBRAFEAUQBRCAhQooATYAolkAojAqIQTghQalwNAFEQCiAdEsAQBRUBRAFEIFEAqIU+fft1MtUEkMoqyRpaf3EdYND2LZRqOnNSjvW4xkro5TwhueSxzyQS/WjdStKBzTna4dRFF73C4iOIpqpH7/U5mrbD5q3kBVgEINAIKoHXuFH2O0/5Ev7BX55R/Mj9Udb3HK2DN8mx2mK0NY15jJOS7QatLTn4Dn0r3Nagq9Fwbtc5b7Sy4secnDY29kpH/4Xxn/j8ef09zbpfIzWY8mfesj+x7T+sLU/8fl4T9PculPdmPKDhssvY5m1a9QVdykhpUbxgbhnZ7yY4wlwcymWxwo5tdB6x1hfNxeBq4VpT8TZGSZsoXGUEAIBVQGHel6RWaN0szwxjRUuJ/7U9SyhCU5KMVdkbsVleeO6BriIIJJGj7xIYD7ARVfbpZBqyV5Oxg6qCPG7MQCLtnIOcEZRBHUchHkamtmlX9+5NL5Exjbm/sy0e98Cmp6fzV/fuTTEhjbl/s209zvhR5Ip/NX9+40wDG3J/Ztp7nfCmqIfNX9+40wPxvOAq67rSAM5JBAA4yS3MiyPFuyqr+/cumRib+UXRZNdi2agnzehdKPfyh6LLrMU1BU5kTSjGPODosusxNQ1OZDSkhjzg6LNrM2o8g1eZDSnvDjoifnZY7S4DSWhpoewrCWRJx2OaGlPcY34+GxWrUCxeRZ88epdKiYxvRdDtWosdTVOePUaQxRjtswfkus87c9CTk1HZWq2airW2SQ0qLJum8o7TEyaJ2UyRoc09R4+Ir41WlKlNwlvRsTuZdVgAQAjBVeO7BPd4PK4m/SwCklNLoc5Oqc/sJX28jYvRTzJPY/3NdSPiUKQvWmgFQJACEAIgdeYUfY7T/kS/sFfntD8yP1R1y3HIa9/HcjlBZAEA0be4Frf+P8AC42q0P8Autia0nrc6oH5FfBy7JKnGPmbKW8vgLyiN41QCAi51Aogc0Y0sLnW+1Oax38nhcWxAaHEZnSHjqagdXtXs8k4JUKSk/xM55yuz4WB92i022zwnQ+UZQ42t9Z35NK7cZW0VGU1wMUtp1hFCGgAAUApTqC8C5XbfidVthPICxuLBkDiQWDIHErcWPmYR3YbRZZ4WnJMsT2A8Rc0gLbRqZk1LgGthy7fuDVpsbi20QuYAaB9CWH2OGZe5w2MpV18El9PE5Wmj5C6thAQDY2uamc6Os8SWtvB1Ni/uAWOwwxFoy8gPk65HiruDg0di8JlDEyrVnK50QirGybkOILiTZnYNyHEEUmLGq4cYDwXhEQWhkzR9HKAA4O4ncbTwhduCx1TDTWbu8Ua5U0zQcT9/vslokuy0+qct251+7IPrMHU4esPmvr5VoRxFJYmn9zGErbC6wvN+JuGgEgPO0RBzS0ioIII4wRQhVNp3Kcu4xcGDYLY+MD6J9Xwn+6dLf8AaTT2UXt8mYtV6SzntRySVmauvokEUAIAVRDr/CIDyW0ZVcncJa000yHVX53R/Mj9Udb3HIAX6BHcjmBZEGqQFCnR2Jm5PJ7Ax5Hr2g7sf0SPU92nevG5Yr6Ws4+C2HRTVkb+F8ixsGoAqsiGmY1b/wDI7BIWmkkv0MfHV4NSPY0OK7snYfTVorwW8xm7I5kXulZbEcxteK+847NeMD5SAw5TC45g0vFAT20Havn5TpOph5RjvMouzOno5Ac4XiLPxOlE6rEowVQOqASA8p7O14LXtDgdIIBB7FVJp7NjI0maDhFimsVoq6IGCQ56x/VJ62HN3UX1cPljEUlaTujB0kVZhHivt1lq5rN3jH3ogS6nWzTwcFV93DZXw9Xf8LNLg0fEwPgj8vs7bQchgmaX5XqgZPrAOroqQB2rrxc28PJw27CLedWwvBAoQRwELwMk7vidWw9KqFHVUCKj4kKGx5xsht0E0Lsmd0eU/J0jId9G/wBukdeSvVZCbnSlGW2Joqb9ha2AWEzbwsjJcwkHqyt5Lxp7DpHtXw8fhHh6rj4eBshK6NlXEzMFECNVQaZjSwWFvsjskfTRVkiPCTTOztGb20X0Mm4t4esn4bmY1I3RzO5pBIIIIJBB0gjgK9xFp7VuOYgqAVQGiIdeYT/Y7V/p5v8Ajcvzyj+ZH6o63uOQl+gR3I5RqgSCx9XBe6Ta7VDAB/OPAd1MGd51QVz4qqqVKUmVK7OsrJAGNa1ooGtAA4gBQLwM5OUm2dSVkeyxKNQESVXuIc/Y8b+3a2Ns7TVlnb6w/wAV+c9zcnvK9XkPD5tN1Hvl+xoqSvsK1X3jUFVGU3HBfGPbbEA0P3WIf0clTQcTXaR+a+bicmUK13az4ozUmi28GMa1jtWS2R24SH7sh9UnMM0mjvovP4nJFejeUVnLyNiqI32KUOALSCDoI0FfJad9uw2J3PRCggBCCIUKItQhrOFOA1ktzTusQD6GkrAGyA8GcafYcy7cNjq1B3jLZwMZQTK4uG/rRcdu8htby+yuIyHkn1GuqGvbxCuYjg0r7NWjTx1DTU1aS3mq7iy7WOrnHCvNyVnY6CSgE91Alto3HK2MG+zbLfPLWrQ4xx/oRkgHtNT2r3WTMPocOl4s5JO7Pp4qsKjYbWA8ncZ6Mk4mkn1JOzR7CteVMJp6Oz8SLB2Z0q11dGg0K8TJWOlbSSAaIEXhLlOecc2Cnktp8ojbSG0El1NDZtLtbT3r1mRsXpIaKT2o56kbMrlfdNYKgERDrzCcfyO1f6eb/jcvzyj+ZH6o63uOQl+gR3I5RqkCihS3MQlx5Uk1qcMzQIoz/eOd57skdpXn8uYi0VSRtppXLvavMeCN5KiAKqMHz78vFtmglmfmbGxzz2DQtlOm6k1FeJHuOSrwtbppZJXmr5Hue49biT+9foFGmqdNQW5HI3tMdbbkEhQUAKg2HB3DK12IjcJTk82+ro9U6Oyi5MRgaGI/HH7oqk0Wvgzjmglo21sMLuF7auiP72/n7V5/E5DqRvotq9TaqvEsu77xjmaHxPa9p0FpBH5L4s6c6eySaNykmZYWAGQgFRQAUvZ7AUj/AOQ7W7pYz97JnB/RrH+8/mvSZBbzpGmr4Fr4IucbFZi/624RZVdNcgaV8TF2087cWbI7j665zI1PGbfvkd3zPH13Dc4/0pPVr2Cp7F14Chpa8V4GE3sOXivfW8DlBFuB0Piawt8rs24SOrNZwASdL4/uOrwkUofZ1rx+WMIqNXPitj/c6KbLGBXxmbBlEBFQp8TC24WW2yyQP++PVPC14ztcPYQF0Yeu6FVVF4GMldHK142J8Er4pRR8bi1w6xxdXD3L31GqqkFNeO05dxjLYAVRDr3Cf7Haf9PN/wAbl+eUfzI/VHXLccgr9AW45QVBJgqaDScwHWpfxYOp8Abk8jsUMNPWDcp/W95Lnfmadi8Jj6+mruR1RSSNjAXEuBSSpUBUuCp8fN+ZEEdlafWmdlvHDkMIIFOt1O4r7mRMM51XVe5I1VHssVe3AG8SK+SS58/3dq+/rHCrZn/v/BqzWPe/vHoknu7U1lheddH/AAM2QegF49El93amssLzro/4JmyD0AvHokvu7U1lheddH/Bc2Qt7+8eiS9zdqaywvP8Av/BM1i9ALx6JL3N2prLC8/7/AMFzWMYAXj0SXubtVWUsLz/v/BM1n2MFsE72gtEbooZYvXblOJAZk1z5YrnFK5lzYnF4KpTec0/ttMkpHR7NGdeOlv2HSSUAKAi4puIc/wCFUvna/GQNzxxv3HNnGTGS6Y94cOwL1mEisLgZVHvav/w55O8i/oYw0ADQAAPYF5WTbd2dC3EyoUovHlejp7XBY4s+RnLRwyy0DB2D9pemyJRVOEq8tn8GiptdjXN6q8uZb4jV363w3Ex0bDepvLmW67U1xheJMxmx4A4A3lZLbFMWtjY0kSHLByoyDVtBpXFj8pYatRcN/AyjGSZebV5dm8kgBTxBEq+IKYx54KfVt0beJk9OL7kh9mg9i9DkXGWk6M3se1GqpHxKbIXqPM0kQqiHXmFP2O1f5E37Dl+eUPzI/VHW9xyGvfx3I5QWQNuxXXH5XeEQI9SL6Z/FRhGSD7XFq+flPEaDDtre9iMoq7OnWheGZ1EwgGgIPdRN5LnPzpTe1/j70MchA4hFBU19hcPeC9ZCKwmT3J72v3/g0XvI6Aayi8m22zpHkqgWSgDJQgw1AGSgDJQDyUBJACACgNfw5vsWOxTzfeDCGdcjszB3kLowdB1qygjGTsitMQtylz57ZIKmu5sJ0lx9aR1e1o719zLdZRhGjE1U1d3LqXmjeeFvtTYo3yPNGsa57ieANBJKzgs6Vl9CN2RROLWyG8r3ltcgq2NzpiDxvq2FvYB7oXqcfLsuCjTW97P5NEVnSuX4GryjOi46KIDoqACEGgEgBRlMS87CyaJ8UgDmPaWuB4QRQrOEnBprwI1c5WwtuF9htUkDtDTVjuVGc7XDszHrBXvMDiliaKmt/icslZnxV2IxOu8J/sdq/wBPN/xuX55R/Mj9Udb3HIYXv4/hRygFkC+sRNx7nZX2hw9adxDc1Po2Zh3nKPcvJ5bxGdUVNeH7m6ki0gvhG5jVA0BqWM+/PJLvmeDSR7dyj48uSoqPYKnsXZgMO61eMbbN5rm7I0bEDcuae1OGkiKP2DO899B2L7GXK1s2kvDf/wAMKa8S5AvN7TeNBcKILjooAolyAhbhRUAgQIAqpcASiBR2PbCHdZYrHGa7mcuUCv8AOOzRt7iTTrC9LkLD5t60l9PoaKr8C0cBbm8ksMENKODAX9b3Z3fmSvjY6s61aUvM2Q2I2BchkVzjtvzcLDuTT69pduf+wZ5D3UH+5fVyPh9JXTa2Lb9zXUlssZGJm4vJrA17hR9oO6u48kijB3CvaUyxiNJWzVujsFNWN+XyrM2giA0AKEGlwJUAoyiVIVtjowV8ps3lEYrLZwXGgzuj+83spUdq+tkfF6GrmvdI11InPlF7SJznXmEcJfZbQ1ul0MjR7SwgL87pNKcX5o63uOQiKL39OScU0cw2DOKmgrnOmg41kwX/AHTjOuuzwxwsfIGxsawDcn6GinEvI1sl4upUcmtrN0aiSMzffu3nJPCfsWnU2K4eo0qDfgu3lyeE9XUuJ4DSoDjhu3ly+E9XUuJ4DSoq3Ghhw28pGNhDhDFUtysxe92lxHAAMw9pX28l5OeFvKf4ma5yzje8X+Hd3WWwQQvkyHtb9I0tcfXJJcajgJXzcoZPxNatKaV14fQzjNJGxb6d28/7j9i4dU4rlMtJEjvq3bz51H7FdUYrlGkiMY1bt586j9iaoxXKNJEN9S7efOo/YmqcVyDSRFvrXbzx1H7FdUYrkGkiG+tdvPHUfsU1RiuUaVDGNa7eeOo/YmqMVyjSoN9W7efOo/YmqMVyjSRDfVu3nzqP2K6pxXINKiMmNe7QK7sT1Bjyf1IskYrdmjSI0/CrHOHNLLDG4E1G7SACnWxm1fRwuQpXvWdl5GEql9xq+Atuu+GXyq3zPknyi9rNzkcGvrXLeaes78gu/HU8RKGhw8bRsYRaT2lpDG7dvOP8J+xfBeRsU/0m3SoZxu3bzj/DfsTU2K4eo0qKrw8wnivK8YTlEWVjo2ZRBByXOBmfk6dH7K+9gMHUw2Hm7fG0apSzmXPZsOrtaxrRa4QAAAMoaBmC85LJ+Jcm5Qe0356seow/u7pkGuFjq3Ecj/v3Geh+n13dMg1wiybiOR/37jPiHp9d3TINcJq/EcrGfEPT67umQa7VNX4jlYz4kvTy7umWfxG7U1fieVjPiL08u7pkHiN2pq/E8rGfEfp5d3TLP4jdqPAYnlYzoh6d3d0yz+IzanYMRysZ8Tzmw4u4g1tlnIoajdG8XFVWOBxKf4WM+LObr4hZJapxZWudFuj3RgCpyMrMaDgz5uohezwznGlFVN9jndjrkrwO86ipMP8AFM60zutFjcxhfnfE71Wl3C5rhorwii+5gMraKCp1E7cTVKnfajTjicvLih8T5L6Sy3hvPp7mOZIN5y8uKHxP4Vdd4b/YaNhvOXlxQ+L8k13hvPp7k0ch7zd5cUPi/wAKa7w3n09y6ORHecvLkw+J8k13hv8Abp7k0cg3nLy5MPi/JTXWG8+nuNGw3nLy5MPifJXXeG8+nuNGw3nLy4ofE+Sa7w3n09y6NhvO3lyYfE+Sa7w3n09xo2G85eXJh8T5JrrDefT3Jo2G87eXJh8T5JrvDefT3GjYDE7eXJh8QbE13hvPp7l0TDedvLkw+INia7w3n09xomBxO3lyYfEGxNd4bz6e40TDedvLkw+KNia7w3n09xomBxO3lyYfFGxFlvDefT3GiYt528uTF4g2KvLeG8+nuNEybMTd5HghHtk2BTXeG8+nuNExuxNXiOYPskP72prvDefT3GiZjb0d5c0zxGrJZawvn09yaNhvR3lzTPEamucN59PcaNhvR3nzTPEamucN5jRsN6S8uaZ4jVddYbi+nuNGw3pLz5pniNTXWG4vp7jMYb0l580zxGqLLOG4vp7jMfAW9LefNM12q65w3FjRsN6S8+aZ4jU1zhuL6DRyDelvPmWeIxNc4bi+nuNHIN6W8+ZZ4jNqa5w3F9CZkg3pbz5lniM2qa5w3F9Bo2G9LefMt8Rm1XXOG4voNGxsxR3mT/NMHWZGUHco8t4Xi+gzGWpi8xbMsDXPmLZZ5AATT1WNzHJbXTnAz9S+Hj8pyxDWj2JG2NPZtNyvm8RZ4ZJXZwxpNOM8A718epNQi2zpoUnVqRgvEqO34wrY9xLXCMcAa0aOslfJljarex2PY0shYaC+NNv6mIMOLdz51WbFisVW8JHRqbCN/g9R+ndu586rNivaq3MHkbBr9HqHp3bufOqzYp2qrxGpsHygMO7cf6c6rNidqrcRqbB8gxh7bh/Te6zYr2qrxI8iYPl9RnDu3c8dVmxTtVbiXUuE5fUQw8t3PHVZsVeKqrxLqTCW/CHp5bueOqzYnaqvEjyLhOUfp5bue91uxTtVbiNS4O/4Rentu573W7Fe11eJNS4Pl9SQxgW7nR2sZsV7XVtvMXkLBvbZ9SQxhW7nRqM2J2utxJqDCWu0/pf2DfCt3Ot1G7Fe11uJNQ4RrYn19h74Vu5xuo1O2VRqHCXtZ9fYbcYdu5xuo1HjavkTUGE3bevsAxhW7nG6jU7bVGoML59V/BHfCt3OjUap2yrxLqHCeCfX2DfBt3OjUbsTtlXiNQ4ReD6+wHGFbucbqNV7XV4jUOEvaz6+xIYwbdzjdRqnbKpNQ4Tg+vsBxgW7nG6jU7ZWGocLwfUe+DbecbqN2J22txKsg4Tg+vsG+DbucbqN2J2yqTUGF8+vsG+DbucbqNR4yqXUGE8+vsG+FbucbqNU7bVGocJ59V/AHGDbucbqNV7ZV4kWQcIvB9fYQw/tvODVap22rxMtQ4QQxgW3nBqNV7ZV4k1HhOD6+w98G3c43UanbKvEahwttqfX2Jb4Nt5xuo1TttYx1HheD/v2HvgW3nBqNTttbyK8hYXft6+xNmMK2A53MPUWin5J22quBg8g4Xz6+xueC+HbJwWzUje0VzVyXDRUcR6l20MZGS+PefEx2RqlGS0e1M+hjC+wTewfrC24r8uRx5M/9MfqUvd7I3SNEpcGE0OTTK6qV618WFrpM97iHKNNuG9G3PwXsm6vjDpzucW6OoGkkGlA3j0ldmhp5+bd7rnw1lHFaNTaW12/uw+XFcUDnyPypY7NE1uUZG0lLnE0a0dy1qkpNvckdcsfVglGylN7rbv+EDdlklMe4SvBdIxjo5A3LIc4DKYRm4VHGnJfC7GfaMXSUtLFNLbdbl+x6MwZ+ltTXCQMga9zHEEZWSc2cih7FkqPxNeBhLKX/wAqclvlvR63tgo2MWdzHOc2Uxtk0VYZCKH2HOlTD5tmnvMMPlVzz1JbVe3nZBLg5DE6Z873Nhjk3NlAC+R1AaAUojoxjJ5271EMpVakYwpq8pb+C22IDB2GXc5LPI4xOlbHI1wAkjLjQHNmTRRkrwb+5m8fWo50Ky+JK6a3MxLPg+H2mWLKyY4S4veeBjf3lYaG9RxW5G55QccPGq1eUtiSMkXNZZ2yCySSGSNpfkSADdGjTkkcKy0cJfhe00PGYmhKMq8Vmvh4fsJlzWaFkZtckgkkaHBkQByWnQXVU0cYK8/Ey7bXrTksPFWXi/6xWe4YJJXxRzZZMeXCRTORUljxTMfYipwbzUyzx1eFOM5wttszBvW6mwQwlxO7SVe5majWcFeGpzLCdPMir7zow2MlXqySXwrxPXBm52WjdXSF+RE1pIjFXuyiRmHVRWlTU95MoYudBRVPfLZt3K3/AOn1LuuCxyPlZu0h3MF4LWj6gaDR1fvA1WyNKEpWucVbH4unCMnBK+z7mFbbjiAsz43PLbRI5vrUBDQ4AHRpotc6cVBST3s3UsdVcpwkl8KuZhwds8bZnTSSNbHNuQLQCc+gkLY6EE3d7DTrCvNxjCKbauQs2CjN2DXSF0L4nSxyMAynNbwUPCioLOXK/EynlSSpN2+NOzXgO7sHLPaJXsjkla1sWVWRoacouoKimhKdGM5WT6mNbH16NPOlFXb8DDs1xMbHK+0Oc3cpWxvDaE0Okha1Ssm5PcdEsdKUoxpK902vqPCi6ILNktie9z3AOIcAAGuGalOFWvTjC1mMn4uviXLOSSRjYN3OLVLkOOSxrS57uJozDT1la6NNzlY6Mbi+zU87e72RlWDBzKtUkEhIEQc5xaKucG0IyQRnJBC2RoXquBzTyi1ho1Y7W+iZl2bBuB8khbK8xRxh7gG/TAkkZJbTSKLONCLlsez1NE8o1oQV4q7dlwPCLB6Ivkfu38mipWSnrVdoZTlLFUYuW/4eJtllGpCEU4fG/Dw+pG03DFJGZLHI6QNID2PADxlGgIA0iqmijKN4O78ywyhUpTUMRG19zR7S3FZIiIp7Q5s1BXJAMbCRUBxPYqqcF8MpbfQwjjcVVvOlT+H1Zg265Gx2fdRIHndjFVudhABOUDpWM6SjDOTN9HHSqV1ScbbL7d9z1vbBkw2eKYmpdQSN5vKFWqyo2hnmNDKWlrypJbtz42M8YNWYxwObNITO7JYMkAVDqOrxUWSowcVK5zvKmIVSUXBfCY0eDsbN0faJCyJsr42UFXyFjiCQNHApoUrubsrmyeUpzcI0o3k0m/BK5IYLse+F0UpfBM/c8qlHsdQmjhoTQp2zH8PqR5SnBSVWNpJbvBjOC2TPLE5xyWRulY8U9cAf/QnZ/jcXu3mKyr/8Izttbs0a/Z3UXFI+rPakXTjC+wTewftBeixP5UvozwWTf/TD6lHxOo4HgBBPsrVfCja6P0Gptg0bvZ8IIfK5pN1LGvgaxrw0khwAz06l1qrHSZ3keengKugUc27Um/sYjr2icZYJ7Q6WOVrCJ8jJcx7NFW8IGZHUjnNSd0/HgbVhKqUatGnmyT3cV0RhMZZIHRFszpXiVji4NLGNYHAmoz1KwtSj43OiUsXWjKLhmxtue+/RH0hhYXSWsSTOMT2SNhBGbP8AVoKV0ca2do+N33HK8mWpU3GPxX2km4SxC0xknKgMMTJMxzPY4kOp1Gneoq0YzT8LbTHVtR4eWz4k7r6bCFuvazWrdoZHljTMZIZckkZxQhzdNNKs6sJtxe7wZlQwmIwqjVjG7taS8d5GyXpZ7K1kMUhkDpmSTS5Ja0CM5g1uc8CQnCl+F3ZlVw9fFSdScc1JOy8f+EpLyssc8zt1MkdqymyNDC0xg5w4V+tpKjlBTbvdPeYrC4ipRjDNzZQ2p8TGsUllsWXJHPu8jmObG0MLQzKH1nklSLhT+JO78DbVWJxdqcoZqW/z9EZtjvaCXc5TK2GZsbY3iSMyMc1uhzc4oVlGcZJbbNcTTWwtannQzXKLd1Z2a+uxmDfd/wAb7TAYaNZCW1eGhpf6wynUGgUWNWrFyTS3HRhMBUhRqZ++S2LhwPlYU24T2mSRrsppIDTnHqgCmYrXWnnzudmTKMqNFRkrPbdfcyMGJI2l5dO6zyUG5yAVb1tcBp+aUXFPfZ+BjlGNScYqMM+O26/74n2Zb8gNpneHeq6zmPKpTdJKfWoBmrX8lulUjpM5cD5scDiFRjG23Ovbgjxuq22eSCzNll3J1mkc8gtJywTlDJ69CwpuEoKLdrM24mhXhWnKEM5TSX03fXgezrxs1pinbJNuW6WjdRVpcckaMwWbnGpnJuxqWHxFCpTlCF7K33Pa78IIGzRsY8shhgfEyRwqS51PWyewZlY1YKaity8TXXwFeVKVSUbyk7teRj+dmNdOX2rdi+zFjX5BZ62UaNp+9TPSleUrmcsJOcI5lJxtJXW/wfkjzvC/YprA4E0tDnMDxn9bIzB3FoosXWUqdvE20cFUo4xO3wbbHzMLLcyaVro3VAijafaBnC11pqebY68mUKlKMlNW23M25L3hstmd6rZZZX0ex1QGxjjNOMaOtWjUUIt2uzTjMJVxWItfNjFb+L9DPnvOz2iSObdTZ5jGWktrRj2n1S7jbsW2VSE2pXs7HLDC4mhGVLMz434b15bz2tF4wPlaW2rInZEAbQ1tGSOrU5Q4c360lKDkvi28TXDD1oQd6V4t/h8V6f8ACFvvqyzGWBz8ljww7uGmhmYKFxbxHMs5VoSbi/Fb/MU8HiKcY1kt26Pjb++RhWe2Q2GN4imbPNIWVLQQxjWGumpqVrU40U813bOmpSrY6Sz4ZkY8ePRDt9nslpkNoNqEYfR0kbmkvDqUIbnz6FJxp1HnuVvIuHnisLDQqk5cH4fsSsVqsphjhMlGC0l5y/rGMAkE04zTvRSg4Zt/Ewq0sTpXUzbtx8OPsZb8KoLSZ4pI2xslaQJKkmrP5skUzLZLERneNrLiaVkytQjCrGTbTvb+s+fZ7yiDLvaXisMkhk/ugvzErSppRir7mb54erOrWlmvbFW9D3tdsgtbXRPlETmTzPieQSx7HvJz8Syc6c7xbtte0xp0a+GlGrGLleKTXju+562O8oLNuEDJRIBNusstKMBySA1tf1rKM4U0oJ323uY1sNXxLlWlDN2WS8f2R63VhBCWztlcA5omELz95khJyO+iypYhXaka8TgKqzJQTs7Zy4WNKhXzWeia2I6Av27/ACizyRaMtpAPEeA969LUhnxcT83w9XRVIz4FGXjg9aIXlron1BpVoJaesEL4U6U4StY99h8oUKsFJSS+rMXzVNzUmo/YsM2XBnR2qlzrqhG65uZk1H7FlmS4MdppWtnx6r+Q82Tc1JqP2Jmy4PoXtVHnXVfyHmybmpNR2xTNlwZe1UeePVDF1zc1JqP2Jmz4PoFiqXPHqv5H5sm5qTUdsUzZ8GRYmlzx6oj5sm5qTUdsVUZcGXtNHnj1Qjds3NSajtiubLgwsTR549V/I/NsvNSartimbLg+hHiaV/xx6oXm2XmpNR2xM2XBleIov9S6oPN0vNSaj9iZk+DHaaPOuqA3fLzcmo7YmbLgO00V+tdV/Ieb5ebk1HbEzZcC9ppc66r+Q83y83JqO2Jmy4DtNLnXVALvl5uTUdsUzZcCdoo7s9dUDbBJzcmo7YjjPgHiKPOuqDzfJzcmq7YmbPgO0UV+uPVB5DLzb9V2xM2XD0HaaXOuqH5BJyH6rtiZsuDMe0UeZdUAsUnIfqu2Jmz4F7TSv+NdUMWKTkP1TsUzZ8C9opP9a6oXkUnNv1XbEzJ8H0Gnpc66oXkcnIfqu2K5kuDHaaXMuqIixP5D9U7Fc2fBjtNLmXVB5JJyH6rlMyXBk7RT5l1Q/JJOQ/VOxMyXBh4ilzLqgFkk5DtUpmy4GXaKfMuqA2R/IdqnYpmy4BYilzLqhGyP5Lu4q2lwGnpL9S6oPJn8l3cVM2XAx01PmXVDFmfyXdxUtLgNPT5l1RJtkedDXdxS0uBjp6a/UuqNiwewNnnqS0saBmLhSpzaAe1b6eGnPa0fOxmV6NFqKd/oXSV948La4UWLsLiyBxDuSyLnMeQOIK2F2GQOIJZEUmGQOIfklkW7DIHElhdhkDiCZqGcwyBxDuSyDkxZA4h3JZEzmPIHEO5M1DOYZA4h3BLIucwyBxDuCWQzmGQOIdwTNXAZzDcxxDuCZqGcwMY4h3BM1DOYbmOIdyZq4DPYsgcQ7kzUM5hkDiHcEzVwI5sMgcQ7gmahnsNzHEO4Jmoue+IbmOIdwTNRM98Q3McQ7gpZFz3xDchxDuCuahnviG5DiHcEsi58uIGMcQ7gmaiZ8uIbk3iHcEzUM+XENyHEO4K2Qz5cQ3JvJHcFjmoufLiG5N5I7gmahny4huTeSO4JmIZ0uItzbyR3BXMRM+XENybyR3BMxcC58uIbk3iHcFM1cA5y4kgFb2MH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39" y="3261208"/>
            <a:ext cx="1857375" cy="120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SkillsU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78" y="4432350"/>
            <a:ext cx="2438400" cy="158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7" descr="data:image/jpeg;base64,/9j/4AAQSkZJRgABAQAAAQABAAD/2wCEAAkGBhQSERUSExQVFRQWGCAaFhcYGB4dIBwgHxwfHxwhHRwYHCcfGx8kHiAYHzIgIycpLCwsIx4zODAqNSYrLCkBCQoKDgwOGg8PGi0kHyQpLSopNTIwMCwsMikxNSwsKiosLSouLC4xLCoqKSkqLC8uLC4qLC0uKikpKSosLCwsLf/AABEIAPIA0QMBIgACEQEDEQH/xAAcAAEAAwEBAQEBAAAAAAAAAAAABQYHBAMBAgj/xABFEAACAQMCAwYEAwUFBwIHAAABAgMABBESIQUGMRMiQVFhcQcUMoEjQpEzUmJyoSSCscHRFRZDU5KywqLwFyU0Y4Ph8f/EABoBAAIDAQEAAAAAAAAAAAAAAAAEAgMFBgH/xAA2EQABAwMDAgQEBgEDBQAAAAABAAIRAyExBBJBUWEFcYHwEyKRoTJCscHR4fEUUmIGI3Kisv/aAAwDAQACEQMRAD8A3EGlKUISlKUISlKUISlKUISlflpAOpxUfc8yWse0lxCn80ij/E15K9hSVKgo+erAnSLy3z5dov8ArUxBdK4BVgwPQg5B+4r1EFetKV8zQvF9pXnJcKoyWAHma5TxyDxmj/61/wBa8kL2Cu6leMV6jfS6n2IP+Fe2a9leJSlKEJSlKEJSlKEJSlKEJSlKEJSlKEJSuLjMEzwuLeRYpsdxmXUufIjyPTPh61h/GuO8WhkKcRlvolB+q1jTQR6OMf8AvwoNhOf1+i9Albvc3aRqWd1RR1LEAfqapnMvxfsbVe5KlxJkARxNnPmdQBX7ZrIraG2vH7nzdyw6tMC2PIljOij2NXXl/hNrBjDwpcnZVXQ2PIlItz92PvWRqfFadDLST0x/Jj0TDKBdyvcfF69uTptbERjGe0uXKr+ukA/rXjc3XFZF1z8RjhQ74toTJ+jAZ/xqIvbPtLlo1K3D7kmGK2DD7yO+PH6gD61JPdmDQl1IFUDupNJEHPoI7aMn76tqzdR4lXdHwiBN4F3R23D9gr20WDKgb7hkcuC9xe3Tk7idpolA88CFiR7V9HAbaPEi2ULxLtI8k2VBz1GolgP5lWpSWRJIu2a3tI0z3ZmuX7M/zAKrOfTBB8xXBe8RVpYtKKsQjLmYiVkTBKqyRAqkZODpOrZd8770CvWqWJdzN/t8pAn0nsVLa0dPfmu2XgVq0YlaztXSVtMSoUiI38ZO1Ktt+5v6V5x8Els42vOFSzR9nntbWXUVbTuwAfBJH/8ACDVc4hcNEEuJTbTsGIidpZThvqVzE2QwUaRpXOD1zV55XuwZFmDa0uhh20aAXUHDBQrFQw277jfOBviovqajSNFVjybm14MZESRjmzuyIa+xC0Lk/mNb+ziukGnWO8uc6WBww/UfpVe+JHNU8UkFjZYFzc5PaN0jRerdDv1/Soj4O8wQ28cnDp3EVxHO5VH21KSMaSdj47fev38Y2W3ktOIo6drA+hoiRmRH2OB1238PH0rrakljjSzBLekxZIizrqDbkmJjIbuaa5eMAvJPMUiBPhgHI238vDIqATl+2aTEdrDNGdi0favpPhnsZ3fB9VFXe9hgKThmk3mV5FEgiJLICi6u7tjGxYEkbmqBxiCEYkUq4kOYtbyayoPe0TGRkVl8VcfqOvI6TUVqxO97pP0xPURyeBCfe1owArBZcj2jkAW00LeDI86Y9u2QD+tdr8CubWQJb8VuY2P0rOpdD6amGnPp1rk4Tc/MZjnJKaco6MUxtjEsdvJodMfmQ+4FeDCWCT8GUCME6hG006Aeoim1qR6oB6142vqWPLRVPkfmB9TP0iUFrCMfsrFb868Yt89rbwXqKcM1u2G9cr5+mmpbhfxqsnbs7gS2knisyED/AKhnH3xUClxG6rMk8cu2GYIy79MS9m+tRnBBdTpO+fPjkjXOflGu4hs3ZXQuRuf+XN3gfbHvT1DxiqLVWz/636fMc+gVTtO3grXuH8XhnGqGWOQeaOrf9pNdmaxHiHJNtpa4ihltdIycSPCw367B19cbYrj4dxa+jYCDibFT0E7QTKPdhKWH/SK0aHiunqiZI8x/Eql2ncFvdKxO6+LXELMDtm4fc+AETnUfsv8ApWp8p8YmurZZp7c27PusZbUdO2CdhpJ32O/TzrTY4PbvbcKlzS0wVM0pSpKKUpShCUpShCV4XtmksbxSDUjqVYZIyCMEZBz0r3pQhZnx/wCBNk8Li1UxTHGhmd2UbjO2fLIqFsPh3xa2hNvAnDwh2d8MS/q2tTn2xj0rZqVGqxtYbao3DN1Jri3CwLl+y4jbyMbiyu5cH8JIURIgf3iqgKT5ZBxXBbccjmvit0TCItpfm5y+cHdAiBUznzyB5E1/RlRT8q2ZcyG1ty5OSxiTJPnnHX1pOp4fp3lzgNpIiRx5DCsFZwysuHGo7qfs457VHx+CyaGwcYA/FBY+GyqnuelcEdtNHE78QuJnER1pqCop/LlSI3ceGNl69Opq684cjztdLfWrWwMURRY5I2GOpZg0RyW6gbbDpWe8B5ut5Ub5zsg5LJHFHHK8pZiASXdi6knAAyD7dKw9T4c/TD/tjcy3ALuZg5HnjKZZVD85+y84OE3XFSk7XSW8LZ7OLti0ropIJjjABc7MBnBJzXjwfgqwuXsrxtTbmO6tXGognHej7QBzhiNg3XpUJxHgcttK81ujdnCNUhkCFF3/AGYyzAkE42JIbyxmtN5C59W77vZD5wKHEU0jFXVQe9CzK7h8E7Nk46HGa6Sg3TVKOym0FsYt9/1+6VcXh0nK5LnhM80bXHFLWBoAmE7EguTq2KsXBQAZBy3XGw3rgj4JZx4ntLaGdlAbXPcPhW64yVaNmHo1Xjnbic0nDe0RjC5bBysiFc9BkyRnyGSCCSO7WKQXMzusM8siYOdTTaZAcD6sguI+pACVmarw8NaDRJa3kBxj6T+6tp1Z/Fcq7WXGo3in7aZu3uH1YAKRthdKxozkK2FHRmXJqOs4be4TsTM8UkUjSoRA0UmcaZA4Q4kAGxZWDbb561B8o8woZzDcIky7gEBcyZbYMrgCU5IZc4fOd9yKsPCb6SSzlEkLRTE6Q8CkP2SSIkwC7kSIoGR1K6euKyq2ndp3ECRdsXHNhAjAAuOnXi9rg4L9cJUWjLGJY9chGlQ8sLHPQq0hkjfOR47g+OaleKwfO50QhZ4t9etEkBXqRNHkqf4XQA79K4OAcnHunt2lh0HspAiusidQhDKdxsCkmd91ZcEV+bLmSe+vkh4csWEhyPmIsFSpwwDDLAbqMZxVbaD9TXJ0/wAzgLkyB5HGcRnMmV6XBrfmsrTwTLwl27bWo2k/Adz/ACSRDS4PqATVcvueUgLGKe2Zxs0c0Dwy+xdBjPuorrsfhFeT3puLt4oEf61tXZWJxsR3cZzuSeu9XLgXwotLaYzappmZSriZlkDD+IMu+MDFaFDwFgcXVnZ4AFu03t5EKl2p/wBqyC25qvroM1kl7qXGoJJ26DPTZ49Qzg/mNStt8MeKcSi7S4MEJ1YxLCEk2xvlI84PqfCt4tbNI10xoqL5KoUfoBXtW5S02nomadMA9cn6m6WdUc7JVF5D+FkNgmZRDPKDlZOxAZfQEsc79DsRV6pSr3OLjJUEpSleISlKUISlKUISlKUISlKUISlK+MwHWhC+1mXxE5CuJb22vbBYhKMrIXAAGxxIR+YjJHQn6avX+81r2bSi4hZFBZmWRTgDr0NZPxvmO74vL2MIeO3b6IlJUuvg8zjdUIwdAI2O53FVVHtaIdebR1TGnoVKzoZxfpA6klQVtxjCSLcg3cyXEnagEaCFUCIs2yquc6cnA7xwSBUdwHhkE/EodbSKXL93JjYFUUoQVOVUnUFCn6VXfrXbBetw+eVJILe+tkRhlI2MaEgae6TpUB8AuQSd+8aXfB4Rbx3CyrdS3BLpaQlk7IguZWiONSquAMEYxq64BCh0O1jn0HQXSLcTOMC3pjKseXMcG1RGM++VJcT4dPBE7W9y5jDOHSbLFGYnSQQMKWGAy50ttkEsBUB8POGKeJoJE7RQjbMMqjgA4B+nAzt5AjYGpbi/FY7ZyyyE27OIZYnxJ2hVO8+fqPXS2r6lIIz3cQ0fMQsb6fsJS8MozDocMCSAEDE793vLk79CelZrKmqrad9KSdzTBx5gnqJ+nOVIhjXAq3c9XkLw9oqgMjt2NwndZGQkEE77Z0emGzju11LxC1CJJLcNG6iK7J0gEll0MwC7MHyAwHQ+9QnErW7NswCxa5HkE0HaocF00qF3z2h+oKN8ADxNVK2tnmt4BJgdlqCOcMdJZWVcEhRhg/1Ho2MUlp9HTqUg0vgAkGCCYP8AMcWMz1U3PIOFbeOczxTyLbq0ltC17g3EcmEZAMSsHGyndWxuNwfE123HMcNladhwyebPaFxdzCNU72NShpE1SDbPcXOfGqPFZBB3BuNwxAc5PUgzFI091Rj6mvS3idZklC6pAwIeQyzNnPhpRYx/UVtUvh6en8OiLd7knv2+sdFQZcZcrNb81T3E8EEXF58yYMsjAKq5/LGoQO7k9BgY2z6bxZWvZRKmp5NIxqc6mb1J8Sa/nnifEDFMZrl7qO8BxblNESAHY41F1CDxY7nPj1rZfh/FcfL67m9W7dsHuaCqegZACx8yfsKc0lT4lIH79fIgCQPIfVVVGwVaQaUpTKqSlKUISlKUISlKUISlKUISlKUIShNfCapfxE+II4cqRohkuZtol0kqN8ZON2/lXJPpXhML0CV08+c/x8NjTKF5ZDiNfpXPmznuqBnx361nvMnG724hHzFyVilIURWMYfUW/L2rOCxx1A26+FcnEeHCRxJcSm4uMB5mmXKw5/KsbOI1Y9Ap6DJYgdYyzlkluwttIWVVIkZVVxGnisZ0iPXJsvcXT9PeO9YlXXGpeiYAkkkfTgwD5SfUJttIN/EF73nD7aKFcW0bSwr32cI3Tp2pQdmG8Ma8nyJqf4HJLeWwWMC2tyoe8uG21sRlhnO6jOBGNumajp7RuzAJe5kfIQF9RYD61i6BEJxGZMDuq5z3lFRF1NewWsa3aSrbxHZVCPEMkncxMGTckAnVjO1L6Wo0ghzrk2vc9QJvE9B2WjpazaD5It1iY7xgnpNhlW4SieJra0/s9iv/ANRcSdZP5jtnPQRjr6Daqylg9hMeKcPib5SDAfttOWycNo1Llc56JuPPwHNxDnxJezBMIhj/AGduomVfc4jyxPidWT5ipDF/xRiECxLbnSvaLoSJsdIoV1d8AjvvkjO2k1oDUHTS95gczYf48rq3W16FamGsEnPcdSTlzjF/ygWE5VR4jxhi8k12qCSbS3Yxro7wORI2k/hnGRj6mBPTrUhd8zJJ2SwqZJGZSsRUOSfBXdhnGcZAJPtUxNywsfB72ORQbqGUtK/UkgqykMRkqUP9W9a6uCcvL89aKihVilnd8DxCxY/7l9qSq62hU3VHCSC7yMNBB8jaOe6ymscLDsuVeTuICNS8ltE+tpVWRyX1sGwSxBGpdRIO+5yegrnsuA31khWSF2i6tNby6jgnJJjfKyY9UB9fGrH/ALuQ3sV3eXgL5aRYsH9nHEWUaN8Akgk52NR3KnGbiGwsoFJMtzNiHJBKwhgWJB/hDADwzWeNVUewgbSQ4BwiBgkw4GTtgzI+qs2gHnt77rgurfsriS3uryXWArQ9laJJ2isD1UAaWGPavfhvKNtdSdmt7Gkp6R3NisTN/LqbDewOavnCeGpK890c5nOlWUlSI02XBG41EM2R5jyqt8Q4cJtQs7uO8wcva3EglB3/ACMe/GR0Bz96u03jDLMNMWADjAAnnAgXteB3AXj6JzK8Ln4Y38V4hjS2uT9TyPEI1HhgsWZmJGcgA7e9WngPwh7Ob5iWcxOf+HZ5gT7kEs39KrXAOeJ7USaDMy2+DcWVwdTxptloJepAG+lvD+uzcPv0niSaM5SRQ6nzBGRXR0H03/OwQcH9fLyIseClH7hYr3UYFfaUphVJSlKEJSlKEJSlKEJSlKEJSlKELzmlCgsc4UEnAz/Qdawe44sblbniUintDMYkEjGNYo1H0ggat9tQGliTpGdwd4uEJVgDpJBAbyONj9utYRy9wC6eOdILkND2uIJJEBY4Y65VByFBYtvglttxjNZfibgyjJcAJEySJHSw93TFC7lG8v8ALyrKks0QzK7sEkGhVCAkkhjlOmck/mj3ODmO4pxUm3uBauydmy69I09rGwILDxCCTAAG2krV0biVvaZivpHu3jjEUhWJmREY5HaZJGtu6SSc7L95i85dgubeN7fS4RCsZLZV4zsY2brpxsD1UgHwOcA6/ZUFSs0kEiD+W1+e0Dj/AHXsmvh2hv8AarkvBooLbhoQaoJpYxcMT+01J3dR66Q3RenSpa24CsV3cWOG+Vu4WdF8EYHTIFx9IwyHFeHLFoJ7R+HSFhoyYHI7y4bYHykhfAI8RpI2NXNbIt2TyY7SPc6emSpVuvgc5+wrM1WqdTJY4z+L1vuY7zm3YCFY1oN/fcLJuGcsFliR11TW85i9+xk7UAZ/eieTA8dK1rHDuFCFpiOkshkx5EqoP9Vz96qHOjwWzannaN5Z1mAjGqTKIEURp03I3ZtsZG+asvLPGmuoNZjkjYEriVdJOOjYwBg+nrUfEKtavRbW/Kc+Zg27SIt+6GANMJxDgSyfM62wk8ao3oF15P6MB9qiOSOORXEt2E+pJ2ZcjB0MFAIzvglT/So/lTnS4u7a+d+zEkAIjCqcZCsd8k53FdfIHMD3Ni13OVaVS4LaVGFUAgbDp41GppqtGlUbVuQWtscEgcReQAMj1QHAkQpfiXAm+RktYiMuCuegGtu+cegZiB7VVbvh5F8xXupEiWdmB4PIo7Rl/kQsT7VNfDvmma/t3mmVFw+ldAIzgAknJPmK4eJcds34jEZ5ZYJbZmCLKumN8gqWBO2+RhifD1qdAV6NWpRcJIDiYvcx06xtPQEoMEAro4rftNZxw2fcE0ptlfB7qJqDOMfwocH1FcXGeU4YJ+HC1QRyrNgso3MarmQufHw3Pnjxq28C4ZHDCqRtrQFmRtjszFsAjwGce1cHMgkRXeLBmdeziJ2Ea9XcknoPqJ9EFU0dTtq/DpGGy7PMyAXdgOvfqpFtpKpF6HueI38tupkCW5txgdXbC4z0IB1Ek+Ar2try8slht5eJtbsqhIkWDMIx0DyMuGJ8fKrXwPhwtLILbprY7qWOO0Y/nc/lB6+i4HXaouz4/GVdb2Rp45G0lvlyLdfIK5HeGdtZONvCtaj4hVbLaA+VsNt+IwI5BHUwYnE2VZptP4s/ZXPkXnU3Wu3uFEV5DtKg6MPB0z1U/wBPuKt9ZRxLlpYxFJFM0U8TAW8zblc7CNz+eM/ThskZ6mr1yjzAbuDMi9nPGdEyfusPLzUjcHyrpPD/ABCnrGS3Iz/I7fpjoSlWommVO0r4DX2tNUJSlKEJSlKEJSlKEJSlRHNnHxZWktwRkovdX95jso+7EV4TCFXfiZz3bWtrPbmcLcvCwRACSCy4GcDC/fFZjwXmb5SSxnJ/sktssLkD6HjJznxyCdW3UE9ameWeBlrgiRQ8g/EvZ3RX1yOARCpcHSqqctjfoNqnOJcgwOjiFFVX3eLpG58GGP2bjwdfuCNq5bX+J6ao74Lxbr2P6HDm57xNn6VFzRIXNZ33ys0naaXsrp9cc40lVZ86lkI/KWwFY7dBmpTh/C/k5tMQPysp+gdInPivkj9MeDY8DtTuF3cvDtduUNzZg/iRsMywBuupOjoTvqXKnfp0q5nj9rbWfzCyA26juYOfZFzvnwCnp6AbYWrpPaYYNwdAth3QkcP/AFyLEyw0jnj39FzX3BJ0v47m2YKkm10rdCFHdYD9/HdyPTO2a5F5+K8UNjNF2SkYicnOoncHywwyB6jHtXH+KlzDNFJcRRraTKWQIQz6egOQ2NWcZBxXtxUwcej1WmqO5tyCGkXSME9NS5H8Q8QR60w3RPbH+saNm3buF9pmASRmD8vko7wfwG84XKvHI7PjdzLfhhqGLeQqWCr4Yx5rtkdDnzq2cE59F5ciO3glaDB1XBUhQRuAM+B6efTapuG0DRxx3ASZwo1MUGCRsSAc4JO+K6rdwCUChQoGMbDB8h4bgikNTqqNVt6cuDQ2Z+W1gQIB9JjsrG03jyyswj5S4naS3a2qwvFck95mAwCWxsSCCAxHiKn+C8mTWvCZrRWVp5Fc9cKC4C4BI8AOvnVsa6bsnbbUur2ypP8AoDXpLMQyAdGJz/0k/wCle1vE69UAENyCbZLcT/UKQ0+37/2qNyFFe2Sx2cllhC7Fp1kUgZyckDPoP0qMES8T464dQ9vaKVKtuCRkdPVyT7LWnGbvhcdQTn2IH+f9K+JCgZiFUOwGogAEjwyep8etA8SO+pW2APc0iQTkm7rk3i1ohRNEwBwqJzfzJ/s8QWHD0UTMwwgGQqlumD4sc+wyfKpbj8LXEltavPEhOHuIATmRR1Ck7ldQwVI3HtVd47wyaw4lJxIW7XcUinGn6omIA8jtgEA46E9PH5yXwV5p5OL8QGjqYlfYKB+bvdAo2GfU+VaBo0m0W12kWbO6xc6o7iM/L9eQqgSTt9gLQ+IcPEyiNidGe+o21D90n90nGR4jboTVe52Xto14dEO/PgMQNoowQSzY6dNIHifavvAPiNbXdy9vGSCP2bNsJMddPjt136ivHmniLaxEknyutgGcAGabwCxIMt/fbGPDbes3T0K9Gu1tQQR8wn7GBc+WbQeVaXNc2Qo/nHifaFOGWxyw0mdz0ijTByzHYHYH7etePAefTb313dm2uZLSUIokRdgEGNe+Mg+nhVm4ZyrBFB2ZjwpOpwzai585W/P7fT71H8w8AlJF3ZyuZE6w6y0cq7dzSW0qMZ6VqaHxCjp3hrB1EnkmCSYxMADhoF5kkV1KZeJK07hPFI7mFJomDRuMqR5f5HwxXXWcfC29WGSeyGyHFzbgjH4cn1L7o+2K0eu3p1BUaHtwbrMc3aYSlKVYopSlKEJSlKEITWY8/cdEt8ls37CzT5qf1IH4a+uD3v0rS5Gx6Ab1/P8AzHzBDc8SvCnaNaXESwPOiFgrKBhhgbrkffr0pTWSaLgPfWO8THdXUvxAqQ5l40ssNkJ2eO1uF1zyR7d4qNKsQNhkknbfA8ql+F8EuLQKbO4+YgIz2U7Z28OzkUd3bwIxVKseIXPDk7KeNbzh7dHTDqB6Hovh3W+1XLlSxgZe14fdOsJOWgOHVfMaW78Z/vfrXI6un8ClDSNkniWG/PLXDHpkQtBhDjfP3/sKS4rwgXsSyYe2uVz2cg2dDncZU4ZD5ZwRvX7ubizmgEUjwvHIdG7L3mA33H59s7b1y/EXibW/D5nj2YgICPDUQCf0zVA5j5cjW3Vy6raRwD5fQwLTTPjJI69evoKU0Wm/1DGl7y0biGxeDY25yRA/8ipPcGkwJtdSPDOSZrHiMeiFbm2fIDOAeyHUnJ2Vh5473oauHN6InDrvslVMxsW0ADfA66fHGK9eVrN7awgSQMWVBr8SM5J9TjOK8edYAbG5kU7GBs46NtsfcefiPtXlTVPr6pm8zDgJH5oOSMXVjaQbTJ7ewsd5X5auL8yCKUL2eCdbt45xjAPka1r4c8vzWcMiTOr63DKysSMaR+8ARWQ8rcNvZe0+TZl047QiQJtvjJJGfGtl5Vs5UsUgnLC40sTqOTnW2DqzvvpPXxHnWz/1BUdtNPe3aSPl/MLTJ98pfSMDiCQfPhfjnnijwWd08TaHGhgdj9TBTsQR4H9azDhvM/F7jJhkmk0HBKohxkfy7bVoXxHy/DpZB0MYDeh7RCP0OoVlnK3Nd1aK62yhg5BbKFtwCB0O1Hg9AO0bnNY1zt0fMOwm6lq3baoBJAjj6fstf+Hc100Dte6+2DlRrAB0YUjGAARnO9TcvE0iWe4kyETqQCe6g3OB13LVxctcTeSwiuJd3Meptsb7+Hh5VV/ipxb5ewS3B78xw38o7zn7nA+5rAFA6rWmnAEuggYAGY8oTEhlEunj3+ytvLvNsF4sjxSBhG3e2K4HUZ1egO/v5VD878qT38kKLPotesqjqTnII/eJG2+wxms35Cu2s79YZwVSdVVgf4sNGT98D7mtvaQMxj3O3e9M+Z8z6e9X6zTnwzVB9AyCJaTBtjykHHoq6cV2XzysZ5Y4VcS3MUESJ2VncktOFAP1b6mzliQMAf6VsEPALdbhroRgTOMFv9PInbJ9KpFpxK04JJJbSdse1btQ+kEaTsBs2SVwQTjerJwbn2yuXWOKYF2+lWVlJ8dsjerfE36iufiUmn4cZANwbkn1UKTWNEE3XRxXlaO5JNw8si+EYcqg/upjV6lifHGK8OXuXorV2NsSLeRR3NZZQ4PVc5xkZB38BXvzBYJJo1RzSldxGjFVP8/eVD7Mfsar/FLbiE40l47OEYGiAGWXHgMqAB9sCkaO+pT2GpDTkHHo0SSe8eqsIAMxdRd3zOy3AvUbV8pemEkH6oZBuMgbgENj3HWt4ifI/wDf+dfzvxHgM0SQ2lvFCiLIJSk08faTMOmpQ2w/hBrZeROa/noWZ4+ynjbRNEfysPLPgR/nXd+HOZ8EMYQQCYuJ29THUyfWFmVwZkqzUpStJLpSlKEJSlKEKqfFC/aHhdyyfUyCMf32Cf8Akay235omspms7a1aeOPREmnIHaAZkJYKRklt8nbFaP8AFhx8pDH/AMy7gXHn3wx/oKrl5xB5rK7W0wLmN5FITAOrWd/5mTfPifWue8XqNDmsewOaepgCSIcY6X+qd04sSDC+xXBkH41ncW8jbM8Wlhk+JMZJYfzKRUbxOG64e5njtoLlOhkSPs5VH8YjGGHqB9hTl29sezdZUnglCgzCdpdfUd7XncasbjHsKu3DmRolMbl0I7rEliR7nc/euYrVTpnkFh24IIIBHYyT94TgG4ZuvDiHDFubdoZ1BDrhwD0PoTvsdwapfLHw+sY7o4nNzJF3hGSCEydiQuxOf9cVX+deM3Rvmt7qaW1tSx0FF2ZfAnSQWz47nHlVn+E/A4o7ITfnuMhiWxsrMFA8jjJ23po0Kui0Rf8AFID4gNxeefIGY7SVAObUqRGPeFc5JGQknvJ5gbr7gdR6jcetRHM1jqsblYgX7SJgqLvkkflx559vHzqY0unnIv8A6h/k39D715Io3aEjr3oztv47dUb+h/rWHSfscHjgg9rdeifI3NI/x69Pfms/+EvBJrb5k3MTRKwTGsYB+rP+Iq8sCu25aLvL/EnQj1IG3uFPjXop6lQSD+0jI3BPUgeviOh8PWtca4q9uPmJJ2WJpHVQhBJVDtoUqUI+nY6Wzq3IYY2WUa3i2oe8QDAPMWgRzxPmqN7dK0NN1+viCMcNu18O6y/3nU4H97V/SoD4HfRdDx1J/g1WDi3GoYYo5jdXAjlwUBMT6u8D+ZBpGknJJ2GM7gAyXCrtkknQ7qpODqDfTGjHcYyMnyG+rAAwKafSfR8MqMsQ5wvcXETYtHTr16Kmfi1wRmFIPKJFjAGNb9PRSSf1wP1rEfiNx8XHEWz3ooSIwM9dJ7+/hk5GfatoRGxpVgrrEEQkZ77LqJwOuAFP61TeV/hultKZpnjui4Kopj2LZ3bvEjwO+KW8J1FDSOfVqZAhovec34sB91dqqb3xTYLe4+yzvm/mlb2VJli7FkXTs2c4OV/KMY3/AKVs/KXHhPZxSINUjjvjP5wcOWPgM7+2AK8+N8nW9zA9ukcMchA/ESJe4QQfDB38s9OteXJXLDcPWSES9vqYMFC6Qhxg5OTjIxt126GrdbrNLqdI1jBtcw2BkyPPp5nhV0adRlQzcHPHkvbn7hscnD5jNp1JHkPp6MNxjqQCcDHrVQ+H/LrXlwvEJo0ijjx2KRqEDMv5tuoB8fE+grSb2y1QyiX8QMhDINlIwdh479NXX2rPLDn6+ljUWXDcRAaUPeKgDbAI0jbpVOgqVnaV9KjGbkkAAEXAmLmPphRrBoqAlXPj/LfzEkbtNMkaA6442ZdfTGdJztv0GTmo645kNspS24dcuqdTo0AgdTlssx+2TVg4FcTPbRvcR6JivfQeBydhufDHjUVxTmO6VtEPD5nPgzPGq/0Y7UhRL3O+C8BwbaC4NbnMyJ85UjGRb0UY/EIeL2s8QjaK4VfokXDo3VGB64yMZqV+G9+WugT1ns4nb1Ze6c+uxri4er27S8Q4gYYXaNUKR9Aqknckku5Owx6CuD4XcYUfKO2QXlmgjz1K51qPtkiul8IhtYin+CYF5ElpLgDyJaEtXu2+fcfqtqpSldWs5KUpQhKUpQhUb4v2Baw7dXVXtZVnXUcAlTjT7nOB61lnyBu5je2U89q0u8imKUjVjfS8alWB671p/wAYo9Vpbq37M3kIkHmpJH+OKiOWXQRS3csj5V5Q+p20xhHYaVQHSAFA8M1g+Maj4Aa5ovjrM8EEEHHp6pzTt3ZVdTmO9tz/AGm9tceTW83/AIouKnOWfiHHdTrbL33IZmdVKoAvkHJY5+1fq1+Isc5xDa3cqk4DLENJ3x1ZgP1qeseHQswn+XEcozu0aq4yN91/1rldS5jWn49Ha6LQWi/cAA/dNtmbGQnHuDxXMJjliEqnw2BHqpOMEe9QvKXLsVhFLCxZkeQsO0ToMAAEjKkjB3qzzu4+lVYerY/8TWd8R55u7u8ay4eqr2ee1kf+HZv5RnYHqT5Uvo26ivTdRaYZ+J0mAI55j0F1aSxkOIvxBurdxTi0FrGJWuFjQ/SGOpW/lA73/Sa5OE84WV6xEUv4qjPRlPrjUNx6b+1U3j9wF0xcXiJCnVDKuso5PVTjLofPBI9Ohr9cw8LhkhivOHOkTwrvGMLqUnPUdSCD44xncEU+zw+lsaHl0uw4Rs7XiTODiOVE13zI4+q0VTkqxIYDcSoQNupDDy9sj2qp8n8y2r23Z3jR/hyP2bOCO4xZwxK+qhen1aMd6vDgnO0dxbzAqnzKRsCAdpMKdsqe9nwPj4YO1dPKXJqNawvoZVZwWwQWyDtv4hZFJ65XPiTtr+C6etpjVkXkCMWuZHv0VGrqNqbYx79/spKXhtpGc3E1s8Kd2FVcHGXDHAAZsASRg75AUNkZzVQfnUtcTiONVX6RkEd0oqg7AeCgePuRirn/ALoQxxdqiBmVlfDHSMszHuktkEOXGG3ALfVsKz/jkCC7lKJoGcABcDAxpxgBRgY7oG3nvgauoYDRNN4EC4Hmf8pnwgB2sZIkGQforNw/m1XYiQFC2cFd/qO+PI6QqD71ZY5PHIUfSWG4UeEcf7x8yPHz2AyurryrxUumGI1J3QxK5C+AGsgL9gSfGuT1ujaxu9mF13iGhaxu+njlWgDC7nsY/fDH3Phn0yx9K9InONMSaV822H2X6j98e9csMgByCmf3u9K36gAD7bV79evbP6BSo/oF/qaxHDr79+a51w6+/fcr0MIBHaPknYAnSPso6/fNcXKfLpsrYQa+0AZiDpxgMc4xk9N67YUx9MOD5kqP6gk17xNIT3lQL6MSf+0Como8MLAbGCccTH6lLvEmenl+gXJx+/aC2kmVC5RchQcE+xwf8Kp1rPNe41QcTiB/+8ka+++lv0FaC52qH4zb3hP9mlhTHhJGzZ/vB/8AxpnSV2sG2AHT+Ik27WVLgTdU7mHka0gCu4MjHYG4vCgJ64yRv9q6Ph3F/wDNUjvIhC8URNjFHgxAHOtgQSWYjfJPnnwrq4ZxV71rjhvEIUWVU1HQTpZTjBXO4IyN/wDDBFfeSuDFb7h0TZ12tpLI/wDeYIo/Umus8JrVBWFKsZdfmbEEhzTMXiDbnPCUrNG0luFri1+q+V9rqQkEpSlCEpSlCFUvitZdpwm5x1jUSr7xsG/wBqj2hLjiNvEEaSTTPHG+CrdrGpOQdsFgfTJFa1xWwE8EsLdJEZD/AHgR/nWBATRTRuk8Nte28fy9xFcNpDhdlcE7OCNJ+wrG8VoOqNDhx9JkETHB2x6pqg6JCvFhzFdu3Zjh7xYx3pJEVB690En2XP2qzRybbkZxvj+v2rO4uUr6+XXc3/4eP2cAKhvuQAR/Fhq6P/hi+ns0nFvFtkRqWd8HP4krkE776QAvpXG19PpSYNRrTzAcR9SZnyEdSnA53T9FZruwmUvpdyhAx32LDfcKqrnOPzZ/SuF+GNGrygSK3VmXUGbyDaDI7f5eVWKxtykaIzlyqgFz1bHifWvc1nDUubbI/VWKp3MSTx9ncglSACkjkZ32OgEuT03IB9qz7jvJstie2t1aa3zqaFx30wc5K75Xocn0yNs1qFyEyXiOdZKDsFGpmGdQaUfSAQdyRjzrxVNDaANUmdXZISETIHelfq5GCctufBfGtbSa5+nPy4OWnH9Edfvwq3tDsrM4uGDiaPPFKi3H7mApYYxpZupJ6DAwMDJOQ1W/kC5MduFOUIn7NhgKxYOThssuTggZBbHTDeEZzDydlzeWTiCTVt+VZmJOQijdQP3jsdzsO8YI8XZy80lvcJMyldcKtpDBkzIMKVZiNWSDju/xZG8yq6uyKJtIgfmaehxI/wAESqIDT83+Vr17N+CigkEk5Ub5ctsWLK2eobVjbG/gKz+34SlzLPcMXKElIVA7PGk4J2BVsu6gN44PtVRtebFcMs0kkfc0qqDAU4UayMHOO9gbY73iamOA/EqACNJF7MIqKNIOnCMGA2Lncjc432qNfS6wbnwS6ADHQdPXp36qdOq1hBaYVo/3RgyBmXcnGG67yaRkjG+gD3PqKlOCcJjgcmMvk4BGzZ2LJuV2DL+bIGrIzXDw7mBHQvC6SERDABBJdZGYA7ErkEgFiPYVMxXn5VK6FfSSBnutvGVIOMo2FI8N/SsCu6vdj59ff07p46qs9u0vJHmV3am0nEj5b6SyqfU90KDtuCOtcy3MhH7XGrOnZDnY40HADHYnSdJHjXi0hIZmzpB03BGxjdQMSoAOhGCfTSfBs8fAOPrdq5hbW6EaldCglUjKuAfpY4J1DbzHTCraJ2l0WGTFh9vecFUSFPIJiVYMuOjLpxjbqNic9DpP616JBMFGZVZvHuAZ9BudO/jvXWg2H+dfrFIGp2H0C9XPPchFywPmQo1Eeew3IHoKg7tXuQWtb/QD0CpHIAf0DD2znNc/NvAUnnhk+de1lQERhWUZyd9iQTnAHltXLeckGQap47e5f/mqGt5D7tHkE+u1aFCnRY1ry+5/4z/9fKfPcPJQJOIXPJw5eGCe9mna5upQEj1AKTkgKqrk7ZwTjoB085z4dgvxLiMhOoxrDDn2Ulv/AFVR7+K04a6TSWN12oP4XaSiSPV4YYOQD7jPpWkfCzl2a3gmmuV0z3Upldf3R+UHHj1OPDNdj4RQJedQTNomwnFmhpIhoH3Sld3y7VdRX2gpXQpNKUpQhKUpQhKyL4iW5XjltI6hla3dYMjbtVDkDp1yVx7itdqC5z5YW+tmizplUh4JPFJF3U+3gfQmq61P4lNzOoIUmnaQVmi3Nxa8OtzCNd7eMoaSTfvOpbLav3VGkA7DHTwqf4JyeI2E1zNJdTgDDSHuoep0L0Xfx9qgE5sDRMLt3hBbQ0gHetp0+pTscKSNSEg9WBqO/wBp2sRj13lxxSViOzgVsrnwJUHBP8xPtXCVNPXduZG0kmYaST23WADcRIHNwtLc3K1QVmPPvMN9NcPw61QxYjLltQDSqBnuHPQ9MDc75xvXZxS7v7pXtoAqO/dlKn8O3X9zWBl5iMZ07KNgB1qdn5QM0dt8xMTc27BhPGoUnB3GDnYjY/rjwpPTMp6J4qVi0m8C5jo4gZE2+4my9dLrBVfk+1exVZgzrw+aHXN2x0tC4GCRgZOo9MDfbyGbW8MYjB1KtkgDDD57Ytv3jndSx6ZOsnfbrRuZuJNxbiK8ORuyt4mPaFu6XK/VgHr5KPdqkeXwLDiv+zlbtLaRe1iVu8YnAJ6npsG/VT55e1NB1QfFeYqbd5b/AMBgk43xzGO+YtMWGMev8KYnlDzQG6wpcljEcfgoRpjDncZMmMk7FtI6Cu/inLC4Lpkt137x+3if6mo25sFujM9nOrau5cYYajjI0nMbY2zgn/8AdQfAuNvZO1rO00C6crJOxlGATug7MDB6YOKXbRe9s0jDmi7e2TbNvUkXN1LcBlfeL2HbKRJEk2B9DbMMD8r41IT5ZI8weh9+D8v2tysRWMNGe01lgAQy/wDDZcFQ653xkMMMOpC+t1zXaSSEK8IWQYTVqjLHOM5XXsTvqKA1ycAs0iknW3nlcSnLKDDMyuM6XTDqxIyylWj3UkHwx0NGKujNOo74bxdsyPf88Kh1nyLjlfn/AHFs5vlcRmJ7iMuCmoBSoUkd3AGdR3IHT1qOg5WvGWJob89nMzCNZVZipXOVYsG3GlhnxxXN8/xZBGBbsPlwVjK22cBgBkHfORtj03Nd9pzPetJFCLLUrS617jx4cMXY6myFyTkg5G5GfJYt1TBao1wvkh0D5v8Ad2288FSlh4heM/JN447SW8Egjk0GMArlgfpPQYbYAkH6h513cnSRWELG+02zyOGhDp3gUTSX0qDgZJwTjO/nUvxDnBIZ5IYLV7m6k0vNEmCqMoAGphncYX2wPGq5xoR8Xm7CWF7LiKr+HrOVcDJ0nYHzIOPPr0qlj61dmzUCKZgkjaCBmYH5ZyYNvNekBpluV85e+JDWVwYLmdbq3diyzocldRzkjrjzQ7jwyK1hOKxFVcSKVfGlgdjq+nf16DPU7Vl3JXI8NwskN5YtHLAQDKGdQ/8A6sE43yuxGOlWG55S1Svc2c0cisvYy2z47NkUY0ZQZRl8MgkGkvEqejqVoaS1wFzbacQflkCR5DqApMLgLqS4vxm2L/K38arr2RpADHJvjuP+VumQcEeZ61D/AOzDw26thbTSPDcSlDbM2oKCMlkJ3AXqfQ9ajeLtPaxMk9u15YdCkm8sHu4B1r5OCfDcVDRcWsonEXClle6m/DWWQkiMNjJUOPLqcbYq3T6M7IYSWkGcFmMmTLCMmxP+0kILhN/7/tSPMVy10b1IyZI7iaGC2UbhpVx2jL6ADBYbVvFnAUjRCclVAJ88DGazb4WcDjlkN2ozDb5t7T1x+1l/mdiRnyzWn11+i0/wKIb6/YAT3gCe8pGq/c5KUpTiqSlKUISlKUISlKUIWc87chTm4e8slik7ZQtzbS7LLjoQTsGx47e/UVQeVOJRqrSpbR20ZkEAWNi0s0jfkEr7ogG5I+1f0GRmsG4ny+eGzfKy4WI3IuLG4P0ah1jlP5cjC58OvTpm+IacVKZcG3tMTjywY6xIGMK+i+DBVjPGfmLw8OtvwooBm5dBj/8AHGR9OSd269cb71Y4uLRmc2yd50TU+OiA/SGPm3UDrgE1VOH8tXEF1ezW7R/2pQy6m3icnJ1qAcgamIwd8AetcfErkWqjh1rLm6mJa7uCd0GMySOxPdbHQeA+2eIqaalWcGUj+UfWAXucegx3tHd4Ei599FM84cuWF00fzDLHK5KxyKwViV6jPRseRqAvuUYeD2txeI8ktxo0I747pchcgDx36mpDh3CY5LiGedcRxpizhYfRGgyZpAehJwRnplfHpbuJLBLbt22gwMmWLfTpO+c+Hgc0f6mpptlHe5zLbhxn8I9LEYmUbQZMXWX/ADf+zeBx9k39ou+8GU797ckH+FMD3NTV1z61usdk0Ul7edmO2VMAZIyQdIOSAd8Cui1+FtlBPHOZZCqNmOORxpB6jGRk774z+tR/E7abhvE5b8QPcW864YxjLRnu528sr7YPUYp/4ml1LyAN7juff5ZcYhs9AOAblR+Zo6cdfVfng/Cbe9lEM/CntOzQuCCUDbqMEqqlj08/Go634Nb/AD8lnb3UqzFiXDd1GwN1DxkOTgnO46NVlufifC1lPcxK6mMhEEgA1SMNgACenU+lZuLS4ht4roWtws8cpne5Yd1lbHXxx0P3bzprSMrv37yWD8LQTI3Zn5iTGJi9+yg8tERf+PRWCw5gbhxFktpPJI8p0tLIUV21aRpBB7mcYOfc1N8080XVndWMkp7O2kAE0QwQrYw41DdgAwYfy1wfEeY3VtYX9srOQ+QFBJGQGwdPkyEVbeeeBrfWfY6kWVirQ6zjvdcee66h0/wpV9SjvpVKzB85e2pMkg4m+IzYKfzQQDiIVK5O5rh4bLdxXodJnlL9ppLax4dN8dWB6HNe0HGVu+Ix8TkVoLODEUTuMGR2JC9PDLEnwAHrWgcG4HptoY7js55I0C6ygOcdMat+mPeueyv4rsT2U8arJHlZIvAofpdP4SMEHqppZ+tpOfUqtYZI2uINtv4SWgi0jriYXoYQAJ8l23HHkRS7AhUk0Sn/AJfgCw/dOVOfIg9M4rXPHAZ42/2hYHRMm8y5AWRQCcsvRmHTffHqBUdc8Ua3CzbzpGvZXSn/AIsOSqyMMH8SJtSOP8iK/XEbxIrQg8RBs5F1KMZn0bDs4zqGx+nLLkb59IafSuo1GuZyYNiQRy0gDPIByIwQV64yFa4uNpLZQzvqQTCPGDghpCAMH3P6VSOC8v3l5c3dtD8pCsT9nLcrCqylWz00DBJUHOMe9fq0M0sluTGDcEf2Cz6JAmMCab1C46/bfpq3JnKa2EBTV2ksjGSeQ/nc9fYDwH+tdF4P4a2kXPcAWnHImeOoAsTgnExKWr1bADKkeBcGjtLeO3iGEjXSPM+ZPqTk130pXSJNKUpQhKUpQhKUpQhKUpQhK4uL8HiuomhnRZI26qf8R5EeYrtpQhYvzfy2lppW7Fw0KDEN7BntFXwjnx1I8GxgjyOar3DuNWscdzJbRO0UKh5ZJjmSeRmxEreUYbvEeOB9/wCiCKzjnX4eyGeS7tY0mWZAtzasdIkC/SyMPpcYH6eprNr+Hsc07J6xMNzJgcEiYvAN7ZV7Kpm6r/OsLw2klySX7doFlOn6IVALDY7hmznoO9ip48SteJW50SnsEKtMNJXIGW0MSMAZALAeAx41xct8Ziiia1AmMkY2tJgolVfFV1YEo8RuTjxqrc7c3/OheG2UUql3AkyhTG+407EDOCSRjFck3S1ajxRLS0sdO7ADbXII4AsQY6TlOFwAnqpVuJC/e3eVfwBN2saEdRqEUAO3537ST0VcVe474NM8QGezVSxz4tnA/wCkZ+4rPJb6Nbvh0Cbx9sQDtuIFMKe/f7Rvc102POa2V3ex3qvGJJmeGTSSHACqFGB4KFx71VqdG6q0Ck3DSWt5/FGOSIM+ikHgZV1QQz9ohjRhG+khlBGrSreI8mAqF5b4lIxukuWVljlkSNQgGUjxqJx1+pRUVwviUsHD3uJcpLdXYKKRg4kkVVGD07gJ9q8ReNJcPFGN57a77Mj97t2H+CrVLdIQHtNxMT0LbuIP8L3dgq6TX8cNsZwuI1TtCFAHdxk7DxxvUPzfwtJDb3SkCS3kSQEfmj1DX7gKdXp96qx59hfg/wAuzEXRiMHYgEvqA09PAHzPt1qZuZTDHwq2k/aSYikXOTpMJV/sCV/QV6zRVdO/cZDtzh5tAk+mRPdebgfsujhnH2gsY5JM4tpDBdDxAVtGv1x3G26gmuLit3G3FbO5tZo5WbME0aOCdGCdWB4LuST5LURa8zNbt2/Yvcw3SCKZEGrE8X4bZBGO+uk+tSvA+LQ2p7RrCKwVxu0kiK59FjALkem1NHTOpuc9rJJ3AQRBnLYJn5TMQJNlGZtPv+14cw3LQ39xGioF+WN0mRsWUaZQ3gVkUaWHmFPUVB8G4VaPKkltw66e5cB44ZP2K5GQ+s9UHXc/arcnKcnEZpWRZYYZsCW5lGl3jGMRwRndUPi7AZ9a0PhHLaW0jNGz6SqoEJyqhQAuPYCuk0GgiiPiyDABAJEwLzH+c4kpapVvZcfJ/KQtFaSRhLdTbzy+Z8FXyRegH3qx0pW0AAICVJlKUpXqEpSlCEpSlCEpSlCEpSlCEpSlCEpSlCFE8wcrW96gSeMNjdXGzofNXG6mqnP8M7ogxjikwhIxvEhkx5dqCCdvGtCpUH02VI3tBjEgH9VIOIwVh198M7uKFbSW3N1DExMFxbuqyoGOSCkmMjO+M/eu2HjVxAoWabSQdvnrVovQATRsUz67mtkr8TQq6lWAZTsQRkH3B2NJajw6jXEG1yeDc5yDE8xCsbWc1YZx/jTvJFc3UlsI7c64LeCXtWml6IdgMAHHh5+dQPDpJkEBEiW1/a9oGjue4JEkYuMaxjqzDBx4b1vNnybYxSdtHawJJ1DCNcg9dttj7V18T4Db3OO3gilx01orY9iRkVGn4bSZT2A/a0XtF5ncZkyfQL01iTKyKx5wOrvvYpMfqEEclxIxxj/hYGc+Go+VP9k31xOJ4oJ5pwpSKa4jW3ihDdWSMkux9T+hrYbDg0EAxDDHEP4EVf8AtFdlRpeE6am7cBPHER0xMdt3Y2Qa7iIWa8P+CyRImi8uoZCoE5ifAkbxOD03/p4VaeX+Q7SzOuOPVKes0p1yH+83T7Yqw0rU5J5OVTJSlKULxKUpQhKUpQhKUpQhKUpQhKUpQhKUpQhKUpQhKUpQhKUpQhKUpQhKUpQhKUpQhKUpQhKUpQhKUpQhKUpQhKUpQhKUpQh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9" descr="data:image/jpeg;base64,/9j/4AAQSkZJRgABAQAAAQABAAD/2wCEAAkGBhQSERUSExQVFRQWGCAaFhcYGB4dIBwgHxwfHxwhHRwYHCcfGx8kHiAYHzIgIycpLCwsIx4zODAqNSYrLCkBCQoKDgwOGg8PGi0kHyQpLSopNTIwMCwsMikxNSwsKiosLSouLC4xLCoqKSkqLC8uLC4qLC0uKikpKSosLCwsLf/AABEIAPIA0QMBIgACEQEDEQH/xAAcAAEAAwEBAQEBAAAAAAAAAAAABQYHBAMBAgj/xABFEAACAQMCAwYEAwUFBwIHAAABAgMABBESIQUGMRMiQVFhcQcUMoEjQpEzUmJyoSSCscHRFRZDU5KywqLwFyU0Y4Ph8f/EABoBAAIDAQEAAAAAAAAAAAAAAAAEAgMFBgH/xAA2EQABAwMDAgQEBgEDBQAAAAABAAIRAyExBBJBUWEFcYHwEyKRoTJCscHR4fEUUmIGI3Kisv/aAAwDAQACEQMRAD8A3EGlKUISlKUISlKUISlKUISlflpAOpxUfc8yWse0lxCn80ij/E15K9hSVKgo+erAnSLy3z5dov8ArUxBdK4BVgwPQg5B+4r1EFetKV8zQvF9pXnJcKoyWAHma5TxyDxmj/61/wBa8kL2Cu6leMV6jfS6n2IP+Fe2a9leJSlKEJSlKEJSlKEJSlKEJSlKEJSlKEJSuLjMEzwuLeRYpsdxmXUufIjyPTPh61h/GuO8WhkKcRlvolB+q1jTQR6OMf8AvwoNhOf1+i9Albvc3aRqWd1RR1LEAfqapnMvxfsbVe5KlxJkARxNnPmdQBX7ZrIraG2vH7nzdyw6tMC2PIljOij2NXXl/hNrBjDwpcnZVXQ2PIlItz92PvWRqfFadDLST0x/Jj0TDKBdyvcfF69uTptbERjGe0uXKr+ukA/rXjc3XFZF1z8RjhQ74toTJ+jAZ/xqIvbPtLlo1K3D7kmGK2DD7yO+PH6gD61JPdmDQl1IFUDupNJEHPoI7aMn76tqzdR4lXdHwiBN4F3R23D9gr20WDKgb7hkcuC9xe3Tk7idpolA88CFiR7V9HAbaPEi2ULxLtI8k2VBz1GolgP5lWpSWRJIu2a3tI0z3ZmuX7M/zAKrOfTBB8xXBe8RVpYtKKsQjLmYiVkTBKqyRAqkZODpOrZd8770CvWqWJdzN/t8pAn0nsVLa0dPfmu2XgVq0YlaztXSVtMSoUiI38ZO1Ktt+5v6V5x8Els42vOFSzR9nntbWXUVbTuwAfBJH/8ACDVc4hcNEEuJTbTsGIidpZThvqVzE2QwUaRpXOD1zV55XuwZFmDa0uhh20aAXUHDBQrFQw277jfOBviovqajSNFVjybm14MZESRjmzuyIa+xC0Lk/mNb+ziukGnWO8uc6WBww/UfpVe+JHNU8UkFjZYFzc5PaN0jRerdDv1/Soj4O8wQ28cnDp3EVxHO5VH21KSMaSdj47fev38Y2W3ktOIo6drA+hoiRmRH2OB1238PH0rrakljjSzBLekxZIizrqDbkmJjIbuaa5eMAvJPMUiBPhgHI238vDIqATl+2aTEdrDNGdi0favpPhnsZ3fB9VFXe9hgKThmk3mV5FEgiJLICi6u7tjGxYEkbmqBxiCEYkUq4kOYtbyayoPe0TGRkVl8VcfqOvI6TUVqxO97pP0xPURyeBCfe1owArBZcj2jkAW00LeDI86Y9u2QD+tdr8CubWQJb8VuY2P0rOpdD6amGnPp1rk4Tc/MZjnJKaco6MUxtjEsdvJodMfmQ+4FeDCWCT8GUCME6hG006Aeoim1qR6oB6142vqWPLRVPkfmB9TP0iUFrCMfsrFb868Yt89rbwXqKcM1u2G9cr5+mmpbhfxqsnbs7gS2knisyED/AKhnH3xUClxG6rMk8cu2GYIy79MS9m+tRnBBdTpO+fPjkjXOflGu4hs3ZXQuRuf+XN3gfbHvT1DxiqLVWz/636fMc+gVTtO3grXuH8XhnGqGWOQeaOrf9pNdmaxHiHJNtpa4ihltdIycSPCw367B19cbYrj4dxa+jYCDibFT0E7QTKPdhKWH/SK0aHiunqiZI8x/Eql2ncFvdKxO6+LXELMDtm4fc+AETnUfsv8ApWp8p8YmurZZp7c27PusZbUdO2CdhpJ32O/TzrTY4PbvbcKlzS0wVM0pSpKKUpShCUpShCV4XtmksbxSDUjqVYZIyCMEZBz0r3pQhZnx/wCBNk8Li1UxTHGhmd2UbjO2fLIqFsPh3xa2hNvAnDwh2d8MS/q2tTn2xj0rZqVGqxtYbao3DN1Jri3CwLl+y4jbyMbiyu5cH8JIURIgf3iqgKT5ZBxXBbccjmvit0TCItpfm5y+cHdAiBUznzyB5E1/RlRT8q2ZcyG1ty5OSxiTJPnnHX1pOp4fp3lzgNpIiRx5DCsFZwysuHGo7qfs457VHx+CyaGwcYA/FBY+GyqnuelcEdtNHE78QuJnER1pqCop/LlSI3ceGNl69Opq684cjztdLfWrWwMURRY5I2GOpZg0RyW6gbbDpWe8B5ut5Ub5zsg5LJHFHHK8pZiASXdi6knAAyD7dKw9T4c/TD/tjcy3ALuZg5HnjKZZVD85+y84OE3XFSk7XSW8LZ7OLti0ropIJjjABc7MBnBJzXjwfgqwuXsrxtTbmO6tXGognHej7QBzhiNg3XpUJxHgcttK81ujdnCNUhkCFF3/AGYyzAkE42JIbyxmtN5C59W77vZD5wKHEU0jFXVQe9CzK7h8E7Nk46HGa6Sg3TVKOym0FsYt9/1+6VcXh0nK5LnhM80bXHFLWBoAmE7EguTq2KsXBQAZBy3XGw3rgj4JZx4ntLaGdlAbXPcPhW64yVaNmHo1Xjnbic0nDe0RjC5bBysiFc9BkyRnyGSCCSO7WKQXMzusM8siYOdTTaZAcD6sguI+pACVmarw8NaDRJa3kBxj6T+6tp1Z/Fcq7WXGo3in7aZu3uH1YAKRthdKxozkK2FHRmXJqOs4be4TsTM8UkUjSoRA0UmcaZA4Q4kAGxZWDbb561B8o8woZzDcIky7gEBcyZbYMrgCU5IZc4fOd9yKsPCb6SSzlEkLRTE6Q8CkP2SSIkwC7kSIoGR1K6euKyq2ndp3ECRdsXHNhAjAAuOnXi9rg4L9cJUWjLGJY9chGlQ8sLHPQq0hkjfOR47g+OaleKwfO50QhZ4t9etEkBXqRNHkqf4XQA79K4OAcnHunt2lh0HspAiusidQhDKdxsCkmd91ZcEV+bLmSe+vkh4csWEhyPmIsFSpwwDDLAbqMZxVbaD9TXJ0/wAzgLkyB5HGcRnMmV6XBrfmsrTwTLwl27bWo2k/Adz/ACSRDS4PqATVcvueUgLGKe2Zxs0c0Dwy+xdBjPuorrsfhFeT3puLt4oEf61tXZWJxsR3cZzuSeu9XLgXwotLaYzappmZSriZlkDD+IMu+MDFaFDwFgcXVnZ4AFu03t5EKl2p/wBqyC25qvroM1kl7qXGoJJ26DPTZ49Qzg/mNStt8MeKcSi7S4MEJ1YxLCEk2xvlI84PqfCt4tbNI10xoqL5KoUfoBXtW5S02nomadMA9cn6m6WdUc7JVF5D+FkNgmZRDPKDlZOxAZfQEsc79DsRV6pSr3OLjJUEpSleISlKUISlKUISlKUISlKUISlK+MwHWhC+1mXxE5CuJb22vbBYhKMrIXAAGxxIR+YjJHQn6avX+81r2bSi4hZFBZmWRTgDr0NZPxvmO74vL2MIeO3b6IlJUuvg8zjdUIwdAI2O53FVVHtaIdebR1TGnoVKzoZxfpA6klQVtxjCSLcg3cyXEnagEaCFUCIs2yquc6cnA7xwSBUdwHhkE/EodbSKXL93JjYFUUoQVOVUnUFCn6VXfrXbBetw+eVJILe+tkRhlI2MaEgae6TpUB8AuQSd+8aXfB4Rbx3CyrdS3BLpaQlk7IguZWiONSquAMEYxq64BCh0O1jn0HQXSLcTOMC3pjKseXMcG1RGM++VJcT4dPBE7W9y5jDOHSbLFGYnSQQMKWGAy50ttkEsBUB8POGKeJoJE7RQjbMMqjgA4B+nAzt5AjYGpbi/FY7ZyyyE27OIZYnxJ2hVO8+fqPXS2r6lIIz3cQ0fMQsb6fsJS8MozDocMCSAEDE793vLk79CelZrKmqrad9KSdzTBx5gnqJ+nOVIhjXAq3c9XkLw9oqgMjt2NwndZGQkEE77Z0emGzju11LxC1CJJLcNG6iK7J0gEll0MwC7MHyAwHQ+9QnErW7NswCxa5HkE0HaocF00qF3z2h+oKN8ADxNVK2tnmt4BJgdlqCOcMdJZWVcEhRhg/1Ho2MUlp9HTqUg0vgAkGCCYP8AMcWMz1U3PIOFbeOczxTyLbq0ltC17g3EcmEZAMSsHGyndWxuNwfE123HMcNladhwyebPaFxdzCNU72NShpE1SDbPcXOfGqPFZBB3BuNwxAc5PUgzFI091Rj6mvS3idZklC6pAwIeQyzNnPhpRYx/UVtUvh6en8OiLd7knv2+sdFQZcZcrNb81T3E8EEXF58yYMsjAKq5/LGoQO7k9BgY2z6bxZWvZRKmp5NIxqc6mb1J8Sa/nnifEDFMZrl7qO8BxblNESAHY41F1CDxY7nPj1rZfh/FcfL67m9W7dsHuaCqegZACx8yfsKc0lT4lIH79fIgCQPIfVVVGwVaQaUpTKqSlKUISlKUISlKUISlKUISlKUIShNfCapfxE+II4cqRohkuZtol0kqN8ZON2/lXJPpXhML0CV08+c/x8NjTKF5ZDiNfpXPmznuqBnx361nvMnG724hHzFyVilIURWMYfUW/L2rOCxx1A26+FcnEeHCRxJcSm4uMB5mmXKw5/KsbOI1Y9Ap6DJYgdYyzlkluwttIWVVIkZVVxGnisZ0iPXJsvcXT9PeO9YlXXGpeiYAkkkfTgwD5SfUJttIN/EF73nD7aKFcW0bSwr32cI3Tp2pQdmG8Ma8nyJqf4HJLeWwWMC2tyoe8uG21sRlhnO6jOBGNumajp7RuzAJe5kfIQF9RYD61i6BEJxGZMDuq5z3lFRF1NewWsa3aSrbxHZVCPEMkncxMGTckAnVjO1L6Wo0ghzrk2vc9QJvE9B2WjpazaD5It1iY7xgnpNhlW4SieJra0/s9iv/ANRcSdZP5jtnPQRjr6Daqylg9hMeKcPib5SDAfttOWycNo1Llc56JuPPwHNxDnxJezBMIhj/AGduomVfc4jyxPidWT5ipDF/xRiECxLbnSvaLoSJsdIoV1d8AjvvkjO2k1oDUHTS95gczYf48rq3W16FamGsEnPcdSTlzjF/ygWE5VR4jxhi8k12qCSbS3Yxro7wORI2k/hnGRj6mBPTrUhd8zJJ2SwqZJGZSsRUOSfBXdhnGcZAJPtUxNywsfB72ORQbqGUtK/UkgqykMRkqUP9W9a6uCcvL89aKihVilnd8DxCxY/7l9qSq62hU3VHCSC7yMNBB8jaOe6ymscLDsuVeTuICNS8ltE+tpVWRyX1sGwSxBGpdRIO+5yegrnsuA31khWSF2i6tNby6jgnJJjfKyY9UB9fGrH/ALuQ3sV3eXgL5aRYsH9nHEWUaN8Akgk52NR3KnGbiGwsoFJMtzNiHJBKwhgWJB/hDADwzWeNVUewgbSQ4BwiBgkw4GTtgzI+qs2gHnt77rgurfsriS3uryXWArQ9laJJ2isD1UAaWGPavfhvKNtdSdmt7Gkp6R3NisTN/LqbDewOavnCeGpK890c5nOlWUlSI02XBG41EM2R5jyqt8Q4cJtQs7uO8wcva3EglB3/ACMe/GR0Bz96u03jDLMNMWADjAAnnAgXteB3AXj6JzK8Ln4Y38V4hjS2uT9TyPEI1HhgsWZmJGcgA7e9WngPwh7Ob5iWcxOf+HZ5gT7kEs39KrXAOeJ7USaDMy2+DcWVwdTxptloJepAG+lvD+uzcPv0niSaM5SRQ6nzBGRXR0H03/OwQcH9fLyIseClH7hYr3UYFfaUphVJSlKEJSlKEJSlKEJSlKEJSlKELzmlCgsc4UEnAz/Qdawe44sblbniUintDMYkEjGNYo1H0ggat9tQGliTpGdwd4uEJVgDpJBAbyONj9utYRy9wC6eOdILkND2uIJJEBY4Y65VByFBYtvglttxjNZfibgyjJcAJEySJHSw93TFC7lG8v8ALyrKks0QzK7sEkGhVCAkkhjlOmck/mj3ODmO4pxUm3uBauydmy69I09rGwILDxCCTAAG2krV0biVvaZivpHu3jjEUhWJmREY5HaZJGtu6SSc7L95i85dgubeN7fS4RCsZLZV4zsY2brpxsD1UgHwOcA6/ZUFSs0kEiD+W1+e0Dj/AHXsmvh2hv8AarkvBooLbhoQaoJpYxcMT+01J3dR66Q3RenSpa24CsV3cWOG+Vu4WdF8EYHTIFx9IwyHFeHLFoJ7R+HSFhoyYHI7y4bYHykhfAI8RpI2NXNbIt2TyY7SPc6emSpVuvgc5+wrM1WqdTJY4z+L1vuY7zm3YCFY1oN/fcLJuGcsFliR11TW85i9+xk7UAZ/eieTA8dK1rHDuFCFpiOkshkx5EqoP9Vz96qHOjwWzannaN5Z1mAjGqTKIEURp03I3ZtsZG+asvLPGmuoNZjkjYEriVdJOOjYwBg+nrUfEKtavRbW/Kc+Zg27SIt+6GANMJxDgSyfM62wk8ao3oF15P6MB9qiOSOORXEt2E+pJ2ZcjB0MFAIzvglT/So/lTnS4u7a+d+zEkAIjCqcZCsd8k53FdfIHMD3Ni13OVaVS4LaVGFUAgbDp41GppqtGlUbVuQWtscEgcReQAMj1QHAkQpfiXAm+RktYiMuCuegGtu+cegZiB7VVbvh5F8xXupEiWdmB4PIo7Rl/kQsT7VNfDvmma/t3mmVFw+ldAIzgAknJPmK4eJcds34jEZ5ZYJbZmCLKumN8gqWBO2+RhifD1qdAV6NWpRcJIDiYvcx06xtPQEoMEAro4rftNZxw2fcE0ptlfB7qJqDOMfwocH1FcXGeU4YJ+HC1QRyrNgso3MarmQufHw3Pnjxq28C4ZHDCqRtrQFmRtjszFsAjwGce1cHMgkRXeLBmdeziJ2Ea9XcknoPqJ9EFU0dTtq/DpGGy7PMyAXdgOvfqpFtpKpF6HueI38tupkCW5txgdXbC4z0IB1Ek+Ar2try8slht5eJtbsqhIkWDMIx0DyMuGJ8fKrXwPhwtLILbprY7qWOO0Y/nc/lB6+i4HXaouz4/GVdb2Rp45G0lvlyLdfIK5HeGdtZONvCtaj4hVbLaA+VsNt+IwI5BHUwYnE2VZptP4s/ZXPkXnU3Wu3uFEV5DtKg6MPB0z1U/wBPuKt9ZRxLlpYxFJFM0U8TAW8zblc7CNz+eM/ThskZ6mr1yjzAbuDMi9nPGdEyfusPLzUjcHyrpPD/ABCnrGS3Iz/I7fpjoSlWommVO0r4DX2tNUJSlKEJSlKEJSlKEJSlRHNnHxZWktwRkovdX95jso+7EV4TCFXfiZz3bWtrPbmcLcvCwRACSCy4GcDC/fFZjwXmb5SSxnJ/sktssLkD6HjJznxyCdW3UE9ameWeBlrgiRQ8g/EvZ3RX1yOARCpcHSqqctjfoNqnOJcgwOjiFFVX3eLpG58GGP2bjwdfuCNq5bX+J6ao74Lxbr2P6HDm57xNn6VFzRIXNZ33ys0naaXsrp9cc40lVZ86lkI/KWwFY7dBmpTh/C/k5tMQPysp+gdInPivkj9MeDY8DtTuF3cvDtduUNzZg/iRsMywBuupOjoTvqXKnfp0q5nj9rbWfzCyA26juYOfZFzvnwCnp6AbYWrpPaYYNwdAth3QkcP/AFyLEyw0jnj39FzX3BJ0v47m2YKkm10rdCFHdYD9/HdyPTO2a5F5+K8UNjNF2SkYicnOoncHywwyB6jHtXH+KlzDNFJcRRraTKWQIQz6egOQ2NWcZBxXtxUwcej1WmqO5tyCGkXSME9NS5H8Q8QR60w3RPbH+saNm3buF9pmASRmD8vko7wfwG84XKvHI7PjdzLfhhqGLeQqWCr4Yx5rtkdDnzq2cE59F5ciO3glaDB1XBUhQRuAM+B6efTapuG0DRxx3ASZwo1MUGCRsSAc4JO+K6rdwCUChQoGMbDB8h4bgikNTqqNVt6cuDQ2Z+W1gQIB9JjsrG03jyyswj5S4naS3a2qwvFck95mAwCWxsSCCAxHiKn+C8mTWvCZrRWVp5Fc9cKC4C4BI8AOvnVsa6bsnbbUur2ypP8AoDXpLMQyAdGJz/0k/wCle1vE69UAENyCbZLcT/UKQ0+37/2qNyFFe2Sx2cllhC7Fp1kUgZyckDPoP0qMES8T464dQ9vaKVKtuCRkdPVyT7LWnGbvhcdQTn2IH+f9K+JCgZiFUOwGogAEjwyep8etA8SO+pW2APc0iQTkm7rk3i1ohRNEwBwqJzfzJ/s8QWHD0UTMwwgGQqlumD4sc+wyfKpbj8LXEltavPEhOHuIATmRR1Ck7ldQwVI3HtVd47wyaw4lJxIW7XcUinGn6omIA8jtgEA46E9PH5yXwV5p5OL8QGjqYlfYKB+bvdAo2GfU+VaBo0m0W12kWbO6xc6o7iM/L9eQqgSTt9gLQ+IcPEyiNidGe+o21D90n90nGR4jboTVe52Xto14dEO/PgMQNoowQSzY6dNIHifavvAPiNbXdy9vGSCP2bNsJMddPjt136ivHmniLaxEknyutgGcAGabwCxIMt/fbGPDbes3T0K9Gu1tQQR8wn7GBc+WbQeVaXNc2Qo/nHifaFOGWxyw0mdz0ijTByzHYHYH7etePAefTb313dm2uZLSUIokRdgEGNe+Mg+nhVm4ZyrBFB2ZjwpOpwzai585W/P7fT71H8w8AlJF3ZyuZE6w6y0cq7dzSW0qMZ6VqaHxCjp3hrB1EnkmCSYxMADhoF5kkV1KZeJK07hPFI7mFJomDRuMqR5f5HwxXXWcfC29WGSeyGyHFzbgjH4cn1L7o+2K0eu3p1BUaHtwbrMc3aYSlKVYopSlKEJSlKEITWY8/cdEt8ls37CzT5qf1IH4a+uD3v0rS5Gx6Ab1/P8AzHzBDc8SvCnaNaXESwPOiFgrKBhhgbrkffr0pTWSaLgPfWO8THdXUvxAqQ5l40ssNkJ2eO1uF1zyR7d4qNKsQNhkknbfA8ql+F8EuLQKbO4+YgIz2U7Z28OzkUd3bwIxVKseIXPDk7KeNbzh7dHTDqB6Hovh3W+1XLlSxgZe14fdOsJOWgOHVfMaW78Z/vfrXI6un8ClDSNkniWG/PLXDHpkQtBhDjfP3/sKS4rwgXsSyYe2uVz2cg2dDncZU4ZD5ZwRvX7ubizmgEUjwvHIdG7L3mA33H59s7b1y/EXibW/D5nj2YgICPDUQCf0zVA5j5cjW3Vy6raRwD5fQwLTTPjJI69evoKU0Wm/1DGl7y0biGxeDY25yRA/8ipPcGkwJtdSPDOSZrHiMeiFbm2fIDOAeyHUnJ2Vh5473oauHN6InDrvslVMxsW0ADfA66fHGK9eVrN7awgSQMWVBr8SM5J9TjOK8edYAbG5kU7GBs46NtsfcefiPtXlTVPr6pm8zDgJH5oOSMXVjaQbTJ7ewsd5X5auL8yCKUL2eCdbt45xjAPka1r4c8vzWcMiTOr63DKysSMaR+8ARWQ8rcNvZe0+TZl047QiQJtvjJJGfGtl5Vs5UsUgnLC40sTqOTnW2DqzvvpPXxHnWz/1BUdtNPe3aSPl/MLTJ98pfSMDiCQfPhfjnnijwWd08TaHGhgdj9TBTsQR4H9azDhvM/F7jJhkmk0HBKohxkfy7bVoXxHy/DpZB0MYDeh7RCP0OoVlnK3Nd1aK62yhg5BbKFtwCB0O1Hg9AO0bnNY1zt0fMOwm6lq3baoBJAjj6fstf+Hc100Dte6+2DlRrAB0YUjGAARnO9TcvE0iWe4kyETqQCe6g3OB13LVxctcTeSwiuJd3Meptsb7+Hh5VV/ipxb5ewS3B78xw38o7zn7nA+5rAFA6rWmnAEuggYAGY8oTEhlEunj3+ytvLvNsF4sjxSBhG3e2K4HUZ1egO/v5VD878qT38kKLPotesqjqTnII/eJG2+wxms35Cu2s79YZwVSdVVgf4sNGT98D7mtvaQMxj3O3e9M+Z8z6e9X6zTnwzVB9AyCJaTBtjykHHoq6cV2XzysZ5Y4VcS3MUESJ2VncktOFAP1b6mzliQMAf6VsEPALdbhroRgTOMFv9PInbJ9KpFpxK04JJJbSdse1btQ+kEaTsBs2SVwQTjerJwbn2yuXWOKYF2+lWVlJ8dsjerfE36iufiUmn4cZANwbkn1UKTWNEE3XRxXlaO5JNw8si+EYcqg/upjV6lifHGK8OXuXorV2NsSLeRR3NZZQ4PVc5xkZB38BXvzBYJJo1RzSldxGjFVP8/eVD7Mfsar/FLbiE40l47OEYGiAGWXHgMqAB9sCkaO+pT2GpDTkHHo0SSe8eqsIAMxdRd3zOy3AvUbV8pemEkH6oZBuMgbgENj3HWt4ifI/wDf+dfzvxHgM0SQ2lvFCiLIJSk08faTMOmpQ2w/hBrZeROa/noWZ4+ynjbRNEfysPLPgR/nXd+HOZ8EMYQQCYuJ29THUyfWFmVwZkqzUpStJLpSlKEJSlKEKqfFC/aHhdyyfUyCMf32Cf8Akay235omspms7a1aeOPREmnIHaAZkJYKRklt8nbFaP8AFhx8pDH/AMy7gXHn3wx/oKrl5xB5rK7W0wLmN5FITAOrWd/5mTfPifWue8XqNDmsewOaepgCSIcY6X+qd04sSDC+xXBkH41ncW8jbM8Wlhk+JMZJYfzKRUbxOG64e5njtoLlOhkSPs5VH8YjGGHqB9hTl29sezdZUnglCgzCdpdfUd7XncasbjHsKu3DmRolMbl0I7rEliR7nc/euYrVTpnkFh24IIIBHYyT94TgG4ZuvDiHDFubdoZ1BDrhwD0PoTvsdwapfLHw+sY7o4nNzJF3hGSCEydiQuxOf9cVX+deM3Rvmt7qaW1tSx0FF2ZfAnSQWz47nHlVn+E/A4o7ITfnuMhiWxsrMFA8jjJ23po0Kui0Rf8AFID4gNxeefIGY7SVAObUqRGPeFc5JGQknvJ5gbr7gdR6jcetRHM1jqsblYgX7SJgqLvkkflx559vHzqY0unnIv8A6h/k39D715Io3aEjr3oztv47dUb+h/rWHSfscHjgg9rdeifI3NI/x69Pfms/+EvBJrb5k3MTRKwTGsYB+rP+Iq8sCu25aLvL/EnQj1IG3uFPjXop6lQSD+0jI3BPUgeviOh8PWtca4q9uPmJJ2WJpHVQhBJVDtoUqUI+nY6Wzq3IYY2WUa3i2oe8QDAPMWgRzxPmqN7dK0NN1+viCMcNu18O6y/3nU4H97V/SoD4HfRdDx1J/g1WDi3GoYYo5jdXAjlwUBMT6u8D+ZBpGknJJ2GM7gAyXCrtkknQ7qpODqDfTGjHcYyMnyG+rAAwKafSfR8MqMsQ5wvcXETYtHTr16Kmfi1wRmFIPKJFjAGNb9PRSSf1wP1rEfiNx8XHEWz3ooSIwM9dJ7+/hk5GfatoRGxpVgrrEEQkZ77LqJwOuAFP61TeV/hultKZpnjui4Kopj2LZ3bvEjwO+KW8J1FDSOfVqZAhovec34sB91dqqb3xTYLe4+yzvm/mlb2VJli7FkXTs2c4OV/KMY3/AKVs/KXHhPZxSINUjjvjP5wcOWPgM7+2AK8+N8nW9zA9ukcMchA/ESJe4QQfDB38s9OteXJXLDcPWSES9vqYMFC6Qhxg5OTjIxt126GrdbrNLqdI1jBtcw2BkyPPp5nhV0adRlQzcHPHkvbn7hscnD5jNp1JHkPp6MNxjqQCcDHrVQ+H/LrXlwvEJo0ijjx2KRqEDMv5tuoB8fE+grSb2y1QyiX8QMhDINlIwdh479NXX2rPLDn6+ljUWXDcRAaUPeKgDbAI0jbpVOgqVnaV9KjGbkkAAEXAmLmPphRrBoqAlXPj/LfzEkbtNMkaA6442ZdfTGdJztv0GTmo645kNspS24dcuqdTo0AgdTlssx+2TVg4FcTPbRvcR6JivfQeBydhufDHjUVxTmO6VtEPD5nPgzPGq/0Y7UhRL3O+C8BwbaC4NbnMyJ85UjGRb0UY/EIeL2s8QjaK4VfokXDo3VGB64yMZqV+G9+WugT1ns4nb1Ze6c+uxri4er27S8Q4gYYXaNUKR9Aqknckku5Owx6CuD4XcYUfKO2QXlmgjz1K51qPtkiul8IhtYin+CYF5ElpLgDyJaEtXu2+fcfqtqpSldWs5KUpQhKUpQhUb4v2Baw7dXVXtZVnXUcAlTjT7nOB61lnyBu5je2U89q0u8imKUjVjfS8alWB671p/wAYo9Vpbq37M3kIkHmpJH+OKiOWXQRS3csj5V5Q+p20xhHYaVQHSAFA8M1g+Maj4Aa5ovjrM8EEEHHp6pzTt3ZVdTmO9tz/AGm9tceTW83/AIouKnOWfiHHdTrbL33IZmdVKoAvkHJY5+1fq1+Isc5xDa3cqk4DLENJ3x1ZgP1qeseHQswn+XEcozu0aq4yN91/1rldS5jWn49Ha6LQWi/cAA/dNtmbGQnHuDxXMJjliEqnw2BHqpOMEe9QvKXLsVhFLCxZkeQsO0ToMAAEjKkjB3qzzu4+lVYerY/8TWd8R55u7u8ay4eqr2ee1kf+HZv5RnYHqT5Uvo26ivTdRaYZ+J0mAI55j0F1aSxkOIvxBurdxTi0FrGJWuFjQ/SGOpW/lA73/Sa5OE84WV6xEUv4qjPRlPrjUNx6b+1U3j9wF0xcXiJCnVDKuso5PVTjLofPBI9Ohr9cw8LhkhivOHOkTwrvGMLqUnPUdSCD44xncEU+zw+lsaHl0uw4Rs7XiTODiOVE13zI4+q0VTkqxIYDcSoQNupDDy9sj2qp8n8y2r23Z3jR/hyP2bOCO4xZwxK+qhen1aMd6vDgnO0dxbzAqnzKRsCAdpMKdsqe9nwPj4YO1dPKXJqNawvoZVZwWwQWyDtv4hZFJ65XPiTtr+C6etpjVkXkCMWuZHv0VGrqNqbYx79/spKXhtpGc3E1s8Kd2FVcHGXDHAAZsASRg75AUNkZzVQfnUtcTiONVX6RkEd0oqg7AeCgePuRirn/ALoQxxdqiBmVlfDHSMszHuktkEOXGG3ALfVsKz/jkCC7lKJoGcABcDAxpxgBRgY7oG3nvgauoYDRNN4EC4Hmf8pnwgB2sZIkGQforNw/m1XYiQFC2cFd/qO+PI6QqD71ZY5PHIUfSWG4UeEcf7x8yPHz2AyurryrxUumGI1J3QxK5C+AGsgL9gSfGuT1ujaxu9mF13iGhaxu+njlWgDC7nsY/fDH3Phn0yx9K9InONMSaV822H2X6j98e9csMgByCmf3u9K36gAD7bV79evbP6BSo/oF/qaxHDr79+a51w6+/fcr0MIBHaPknYAnSPso6/fNcXKfLpsrYQa+0AZiDpxgMc4xk9N67YUx9MOD5kqP6gk17xNIT3lQL6MSf+0Como8MLAbGCccTH6lLvEmenl+gXJx+/aC2kmVC5RchQcE+xwf8Kp1rPNe41QcTiB/+8ka+++lv0FaC52qH4zb3hP9mlhTHhJGzZ/vB/8AxpnSV2sG2AHT+Ik27WVLgTdU7mHka0gCu4MjHYG4vCgJ64yRv9q6Ph3F/wDNUjvIhC8URNjFHgxAHOtgQSWYjfJPnnwrq4ZxV71rjhvEIUWVU1HQTpZTjBXO4IyN/wDDBFfeSuDFb7h0TZ12tpLI/wDeYIo/Umus8JrVBWFKsZdfmbEEhzTMXiDbnPCUrNG0luFri1+q+V9rqQkEpSlCEpSlCFUvitZdpwm5x1jUSr7xsG/wBqj2hLjiNvEEaSTTPHG+CrdrGpOQdsFgfTJFa1xWwE8EsLdJEZD/AHgR/nWBATRTRuk8Nte28fy9xFcNpDhdlcE7OCNJ+wrG8VoOqNDhx9JkETHB2x6pqg6JCvFhzFdu3Zjh7xYx3pJEVB690En2XP2qzRybbkZxvj+v2rO4uUr6+XXc3/4eP2cAKhvuQAR/Fhq6P/hi+ns0nFvFtkRqWd8HP4krkE776QAvpXG19PpSYNRrTzAcR9SZnyEdSnA53T9FZruwmUvpdyhAx32LDfcKqrnOPzZ/SuF+GNGrygSK3VmXUGbyDaDI7f5eVWKxtykaIzlyqgFz1bHifWvc1nDUubbI/VWKp3MSTx9ncglSACkjkZ32OgEuT03IB9qz7jvJstie2t1aa3zqaFx30wc5K75Xocn0yNs1qFyEyXiOdZKDsFGpmGdQaUfSAQdyRjzrxVNDaANUmdXZISETIHelfq5GCctufBfGtbSa5+nPy4OWnH9Edfvwq3tDsrM4uGDiaPPFKi3H7mApYYxpZupJ6DAwMDJOQ1W/kC5MduFOUIn7NhgKxYOThssuTggZBbHTDeEZzDydlzeWTiCTVt+VZmJOQijdQP3jsdzsO8YI8XZy80lvcJMyldcKtpDBkzIMKVZiNWSDju/xZG8yq6uyKJtIgfmaehxI/wAESqIDT83+Vr17N+CigkEk5Ub5ctsWLK2eobVjbG/gKz+34SlzLPcMXKElIVA7PGk4J2BVsu6gN44PtVRtebFcMs0kkfc0qqDAU4UayMHOO9gbY73iamOA/EqACNJF7MIqKNIOnCMGA2Lncjc432qNfS6wbnwS6ADHQdPXp36qdOq1hBaYVo/3RgyBmXcnGG67yaRkjG+gD3PqKlOCcJjgcmMvk4BGzZ2LJuV2DL+bIGrIzXDw7mBHQvC6SERDABBJdZGYA7ErkEgFiPYVMxXn5VK6FfSSBnutvGVIOMo2FI8N/SsCu6vdj59ff07p46qs9u0vJHmV3am0nEj5b6SyqfU90KDtuCOtcy3MhH7XGrOnZDnY40HADHYnSdJHjXi0hIZmzpB03BGxjdQMSoAOhGCfTSfBs8fAOPrdq5hbW6EaldCglUjKuAfpY4J1DbzHTCraJ2l0WGTFh9vecFUSFPIJiVYMuOjLpxjbqNic9DpP616JBMFGZVZvHuAZ9BudO/jvXWg2H+dfrFIGp2H0C9XPPchFywPmQo1Eeew3IHoKg7tXuQWtb/QD0CpHIAf0DD2znNc/NvAUnnhk+de1lQERhWUZyd9iQTnAHltXLeckGQap47e5f/mqGt5D7tHkE+u1aFCnRY1ry+5/4z/9fKfPcPJQJOIXPJw5eGCe9mna5upQEj1AKTkgKqrk7ZwTjoB085z4dgvxLiMhOoxrDDn2Ulv/AFVR7+K04a6TSWN12oP4XaSiSPV4YYOQD7jPpWkfCzl2a3gmmuV0z3Upldf3R+UHHj1OPDNdj4RQJedQTNomwnFmhpIhoH3Sld3y7VdRX2gpXQpNKUpQhKUpQhKyL4iW5XjltI6hla3dYMjbtVDkDp1yVx7itdqC5z5YW+tmizplUh4JPFJF3U+3gfQmq61P4lNzOoIUmnaQVmi3Nxa8OtzCNd7eMoaSTfvOpbLav3VGkA7DHTwqf4JyeI2E1zNJdTgDDSHuoep0L0Xfx9qgE5sDRMLt3hBbQ0gHetp0+pTscKSNSEg9WBqO/wBp2sRj13lxxSViOzgVsrnwJUHBP8xPtXCVNPXduZG0kmYaST23WADcRIHNwtLc3K1QVmPPvMN9NcPw61QxYjLltQDSqBnuHPQ9MDc75xvXZxS7v7pXtoAqO/dlKn8O3X9zWBl5iMZ07KNgB1qdn5QM0dt8xMTc27BhPGoUnB3GDnYjY/rjwpPTMp6J4qVi0m8C5jo4gZE2+4my9dLrBVfk+1exVZgzrw+aHXN2x0tC4GCRgZOo9MDfbyGbW8MYjB1KtkgDDD57Ytv3jndSx6ZOsnfbrRuZuJNxbiK8ORuyt4mPaFu6XK/VgHr5KPdqkeXwLDiv+zlbtLaRe1iVu8YnAJ6npsG/VT55e1NB1QfFeYqbd5b/AMBgk43xzGO+YtMWGMev8KYnlDzQG6wpcljEcfgoRpjDncZMmMk7FtI6Cu/inLC4Lpkt137x+3if6mo25sFujM9nOrau5cYYajjI0nMbY2zgn/8AdQfAuNvZO1rO00C6crJOxlGATug7MDB6YOKXbRe9s0jDmi7e2TbNvUkXN1LcBlfeL2HbKRJEk2B9DbMMD8r41IT5ZI8weh9+D8v2tysRWMNGe01lgAQy/wDDZcFQ653xkMMMOpC+t1zXaSSEK8IWQYTVqjLHOM5XXsTvqKA1ycAs0iknW3nlcSnLKDDMyuM6XTDqxIyylWj3UkHwx0NGKujNOo74bxdsyPf88Kh1nyLjlfn/AHFs5vlcRmJ7iMuCmoBSoUkd3AGdR3IHT1qOg5WvGWJob89nMzCNZVZipXOVYsG3GlhnxxXN8/xZBGBbsPlwVjK22cBgBkHfORtj03Nd9pzPetJFCLLUrS617jx4cMXY6myFyTkg5G5GfJYt1TBao1wvkh0D5v8Ad2288FSlh4heM/JN447SW8Egjk0GMArlgfpPQYbYAkH6h513cnSRWELG+02zyOGhDp3gUTSX0qDgZJwTjO/nUvxDnBIZ5IYLV7m6k0vNEmCqMoAGphncYX2wPGq5xoR8Xm7CWF7LiKr+HrOVcDJ0nYHzIOPPr0qlj61dmzUCKZgkjaCBmYH5ZyYNvNekBpluV85e+JDWVwYLmdbq3diyzocldRzkjrjzQ7jwyK1hOKxFVcSKVfGlgdjq+nf16DPU7Vl3JXI8NwskN5YtHLAQDKGdQ/8A6sE43yuxGOlWG55S1Svc2c0cisvYy2z47NkUY0ZQZRl8MgkGkvEqejqVoaS1wFzbacQflkCR5DqApMLgLqS4vxm2L/K38arr2RpADHJvjuP+VumQcEeZ61D/AOzDw26thbTSPDcSlDbM2oKCMlkJ3AXqfQ9ajeLtPaxMk9u15YdCkm8sHu4B1r5OCfDcVDRcWsonEXClle6m/DWWQkiMNjJUOPLqcbYq3T6M7IYSWkGcFmMmTLCMmxP+0kILhN/7/tSPMVy10b1IyZI7iaGC2UbhpVx2jL6ADBYbVvFnAUjRCclVAJ88DGazb4WcDjlkN2ozDb5t7T1x+1l/mdiRnyzWn11+i0/wKIb6/YAT3gCe8pGq/c5KUpTiqSlKUISlKUISlKUIWc87chTm4e8slik7ZQtzbS7LLjoQTsGx47e/UVQeVOJRqrSpbR20ZkEAWNi0s0jfkEr7ogG5I+1f0GRmsG4ny+eGzfKy4WI3IuLG4P0ah1jlP5cjC58OvTpm+IacVKZcG3tMTjywY6xIGMK+i+DBVjPGfmLw8OtvwooBm5dBj/8AHGR9OSd269cb71Y4uLRmc2yd50TU+OiA/SGPm3UDrgE1VOH8tXEF1ezW7R/2pQy6m3icnJ1qAcgamIwd8AetcfErkWqjh1rLm6mJa7uCd0GMySOxPdbHQeA+2eIqaalWcGUj+UfWAXucegx3tHd4Ei599FM84cuWF00fzDLHK5KxyKwViV6jPRseRqAvuUYeD2txeI8ktxo0I747pchcgDx36mpDh3CY5LiGedcRxpizhYfRGgyZpAehJwRnplfHpbuJLBLbt22gwMmWLfTpO+c+Hgc0f6mpptlHe5zLbhxn8I9LEYmUbQZMXWX/ADf+zeBx9k39ou+8GU797ckH+FMD3NTV1z61usdk0Ul7edmO2VMAZIyQdIOSAd8Cui1+FtlBPHOZZCqNmOORxpB6jGRk774z+tR/E7abhvE5b8QPcW864YxjLRnu528sr7YPUYp/4ml1LyAN7juff5ZcYhs9AOAblR+Zo6cdfVfng/Cbe9lEM/CntOzQuCCUDbqMEqqlj08/Go634Nb/AD8lnb3UqzFiXDd1GwN1DxkOTgnO46NVlufifC1lPcxK6mMhEEgA1SMNgACenU+lZuLS4ht4roWtws8cpne5Yd1lbHXxx0P3bzprSMrv37yWD8LQTI3Zn5iTGJi9+yg8tERf+PRWCw5gbhxFktpPJI8p0tLIUV21aRpBB7mcYOfc1N8080XVndWMkp7O2kAE0QwQrYw41DdgAwYfy1wfEeY3VtYX9srOQ+QFBJGQGwdPkyEVbeeeBrfWfY6kWVirQ6zjvdcee66h0/wpV9SjvpVKzB85e2pMkg4m+IzYKfzQQDiIVK5O5rh4bLdxXodJnlL9ppLax4dN8dWB6HNe0HGVu+Ix8TkVoLODEUTuMGR2JC9PDLEnwAHrWgcG4HptoY7js55I0C6ygOcdMat+mPeueyv4rsT2U8arJHlZIvAofpdP4SMEHqppZ+tpOfUqtYZI2uINtv4SWgi0jriYXoYQAJ8l23HHkRS7AhUk0Sn/AJfgCw/dOVOfIg9M4rXPHAZ42/2hYHRMm8y5AWRQCcsvRmHTffHqBUdc8Ua3CzbzpGvZXSn/AIsOSqyMMH8SJtSOP8iK/XEbxIrQg8RBs5F1KMZn0bDs4zqGx+nLLkb59IafSuo1GuZyYNiQRy0gDPIByIwQV64yFa4uNpLZQzvqQTCPGDghpCAMH3P6VSOC8v3l5c3dtD8pCsT9nLcrCqylWz00DBJUHOMe9fq0M0sluTGDcEf2Cz6JAmMCab1C46/bfpq3JnKa2EBTV2ksjGSeQ/nc9fYDwH+tdF4P4a2kXPcAWnHImeOoAsTgnExKWr1bADKkeBcGjtLeO3iGEjXSPM+ZPqTk130pXSJNKUpQhKUpQhKUpQhKUpQhK4uL8HiuomhnRZI26qf8R5EeYrtpQhYvzfy2lppW7Fw0KDEN7BntFXwjnx1I8GxgjyOar3DuNWscdzJbRO0UKh5ZJjmSeRmxEreUYbvEeOB9/wCiCKzjnX4eyGeS7tY0mWZAtzasdIkC/SyMPpcYH6eprNr+Hsc07J6xMNzJgcEiYvAN7ZV7Kpm6r/OsLw2klySX7doFlOn6IVALDY7hmznoO9ip48SteJW50SnsEKtMNJXIGW0MSMAZALAeAx41xct8Ziiia1AmMkY2tJgolVfFV1YEo8RuTjxqrc7c3/OheG2UUql3AkyhTG+407EDOCSRjFck3S1ajxRLS0sdO7ADbXII4AsQY6TlOFwAnqpVuJC/e3eVfwBN2saEdRqEUAO3537ST0VcVe474NM8QGezVSxz4tnA/wCkZ+4rPJb6Nbvh0Cbx9sQDtuIFMKe/f7Rvc102POa2V3ex3qvGJJmeGTSSHACqFGB4KFx71VqdG6q0Ck3DSWt5/FGOSIM+ikHgZV1QQz9ohjRhG+khlBGrSreI8mAqF5b4lIxukuWVljlkSNQgGUjxqJx1+pRUVwviUsHD3uJcpLdXYKKRg4kkVVGD07gJ9q8ReNJcPFGN57a77Mj97t2H+CrVLdIQHtNxMT0LbuIP8L3dgq6TX8cNsZwuI1TtCFAHdxk7DxxvUPzfwtJDb3SkCS3kSQEfmj1DX7gKdXp96qx59hfg/wAuzEXRiMHYgEvqA09PAHzPt1qZuZTDHwq2k/aSYikXOTpMJV/sCV/QV6zRVdO/cZDtzh5tAk+mRPdebgfsujhnH2gsY5JM4tpDBdDxAVtGv1x3G26gmuLit3G3FbO5tZo5WbME0aOCdGCdWB4LuST5LURa8zNbt2/Yvcw3SCKZEGrE8X4bZBGO+uk+tSvA+LQ2p7RrCKwVxu0kiK59FjALkem1NHTOpuc9rJJ3AQRBnLYJn5TMQJNlGZtPv+14cw3LQ39xGioF+WN0mRsWUaZQ3gVkUaWHmFPUVB8G4VaPKkltw66e5cB44ZP2K5GQ+s9UHXc/arcnKcnEZpWRZYYZsCW5lGl3jGMRwRndUPi7AZ9a0PhHLaW0jNGz6SqoEJyqhQAuPYCuk0GgiiPiyDABAJEwLzH+c4kpapVvZcfJ/KQtFaSRhLdTbzy+Z8FXyRegH3qx0pW0AAICVJlKUpXqEpSlCEpSlCEpSlCEpSlCEpSlCEpSlCFE8wcrW96gSeMNjdXGzofNXG6mqnP8M7ogxjikwhIxvEhkx5dqCCdvGtCpUH02VI3tBjEgH9VIOIwVh198M7uKFbSW3N1DExMFxbuqyoGOSCkmMjO+M/eu2HjVxAoWabSQdvnrVovQATRsUz67mtkr8TQq6lWAZTsQRkH3B2NJajw6jXEG1yeDc5yDE8xCsbWc1YZx/jTvJFc3UlsI7c64LeCXtWml6IdgMAHHh5+dQPDpJkEBEiW1/a9oGjue4JEkYuMaxjqzDBx4b1vNnybYxSdtHawJJ1DCNcg9dttj7V18T4Db3OO3gilx01orY9iRkVGn4bSZT2A/a0XtF5ncZkyfQL01iTKyKx5wOrvvYpMfqEEclxIxxj/hYGc+Go+VP9k31xOJ4oJ5pwpSKa4jW3ihDdWSMkux9T+hrYbDg0EAxDDHEP4EVf8AtFdlRpeE6am7cBPHER0xMdt3Y2Qa7iIWa8P+CyRImi8uoZCoE5ifAkbxOD03/p4VaeX+Q7SzOuOPVKes0p1yH+83T7Yqw0rU5J5OVTJSlKULxKUpQhKUpQhKUpQhKUpQhKUpQhKUpQhKUpQhKUpQhKUpQhKUpQhKUpQhKUpQhKUpQhKUpQhKUpQhKUpQhKUpQhKUpQh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1" descr="data:image/jpeg;base64,/9j/4AAQSkZJRgABAQAAAQABAAD/2wCEAAkGBhMSERUUEhQVFRUWGB8aGRYYGSAcHBofHhwcHR4eIB4fHyYeICIjIB8cHy8gJCcpLCwtGB8xNTAqNSYrLCkBCQoKDgwOGg8PGi8lHiQpKjMtLik1NTEqMikuLC4vLioqKiwsLi8sKSkvLSw0Ki8tLCwuKjIsLC4yLC8qLDIsL//AABEIAPsAyQMBIgACEQEDEQH/xAAcAAACAwEBAQEAAAAAAAAAAAAFBgAEBwMCAQj/xABIEAACAQIEBAQDBQUFBgQHAQABAgMEEQASITEFBhNBIlFhcTKBkQcUI0JSYnKCkqEzU6KxwRVDY3OywiQ0k6MXRFSz0uHwFv/EABsBAAIDAQEBAAAAAAAAAAAAAAMEAAIFAQYH/8QAOREAAQMCBAMGBAUEAgMBAAAAAQIDEQAhBBIxQQVRYRMicYGRoTKxwfAUI0JS0XKC4fEVYgaSoiT/2gAMAwEAAhEDEQA/ANxxMTFDiHH6aD+2nij9HcA/Qm+OgE6VwmNav4mEus+1ugU5Ymknb9MUZP8A1ZR9L4WOO83V9eQlJFJSlDdiZgrkH9SWDD+v9cdUA3d1QSOajHzqnaA/Dc9K1q+AXFeeqGnv1amMEflU52/lW5Hzxka0lQ7EVz1k6fpzPGl/3psi29rYPRUNPDGDBFTxv2zjrt/gYm/oCcZ+J4iwwQkArJ5QB9Vf/NXQlaxNh4/ce9H5PtV6n/k6Kpn/AGiOmn18X9bYH1POPFmFxHSQLe3iLSNfy8BOv8OAdfPVulpuq6E7LSOP6LMr298eY6AKgE9OywnURxJLGz+WaOMupJ2Gd1OF1cRXEpy66AFRjoVFIJ6Za72fMn5D2m3nRKu5g4nHYycQo481wPALG2+pQ7XGL0HHeNQ6sKaqXyHgb5Hwj+hwvcNrvusgV4nXwsRTxhmawFyW8aQ3A1JWP53Bx84dMQj1AToS3zBWkJkmjuLluosjhR5qADqdAAcCVjcYnTKdIJSmFEkwBBBi2oKh4AGoENnc+pt6iPK1aLyvz/DVuYWVoKhd4ZNzbfKdM2muwNtbW1w0YxrnSZTDTV0NhIjoVceRubX7gMP6t542UY08JiRimA9lymSCOShrUIKFlBM6Qehpe5u5zjoFQFWlmkNo4U+JvXvYagbE3OgOtlKp4/xSa95oKMWzdNF60tvUa33Hw4881TZOPQtMPC8GSJjtmu39bkr/ABjzx5vMv3mRInaRpOnH20A+K7nKFHnlAuAPHvhDiePdwyw00AJSDmVFyVRAmwAuSSDVmmw5JUTrEDoOl77UDq+J1CkdWv4gLm1wqJ/7Ylz/AOHFuH74NVr+IJ/zKaRh/wBwwvV80wkK1JptN1qGSQ38rwoJFP0GCXDZ4MqLJBTxyvfIXVxEw0y5JQz39dtwNLakeexSGkrCySf2BKhGtpG28CBbSgpCCoiPWR9fSmGCv4wBmjrKedf+JGFPsbKDf3OLUfP3Eof/ADHDxIP1QP8A9vjP+WANVX1KfgyrTOtjeEpO5sPIkFnH7QBAt2tjtwfiwkTpxQ1AANyImcZLdgZsqgH9AJ22wmOIY5CO0UErTOsRbmVApE/2kHnR+zbJgEg/XwIPzpoovteoWOWXq07eUsZ/zXN/W2Grh3GoKgXgmjk/ccN9QDcYy+rqnK5J3UAE2aekdgy9s2iorDYlSQd7DAqk4DRTSWMtKGPwvTyNG3/ptnX6EYdRxNsoKnEKEftlQ8ZKU28yfOqFCwYBB8bH5mtyxMY9MtbRk9GvnyDbrRNKlv3gHt9Fx2pftSrUsHFFUeqTCNj8nYf9OHmH2cQnM0sEdZHzAHvVFKKDCh9flWt4mM/p/tVa15eH1QHnHaQfI2UHBHl/7TqasmWGGOfO1/iQWUAaliGNh29yPPBkpKgSm8ciD8qnaJ0pvxMTExWr1nHPvKXEpZDJT1Ek0J3pup0iB5ArlVh+9r+9vjPq3pUlln4a8UjahnkuT5kB0ZD9Dj9EYE8Y5TpKpg1RAkjAWDHQ21Nrgg2uTp64LmQsBLkwP2kp9YIB86Apo3KDfrB+YNY3QcQjdPFLFBGfyNOSbf8ALgEQ+TH5YZYeK0bQ5VzLAPilQNBHfyBBQsT+lc3ri9zN9j0UrRtRmODL8SFWYPre5Ob5Wt3x9XkLiJWzV6IqjRYYVB0GwN1t5bjGNjuEpfKS0uLzBJAHUQlRJ6zA5GjNPLRIUmfefcW8qU6bhiSS/hwwqjmySTxyOG8gvVlVmJ/ZTF2vhWhKtJ32WmhjgX+KRiW+jDFbgHL3EqeV5JKGSeZhYSPMvhHexJO/nfbTzuHrqrp1vSqEgpChBkdB1ZBcBrZyX8WoFxt8sRzh+JU8UqJU2lPQk25yV25gSdgN6B5CUAxCifCPkPemCmeaQGUzVkSuLiMhXdhf8iIAUvsGsPnivNwyd4njiSSmzWIEkw6j6ku72BkYBbDKCdW2OuO3EebImYWqT0idjHKigdtVXO53v41HpjhV8mQpKKgDPA3jPVe1gfFoDlJAH63Fu4Ntc5slogvp7ObpGUx3dBcolX9WbpFHV3/gObnfnvvbwiqCcLRtXgQJEou6SiF2XTOXVznYnYFsmp1wI4ZxtYKgsQN7dRrTugF7ZCSEv2za/wChJcXqIp6lacPHT0ozN1OkoWwBJZMty9wMosbkm2l7YIQcGohGv3OA8RJJMvUZ43iXSxEaWYqdTnAa1rdwMenwmHLjBL8wsaXsOuYxJ3ER0rPcVC+5sdf4gTFEUokrqSWGJrIzdSJjmIFiLqxZ3a42NgAL6A62L8H+0eemUR8Qp5GCeEVEIzqbaeLW19NbG/7IwsQ8nvO5NFBU0jlVJ/FV4yj6jLIXRjtqAWsRYgHByt4W/CacA1KSSyuWe4XMdACVzzINAALkMSTtbCP4Z7AhXZqC0kzlVYg2BOYTrA2MnYTTIWHIJBBA1Gnoaqc5cxDi/ThpKaW6OGFQ4yhNCD56bHe/hFgdMWp+IEvWR584QRGxR3AYqcwtGcwvlB0+EknzGBHFuPxTKWeonjDXCxxTqdfUBQlvP8QnXtiry/xeaCMRxwIyPfTKVaU28RVyzo7W1yn2HljPxaXsY2FqQElOif7kqUc5sYCYsABJJNEbUltUTM6nyIAgeNc/vc0tPO0TAtGc2USNISl7GOSOQeMKDcOVOi2vgXwiMSNlCKY3PnqxH/C64B1uNO3bByjerWZHWJZFJ8HVhEcq7AgsigggMCfiBW5toVHCv4smaewp55UOoeBLOAPEynwtmUghgC1/iUAXCttOLTmbaAgwZBJjQQbDQ370C5sYJAVJBhSibc9/D/E7UyTUTPCVLARra6VcBKjt4XLhrepZmHntgPSRzLLbNVR22kgL1NOw/dbMw9rn5Y7cHp5JIg0QEeXW8NTIImGh0OZ+mw7q8f02xdreDr0+uICJUBLsJhG7ga3DxWUn95Rf074SXAwpTK1AgmIhMgnmM0GdyrNE3E06UlYCgPnp6T6RXeSAxDOrzoW1LwQ+C/7ULZyG7lgq3vqcU0noJA3WkpZpBcjPGIDfya/me9vkcUpOfI5IgE++oy7OoR9fJrmzfMA45cJ4TxDiiujui5bEGeny5ge6uIzYjyBvhzCcIxa5L0oINzICo2uEEkdAtPhQnMS2DCO901Hz+hq+3McUMbD7pkQjVqWWNret4yrD30wtcR5jjkX8OasLD4VmWOUX9ybj31w98A+xGFATVyGVjawjugXz13N/la2HngPK1NRBhTR5M1s3iZibXtqxJ7n6422eHYTDqzCVKny/+yqgKW84INh7+0Vj3K3LtdxCQJUvWRwEfEFsnt4iot6hW9u+Nd5a5SpqFCtOlifidtXa3mf9BYemDOJhtSxGVACRyFhUQ3luTJ5mpiYmJgdFqYmJiYlSpiYmJiVKmODUMZbMUQt+oqL/AFtfHfExKlLvPPLUldTiKOREs4ch1LBsuymx0F9TodsZhxWsqKau6NS1HG7Ld51Vnyobmwz6XNtFC21GNxwC5w5YjraaSMqhkynpuwF0btY7gE6G3bHFNtujK6NiAeU+x2sZFqGoKF0m9ZJzQ1LVhpYhK+QZc6gKHc6KozeJjbUqq6AE9xgPR8RqaFkSWMSKwziCUXKg3F1I8cTGxN1IPcg4KxUdfBSwLNGael64jf8AK7ZnJYt3y7rfQHTcY48a4jTsJTZmfqOGqApPhC2CD8qh7ZFGoCEkkliMDwvbYIjDZcyLxfMQNBJsBuSBJ0AoDgS7+ZMK9PGn/gvNMk1KJKMr0ltG8GVmnhJ/MHLN1NdQTGS3kTcAV9rETyQxOHfLaxEiiPUaa5ogULb2Mi37KbYVuWeXInjqw0shaNQLwm4KlSx8I+PUEZT+n6eOP0U8KAJOssbLlBvd108cYewLR63yXIsQcosWwy3jcMcV2STChzFjIB18DvFRSHOyzEWPI9YpeiqCCqyG6qbdM5myXIuyqSFJPub/AEtYpKmSlluOosZa46kWjWN1bITa4NiCGuOxxd5FCrxGIHX4gL20bIfK4NiNCPMHDxxzjQdJ1CiZEbpSIRYq1gRY/tHMoO4fL2wrxHiJYxIwwazJUkEyQBdRFpBEzzNz1qYdjO32hVBBt5DxoJwyWogq5aiXwqUWZ4gWIaNjZnUHUFDZspF7Ej39UfL6sUjdIhNlJjlsHhqk+Ihu4a2txZgNRtjzyxXU6U0TSu7Kszw5yfCFdNFYHURsLG2tmW+2PUnNkcSww0KCQRyPdJNTZNcytewDXYg/K1tDjOjEl5SGUEKFswGVMICokk+oVM5tRCTTaezCQVm2sam8fduXU1945xL+zpaIUzGpUxOFYM2b4ReS4vvozd73wwcvfY9TtSxmrWVJ9S4DgAeI2GlxoLbYC8kV3DoqYSyQ9aqErSKqrdowCMhZzZEUWvdiN8UeK8USsqzUSQtMBYNBTh5EHYF5DZS1v7tQDlGu5xvstowDRbQTIuT+onab+QJIFhelVK7VWZUdBsB6fKtU4Hwug4crJC6R5yM2ea5JG3xNYfIDDHjHvsx4XT1FbLK9MUaH4IwgEcXkXJOZpSb2BGmUnyy7Dgjk2J1IvP8AiaM2ZFtKmJiYmB0SpiYmJiVKmJiYmJUqYmJiYlSpiYmJiVKmJiYA8d54o6S6yShpP7qPxyH0yjb+K2OgE6VwkDWj2A3NHNUVDEHkuzucscS6vI3kB9LntcbkgFEj534pM80sKLFGtskM0Tar5hxa7dyL6XFr4XOIST8Rn/EljEuU9Vsrxx08K2v/AGgB8RY5iL3sBexOOJW2VFIMkagXi03Og9b6C9cTmWQkWnQnSq3NHNtRWvlk/EtcrTREmNLAm7FdZWAuTY2HnuMeoJaWamiWD7wa5n6aKG8I1UlzGnhVCDlsB2JINji7wyBpWNLwlWAItNWOMrMO+v8Au4/JR4mtr3xR4vwKnMsNNw3qzVKkiSdWsrHvYDQBf1ggAd23B2nkGyx57eEcucec60/ieELSJaMqi4NjH7if09ATPhpUpuCTUtVHFLJJS1EptaNEaNlLWB0e24JtlsPIY7rLlYUzFXo3lZYyCQykEXS7WYOujKT30vZjblwzjUS1NU3Feq04BAkRlJVkIACW0v23yWBBBBOF9UWSMk3CRMAjuLFlLD8MgNYsAc9gdBn1+Gw8Rgs7mdSrWGgsbwUkQe6SAm5IBVzrFS5kGUC99eXI+O9uVEYqpuH1skbN4UckEoNdCEbbTRrm1r21wQopKpknqI4nDuYQyGNiJSNSwFvS52FpG1vlwJroIjGSIwxto/UYKo108TOL32UMb9hiyOLzzmcQJPIpjEMWUMciXT4rEjNZde5LE3A0ws812qQ4EjNCQtSoAOVSdgd+pkAW0qyFZTlm14A6g/LpQuGZg1RCyFBL/uzpkYPmXfXTVbAXIY6Y7wcKW/wh2/ScwUemRLzt7sE+ePslY6TmWeGRBYRrdQbZAFAYSLaQgDXUHvcaDBOsrnkh6ka0zw5grtkdTGSQAWTOQo9UuMNOuupKcogKiSDbNAGvOwAvJ0vQ0JSZm8T6eFD6mO9lkJIG0bMlPGPaO5c+9lbBHg0FQM4gugdbHoQNe2m0kpS58vG25trrgk3KboQpreGox/KKmVd9tAwwSi+y2tvnV6QkjRhLU6gjXXNsRgbza1N5beYBTPVJMekURHxT/v1pbpegrJTxdSkqGNpJppmiVLX1IVrFiNhoLnfG28ucNEECr15KgnUyyOXLH0uTYeQH9Tc4ynhfJlZFUvGtDTOAMrSEyCI3AO8jHPbvlQ6jcYbOXPsvMMvWkqGRib9KlLRR+x1zMPpi6QUyhRMayTmknYCSUgbDTzq6J1A+ke16fsTExMUpipiYmJiVKmJiYmJUqYmJiYlSpiYmM7+07mmdGWjpGUO6FpXDWaNPU2yoCNc5N7eWhNkidTA5nSqqVlE15+0Xm8urUlDJI0wP4rRDwovdWkuAh8yPKxI1wnUfEFp4OkOkkreENBLrmPeWWxVQNWIDn0A7cqri9H00pyIisYJd40Yhj+lCbm5/NKbGwNt9K1er1TJCkRRbgZ3AVY1zWOSMHKiizXN2Y5Gu2hGEXCcQEpeQUtgze1hoTe4/6xI50OcpKkmTpb5dPGriSQ3CJIalzvJk6rt2Nmm/CiW5tcBztrfTA2Dg8ZrOnLKlPCbhnGZh4CMwvbxHNcZ2AW6mwFgMGoq+IzdGAs7KPCIhm+AZYlDHwWS7Ss5NuowOtsUGo6Yskkss6DMI1khW0EVr2USN4mtqS4GpzH1wPDO9mo5wqCnQiVGdLADlaxESByBUrU2oONkSD5e/3pRsVb1qmj4YnQok1lmbTMO7SN5ED4dzbWwFl4S8VSNGpOGFUS3/AIiukITN/EfhTytqdlHdg3H+GS09RHEXilWa2WR4lBNzazMBmOtu53BxT4HTS1EwjULAcjPmSMZvDcaE+IEt4bgjvhxJQpntwoZImb6X6Tsdq0/+Xyns+zvNhMgq/cr93S8Vb4xFSRRLGFLWOYyEZZpjawCg/wBjDrfxDM2hA74q8S4BK1EtYxULeyxKLBEJsCNe7edyb3JJvhy5O5Xp2pI5ZIlkklGZmcZtydr7afPHKspQtFX0xHhgu0forASoP4WuPljM/wCbSHwyxMocSFTEZc2VWUXi5F9T0Fqz3mHH5eeMlQJ84kT5DTQUjvwg5Ii7M15hEFGtlKI+g3uc40Hl640LidRL11oqDJDkTPI+UEIOwAta509TceuK3D+CF6jKQAKeaGQj3plGns6rgxwmltWVkhtq0Sj0AiBt/Uae2M3inE0PEKVCihBUAfhzLKQJGhgGb1fDYYpsLSYneADN+pFA+XuNVa1zUlYyyXUkGwtoMwIsBoRfcaG22OnE5YamlqBTxqjSzpThgABIVdSG00tYsb72GKFVN034lWMO5p4iP1WCkj2stz6HBPlPh2UQRH/5ePquP+LNfKPdYy384xXEIaajGJASUhuQmySpKQtVhtmKE9CZ1qNlSvyiZnNrcwTAv4Sa6TcmCNFSnipGAADGeNmZz3OYbdtAO52tgXS8WehkyAvQOdQpJlpZNd7HVL+a7d7YLcx8UnkqEo6Nwkls8sn6F0sNjvcHTXVR3xX4VJK9RJQ1wjnATqI5Uai4Hy333BB1OOYLFYptrtn1z3cxAJ7TLMZoIKFDora4irOttleVsReJ/TPLmPKm3gP2g5mSKsRYXkNo5UbPBKfJW/KT2VvrfTDnj87Rqq0/EYASY43Vo77qRLkv7kWB9saBwr7VJHiTp0VRPkjUSSXAuwAzZdDm1v3B9MerSZSpSiBBAnQGUpUDc2PegidRSSXLgdPHcjbwrScTAjlvmeCui6kJOhsyNo6HyYf/AMDgvixBBg0UEESKmJiYmOV2piYmJiVKmJiYmJUrlVTFEZlUuVUkIN2IFwBfS52xiMFVI9LUVEwRJZKg55HAceHsqHQ5D4VWzaj8oGZdtq4S8bqrFCykBhupIsCPUb4xXgnL04NStLUMIAxjiZiLyZDYsDY5VDEm6i501G+FccpCcOVLUBCk6zBvpofcEWki0ioCisACbHSqX+xZwDNKr9aWRVQykFrnKFJ7XLHPl7CC2x198U4iHmJAd6XM0c09ja7J01+UasCCd2Zz+YYK09InD2jWWWWpa7PFDHHdgSLO5GY37gXOl23N7GeC8UpKwSGNRmcWlRlsxGo8Q2PcXud8YT/EFI/P7MrQBAUkFIAJiwNxAHdOmbnAIMhgHuZoVyNzI8PfpS59mdOI5aqKQASLlB9gWBsfK9j8xgjyrQLJSTUUwuYneM3F7A3ZGH1LD2xTr+HtRVMUiXOUZUJ3lS2sJPeRRrGT8QAXdRdsgo1MoqIz/aIA3k43RvcXI9mt2GEuK4sKKsQk2dCFJI2W3b0ImORtsaNhmoAbI+GQfBX39zStX8LaXhOVv7alzAe8TFT9UFx/Di3weJTWK6tlLRmZB+qOYXdfQrMM/s5w0ClXx6fGbt6kqF/yAHywicbqYY6lYoITU1EarHGoLBYVUbXU3Zr3JNwALDSxuPBYlWODjCQb51WiAFRmmSAADuSLEx3iKs82GSlZ6DxjTz+9KeqWlWNcqCy3Jt5ZiWNvS5OnbH37st2OUXcAN62FgMDuXpKoo33xUV811yEWsRtoTsb9zvhU4HUsONTIWYreSyljbz22xls8PW8p/wDMBLaSokXCtDrTK8QlIR3fiMXtHlRfhNNWR18skqJ0p9wrglMoshsbE6aGw737YaVQC5AGpudNzYDX5AD5DGdcD8HHJh+oyf1GfHXnGdn4pTRI7LogOViD4nN9v2ca2L4YrE4tDeYCWQqQCBAFpGY8gJnlalWsSG2iqCe+Rc7k+FMfHOERCBQ9lgiczSA6lrZmsP3mbX6DfQHw6qaRaWUkqKmteR/kGVE9rLb5YcOJrKYnEGXqEeDP8IN++h2/zthH4T9ooQmOogUBGJLwi6g5jdsvqSTmB1vtrgfDRicThV9mnOoEzcTCgbwdSVEGZM5QItVsR2bbgzGARy5Rv4fOnHh3CRHLPLu0zg+yqoUD63PzwB4hXiAVNcdWe0NOPMDY+zMGf91RbfDaCGHoRsR5+YwscfINVCnhaQaQRbhT+adx5IB4V7lT8kOHOl189rewn+hMd3oO6JOyQaNiE5UDLzt4nf3MdYrxy1ykkdL/AOKAZ3YSyBzoLXyhuxtcsb6XJ8scp6OKvdjTVFQjRfC65uiLaWUaD6H11GC/HKaMQLGwd1LBRED4pm1IUt5X8bH0JOlwaFXwyqigeX710zGhZYo0XooFBOQAi5Fha+nnbth5rFLeWcQp2FqUcs/DcgfDlVNrbAAC6jYBU0EAICZAF+frI++VUYaashm+8RLkq1FpFA/BqlHcEaBiNSpse4scabyvzRFXQ547q6nLJE3xRt3BH+R7+hBAVOAcVNRSJNJ4CynMdgLEgsPIaZvTCxQcwGM03EENnaYU84UWWZf1W87AEevoLY3uF495xasO8kDKrKCNlX7v9PdMX7th8OirzaGwFoOom/K1/G9+fjrteJiYmN2qVMTExMSpUxMTAzmXji0dLLUNrkW4H6mOij5sQMdAJMCuEwJNUOeuNpT0U95UjkaJxGCwDEkEDKL3Jv5Yyam44aVqCUf2DQdJ9L2Ic9T5g5W9bYtUnBRUVNqofeKiRepUMzsohU2yooX82uxNlHbBCq5DEaMsJMkTatTyG2vZo3/K421BB2JtjIxnEMBmDDpO+sQQQU2M2O6SoAHmAZqJafV30j+ZBm/1j6RVmvqjDUCsjHWgkQLKyAOyBb5WWx+E38Q9L+WLtTwtJStXSsoltcMDZZl7o/vtm3UgeVsKnB6iThvUZQ01MT41sFkhfS2dTtppcHK2hvthv4AkDDrUrWjk1aMHwhtz4fyN5gaHy2OPN49pWFAcQZAGUL2UmPgcTsoC19QBbenWFB05TrrG4PNJ3Hy9q61tJHW0xRgQHHf4kYf5MraEehGxxW5eSsjpmFRlklXMEGbVgLgZm21I0bexF9ccuZOa/u7LFChmqH2jFzYeZtr8h5X0GBfA/tIjZXFXlhdSAMoY5t76WJBFtbnvhdrA45zBkttZmyoKA1VylIF4OhIF46URTzCXgFKhUQTt57SNq78lc4PUPJFUWWUEsotbQbrbe6nz1sT5YWeEcW/2bWz/AHlGOe4zC1/izZhci4b38vLBTjXBzUTx1nDWVmL2cg2CsBfM19rjRhbXTQ5sPZhDKOoqk210uL97XxpYjFYTCZilvuPJAW3OVSFJPhYTzF/Cl22nXYBVdBsrUEGlaj52kqZ40pad2izDqSMLWHe2thbfU3NrWx543yZM1X96pZljc75gd7ZSRoRYjcEefnhrjc5iuWygAgjY3vcehFh/MMc6eU55FJ+Egj91lFv8QcfLGKOJdg5nwiAgZYIPezAn9U2O2w5U8cKVph1UmZ5R4RS9y5ya8M7VNRN1ZmvsNNdCbnU6aAWAGKnHOUKp6w1UEkWYFSqvfTKoXyIPc/PDRDKwikO7KZbfJny/0tjrHP8Aghzv0wx/lviw4vi0vl8kEkZIIEZeQGwrpwLeTJtM63nnNA5uIVcVFM9Qq9YXCCIE7gAMdTsSSdtBih9mXCclM0rDWVrD91dB9Tm/phupb5EzG7ZRc+thf+uPUMgZQw2IuPY64EriRGGdYQgJzqBJTYQNEgcpvrU/C/mJWTOUEX5neaz/AI1xiatr0p6RyixMSZFPcaM58wPhA73P6sGzV0UPEbMSKh4wpc2ykkiwPk7ADawtYd8L0UFRwmSbJB1o5PgkF/Da9g1gfPUaXsLHF7kblt8zVtVfO12XPoRf4pDfb08hc+WPT4trDow5WlUMpbyoykZnFKuc28A6g6VltKcLkEd8qkzokDl/NPJjBIJAuL2PcXtf62H0wC5lpZKi0APTh0aaYmwKjXIvnfcnYW76jFRftEpjUiEXyHTrflzdtP09s3+muOHNPFUZ/u8pL3ItTQ3LyHdQ7kAINjlGve+MHB8OxbGJQVoIMZhImBzA5jrABgqgU89iGltnKZvB/jz6a7VX4zxM1QNJRZVp0W00+0aKPyg7WsPn7XOBvEuEKYog7SQUkV+mOmzSyndpGUaJftmtYdtcOlFSLDGrzCKIR6hFIEcdxb4jbM1iQWNtzYakmuOeaFn6fWBzaXKtlN+xJFreu2NBjHOtnLg2lKQgkki5nQqKoIzEbxAEgD9VAWwlV3lAE7G1thE6fPflVHljmmemmgtUtV0U7iLNJ8cTmwAJOo7Gx0IvoNCdcxk1fygoMoiskU65SgsojkXWN12/MLEb3YfJ25D5n++0oZ9Joz05l7hx3t5Nv9R2x6fA45GMbKkGYjXWDpmi0gyDFjAO9KqbU0rKrf7t0+9qY8TExMO1KmEDn3iKS1MdMT+FTqaqo8vCD01PvqxHkBh/xhHFq1nh4pJqZHqQj+axhrL8vy/LAngotkJMFRSmeWYhM+QJjrFUUYN+p9BNHq5jTER0ah6qqdpC0nZdyWPkPhUe/feUfMNVBpXwEL/fxDMv8QW9vcfTAimmi4mkRSVqeshWw1+K3cbXF9dNRc3BGDVBxyqgIjrIJGt/8xCpdSNrsFFx9PkMeQfw+VvsnG0qcHxhUpc1MFCpgpiIAB8KcbclWZKiE7RdPgRsZ8PGrtZRR1aCanlCyAWSZDf+Bhsy+anbFPlThbK0kksAglDZT02YRyaA5sl8vfQjvfYjB2kgiuZY1UGQC7AWzeRI0ufU64Uq3mGRq2VlkKU9Gv4gFvxG/Tr3ZvCD2ym2pwhhO3xCHcM0YSBqqZF/gtrmUYAIibgAzTDuRspcVrO2njfSBXLnTlCTqGrpS3UBzMqk5tB8Sd723X6eWKHIvCaOqidJImaZdWcs1rE6FSDYH0OptfUXt84DzRXCogWXxJUtdQwHwlrErbUAa2B0tbTD/SxQq0iIiqxOZ1ygZs35v2gdRfzBGNjHYzF8Pwv4R1UqgFC21QQAYyq5gXEc6VYYaxDnbIFtwRz3FLHOVP8Ac6GMUxaLI4UFSQSGBzXPckgG/phJouK8Qlv0paqS2+Rna19r222P0w5/aIjJR5Dcr1FKNuQPF4W9ux7jfUXKVy3zVJRZ+mqNntcNf8t7WsR5nGxwNtbnDVOpQlxzMYzb3EyT4nzpTHkIxIQVEJgafxTr9n8tX1JVquv8Klerm8yDbN8sNjC06n9aFfmpzD+jP9MC+T+NPV05klsCXZbLoALDbW/ffF5ZSY42PxRuA3uCY3P0LH6Y8RxVS14xwrQEn4SE6TEW8xW5gkgMjKSR11vWcVP2j1YZgOkAGP5PW3njzSfaFVM6IxiKMQpXILWJAI+mAMk3SqixF8k17eeV72/pjReD8+RVU6QCCwe9yxBGiltra7Y9/wAQwuHwrQW1g0rTlJKrCIEzcXrz2HdccXCniDNhe9NPEnIjYDdrIPdiFB+V7/LHPifEEp4rl0TTKmc2F7aD+l7eQx6qPFLGv6c0h+Qyr/Vyf4cIP2qcUvJHADoozt7tov0Fz/Fj5/wjh/47EtsHQySeg/1716LF4j8Ozn3p6pOKQmHOkokRfDnBuSdBbT8xJGnmwwB534RWVDRxQsOi2jjaxGt3O5XyA7jY6YXfsx4rknenfaTxKD2df9SL/wAoxpP3kZ8g1IF2tso7X9T2HoThvFsOcE4gezAVAkFQkQRY+IM+YpdpYx2HvbnH39zWPV/DJYXmoljWZsytnWMmS1gRaxNgb6j13xqfB+GZY4HmVTOkQQvuw0Fxfvtv7+Zut0NAtJxGaaqnUCRSY2c2zZiL+ngAC28mXDhT8Qik+CRH/dYH/I4c4/j3H220oEjKCVgEZlFIChyjmPLagYFhKFKKtZgA7AG1cavg0UzhpV6mX4UbVV8zl2JPmQdtLYqVfCqWVXpwkVypuFQeAnuco8JvYi5BNj5HF/icKPEyyBihGoXNc69sni+mABSpWPp0UEdLEP8AeTEX175BmNz5vr6DGLg+0cSIcKSk2kwkdZmSeiUk7zTb2VJ+GZ13P31Jrzz9XLDRZM/4hKZNNSUZWJ9LWvf1GO/JcrR8ZkVRZaimEsiDZX8Jv9S38+AqctMkplZXq51NzJN+FAhHe7eJ7W7eEW7YrUFRXR1UlVTVFLPOV8ccbZ7oLHKAQLgWHwtfT119nwhLGHGRLgIhWZRsCpWWBGqUjLqqJ2EGsrEKWtWYp3EDoJ9SZ2mt2xMCeV+YEraWOdBbMLMv6WGjL8jse4IPfBbG4QQYNcBBEigPO3Mn3GkeYAM5ISNT3dtve2rW75bYy7g/Ktasjz9eEySE9aN7sGLeJlcAWvrew2vph0+0cZ6jh0R+EztIR/y1BH+Zwg0nBOIuGl6xpopXaVyXKlb92Gh2A0v5XthHHPEI7IOIRIk5xMySAAP7SbCZiqhMrzFJMaRt19xXbjHJif2gV6VxrdLyw38wVHUj9yoAwW5Y4lWABH6dVGNBNFKjMP3gxBb52Pvjlw/jDgZY+IQzlASepC+wFz40byB11xfreX6WvTqxsqyf30J1B8ja1/nY+2POYnEqLfYY66dlFKjl5fFkXf8AqV4Gm22xmzs2PKRf0kewpkOMqraxqGrqkmgE0U7E5W0DDMWUg2O2Yg9wfK2HfgNJ9xpiKmVb5iS7ObEX0+I727D+u5DcX+02JfDTIZm7Mbhb+g+I/wBPfC/B2nm33WmG+2bNiboFjIObaDfWaJi1IUhKlqyKHnrtG9eeWeGzSy/fZ4ioRAkEI0IUC1wG8gTa9sxJOml2x40nUMjWZScrj4kPcEH6MjfOxsR5irJAiNIl7opYoCSpIF7pva9/hufTviNAsn4sLgMdM66q1uzi/it8mHYjUYycbil4l7tFDKBZMXSANvnO5k2vWhhmQ0i2956nnQD7Qsx4ec4AYSLexuNyLjvY72Oovhc+zXh0UzTrIiNZFyllVstywuMwIvt9MOvFaNauP7vOWiYkNZSLPl/SxFmHciwYWFwO9HlrluOjkdA7iSRSFZrFXA1BUZR4l7oSfPUajbwvEm2eEu4WSHCZEaRKbzysdJpJ3BuLxaXYGUD+avQRLFGWjRUeFiZUQWDAgZyAOzKA49VA3vi6IwXkS/hmTMCNr2CNb5dM/M4qVHHqeOZs2cMoCMwRmUkklV8IJJuGA0tfOASbgSk4zAoRUWchdEPRlIIa2XKQliGBAXzAGMdWDxjgzhpZkTME6318dOhp78SwmwUB9/zWTPBnrCj/AJp8rW9ZLHGp0XJ9JTzRvEjK4LW8ZI+Eg3BJ7H62wmwcsK1RHKJ7CV2kjcwlVYqRIQMzBjow8Vrdr30xoklSvVVr+FYWe/oSlj9A2PT/APkmOc/KaZWoAoOYd5M2i4IEzcVkcMwwUVqWkG9jY9f4r7A4zzSE2VbJfyCDMx/mZh/DjJIataviIklYKjy5iWIACDUAk6fCAuHjnHiJg4cFOkk+h93u8n+ZX+IYQ+CcsPUxs4dVAcIosSzsRewA8hqSdALntgv/AI7h22MM9i3VZQruJVyAtI8THpXOJqU6+llsTF4++nzqxzLKsHEGlp3VhnEqlWBFzqRcafFfTyONVpuIRdFZl0WWzCwuzFhtYalu1v2fIYzDmHkOSkh6rSo4BAIAIOul9fWw+Yww/ZlxlWjaFyM0V3QncI3xW8rHU/vYnG8Ozi+HN4jDrzhrukixIsL9QY9SapgHFNYlTbgjNeOtMnG+X0rYlWYFCCWXKQSuhFibEeRIHloTvjJZ6KJI3R+p96WQpkFslhYX2uTe4AB8j77LFVSSm6Lkjv8AG48T/uqdQD+pvkp3ws8G5VSCqlqKqRSeoTFncbE3Dtc720A7WJ8rZ3AuKnBNOIdUYEFKBrMm29jPe3pniGD7RaSkCTMnkP55Vb4TwOqThohEnTn1KEG2S5vkJ19b2Gl/THJYKajs9ZUNUT+TkuQf2I9bfvH6jbB6HmCmeQRpNGzteyqwbYXO1xsDj1W8Zp4L9WWOM+RYAn5bnGT+LxSnFIcbPfJUQkZVGeRyk5fnej9k2EgpUO6Ivcek60uv9plMGs0U4U7MVGvbbNe2PXNEaf8Ahq+EgiORczL+aNjY/S9v4jiV/PdNL+FFE9UW8OQJof5hex9scqvh/wB24PJHMQrFW0Gtiz5ggPc9r+52F8abeHQwtpQaU0pSwkpUZzIVIUYgER4QZtSynCtKgVBQAmQIgjS+lMH2XzZKjiNPsEn6ij9/MD/0rjQsZHyLxEjicMnatpfF+/GNf/tn+bGuY9igktoJ1yifEWPuDSaN45n01HtSFzxODxLh8fks7fVAB/kcLqTf7R4YYo3/ABgqq4Y2OZCpN/Rrb7XPocGvtWpmgem4gmUmAlGRjYsH2t6/F7Xv2OM7/wBjwVMhmp5JYgxJKGCRypO+VowQRf2IwhjcGlx1D6iU5QkpUBmAUlSiQoC8HMPTyrqXSnMgCZmRMWIAkHpFOXAuM1KKIp6ORSq2DRAFDlHkDYE2tod7bYO8Pr+qCelLH6SLlJ/qcIcNXUQn8TiEgUbXppXP/uRj/PHv/wCJPSBGY1DdiYhCB6mzMT7ZRjzuK4K7iVFWHQkk/t7QDr8Ygf8Atam2sYlsALJjrl+hn2ovz/yzLVKjQkExZvAdC2a2x2vpsfrhR5er4xW0oeJKcxFlcjNdnIIGa9yDew1PftjWUNwL9x2/0wA4lyXFNIkmeQOhBBJD7G4BJ8ZHoW9rYDwzjaWsOcHifghQSRqMwIMjQ62kWor+Bzuds2byJB0MfKi0tRIhN4869ih8Q91a1/4SfbFdUilYtE5SUfEV8Lfxow1H7w9iMWI2mBAZY2F9WUlSPXKQf+rC/wAy8709PJkMZmlT0ACEi/xEE3sRsO+MbCYV7EudmwmVR+nSP+wNo8YrRdfQwnMsx98qMVEhy5alAU/vEvl02JHxxkfqBIH6hjxIhyhXvPC1isi6un6Scu9u0iajuN2wP4HzoKnMgTozAiyyHQ39QAQfl3G+2ClIpD3MbQndspDRv5n0Pe5VSfXF3sO9hVFDycqhtPuL+4kdIqzL6HUZ0G335il3iVM7UpnpkLyCof8AEzWaMKXAyslrKzqXsxCl2Jt4lwTTmWrj4c8khP3wTCMDwgG8eZXy5NRku3kcpNwtxhW5P5uaBp2VCY3cyhQxGSzBnt41W5juAoHiIW+iYYv/APU0jSiZoqpZgEYoHVlznMUtIT8XRaQjULlJX4gMfWEZWkBtUd0DxtGt9K8lOY5gdaocNMlqaSqC5yZbyNISzDpEo3iuCF8aDKwUeOy/mwSiqFcZQwIaOniJB7WeST/BfCXznx+WpZHYFUYBgoZmVrj4r7Eix3uynMt7KML6uRsbdtPXQ/UYw+LcNGKcDwVEpjmJCiedeq4Ayl5paZuCPkIPsa1eV0lGaYKVv1WLLmyIbCONRYkM4CkganUfmGOtJAI3zLEgmceGJQFESeblRYE28TakkZVuFwncv80MzBZSubMWV2BIzG93ZRq7gAIiiwH0w2rIEFnZoQ5vYm9TMfMhblfKyi4FgMlrY8ficO4weyOnK8EdPudAYEk6DuH7JVxf7+/uauEqCVCieY2z3Ayr5ZjqEUdlF272YknHempBFeR2W9tSLIijyA/7mJPqBpivG8gS0UaU8Q/NJv75AbD3dgfMY5xCEkNd6pxs1s4B/ZsBCvysfXGcQSCJtvFz/CR0m3WlykG/3/Aq6vEc/wDZIXH6z4U/mIu38IYYReLcsCp4q8cr5M8QkuovcgKpAv7Mflh66s7bIkY83bM38q6f48dI+HrmEjqjyqLdTIAQNdBuQNT37nDOAx54epa27EpIEGTJgg8tRSeKw6XkpSdAQaA8J+z+np5ElVpS6G4uwt5bBRi/xTj0aMYw1OzjdJJglvkVbtr88FwcL/FuUKSSV6ifMdBmGbKugtfwgE/XHGcWMW/n4gtSoFouZmwiRbXcUJbRaRlYAF7/AHeqgmrmYLCaCIHWysWJHyGvyGFjj0GZrVvEFcKSenEpYg+QFggPa5OmGWj5o4XAcsWSM7ErEw+py3OOnNnXMH3qkqXyquYqCCjLbUgW3G5B032xv4R53D4pKS12YVZKlJykn+opcN6QdQlbZIVmI1AMiPAEV6+zKCOrqhUKVSOkTpQwXu/iBBkftqCw07+3i1fGW8o01uLRSIoTq0XUlVRYXJUbe+X6Y1LHqmloW0hTYgRprFzN97zffWlkgiQdZrPftQiD1PDUk1jaV8ynYmyZbjbzHzOKHKMZkgSoeaR2cElSxEaakZQgstlt3HbBn7W6U/c4513p545L+l8v+ZU/LC7w2LJFxCnsSI2kKqpsckqZlANjY7gaHXGLx9BWymDGnpmhXqVonnF6PhiEumR/uLfI1YqftBo0NhIznyRSfoTYH5HF2lqoatfFA9rX/GhIBHoWBU/I4B8F5p4ZEidPLE7KuYKjE3tsWC6ncevzw00NZ1Uz5HQHYOAGI87XJF/I2PpjyuPwycIO4y4jkpZgnwASPYmnmHC78S0noB/mu3RGXKBZbWsPDYbaWsR8sCOM8QShhaVjI/5VQuWux2F2uRsdb7X3x242ZgAYWK6EeFOoxY2y2Ui3nqWUDS5wKrpHlGWUmxt+C/TYnv4kSGVr7bEbaWwDBYXOUrWQUE95MmSBrtv09qK8+UgpTY+1BOFJxGvVpxOI0uQiW8JI7AdhfTMbnfyx4p+OwwzhqqBkqVsDn8S27MjsSy+l8y9gQNQZlq2p+molMa9oSI00vsq5GmI8gI8x1ub7e+KcLjqFHXEpW5yNI3TOo/IoBdmtrlKgHy0x6X8UgrIdQAyqQns+6oDkdArqD4g1mdmY7qpWNc1x49KCc3U8crfe4JFWSy3Bb4hYA5lt4bC2pJVha24zWuF87CanlikbLL03VWvucpA1b12J9m18TL3E+CS0ZVmBkgvmRiCrpruVNmXU7HTxaFWNx0h4UtYryGdRJqwZiLEKB8bsc9zewABygXa9wTrfg8KvCoDi8yEnur3TeySImBuDpppS3bOBwlIgnUc+v+qt8v0Ky00gzIGubgH4mGYKLXsC6uQpVfyj4tgxU/DY3kPhvn7C39mQpRgA2qqRoWGhOiiwCr/KEbRLPG4yNFmzXADAMlvjLKLeHNlLa2DAixOHWFBa5v4lS2puQFNyMtwCN7qzdtRcHGRxjELbfWEqkHSOse0RH2aawqApAkfYmkDm2kP4b5g1zuSQWDZrXPexDXN9c4sMuUstWw+8yMJ5YafNIqyMXJJNhGpscwezCwRzawF7E5jrjrFwGnfaBFbw2GgszQzS2Izdrpp+yOwvjRRjw3hWw6DMEx0mL6bzWhw3GDBuOEJzZsu8aT0POs/RiCCCQRqCO2NI5fSV4lkjVxnGpjEaZiNDmkkd5G1B1sMfKTh0DElYog7MpDug/wB4gkSwAK2Y50O2m2y4vUtFGqHp04Adc2SwUlc3jisCPGttDaxuATucZPEcUl5ISBBtrGh8x4i+14F603+LduAAj3n6Vbj4W97mGLN+qWR5mH8yi3yIxd+7zneVR+5F/qzN/lgLNQQMoUIhWUhkCjIrFb2Ck6CQDdH8LWOg8duI4VFbMYlOwOWAXXN2lh1tbQ54ypN9LLqcY4cLuV+qZ+ajvI8bazCCsWs/pHr/ACKYP9nn80szfxBf+hVxP9mw31UMf2yXP+MnAWp4TD01uqE6dNi3gv2Cy5SwFhYB8y7AXxWFKqyHNEpkkuWR0VZCe5Bt0Jj/ACtrqd8VRhAsEpcO+wGn92gGp0BtVTiljb3/AMU2R5bWW1hpYWsPpj5POqKWY2A3NibfTAGgqyuYKRGqLmZQmTKF3vCwzAEC2ZHYX7Y40fNxm8VN05u/RZulMvte6P8AK3ucB/4x0qJAlIiTprzJsmep+kz8UmL6n78TX3jPNPDWQiV45h+kDOTp2Pb3uPcYG8lKEoahpQwp3ZsinUlCMpt6k2Hqb4vT83RIbzUdQj+ZhU/Rr64qHjMlfPFHHDJHTRuskjuMuYJqFPa1wNLnYHS2N5rDrRhi0EKSiQpSlLBACb9yAO8dBEk0ipaS5mzAm4AAO/PoKZuQyJeI10naJY4F9hmLD+YYf8Z99jxzxVc3aWqYg+YsD/3Y0HHsENdihLX7UpHoBSiVZu9zJ+dCebeHdehqIgLl4mCj9qxK/wCIDGPNzE0E8FbYtDPCqS2/WnhI8swIBF9xfG74yDnageirY46GUp98Ys0TKGjRiwGYXBsDcmwGmXysAN5hLyCCAYCpCjAKSL3AMEQCDB086qpRSZHTTntbfcedU5+fOo3/AIGkaST9bJ/+Bv8AMsMfI6ziNyZXdm/+np0UkejyZSsf1Zte2DPLte7zSxh2kSE5JJHsMz66RogCqBbUm5298c6znbNIYqOFqlxoWBtGP4vkddB5E48pOVwsYfDJMAElRmAbiVLACQRtCT4GnNU51uG5sAI9ANfcV44bHXTGRayGMxuMyrnACkbKcrElT3uDvr5Y+uUUdIM7kE5oKJMianTOy/D5El1v5YYqES5fxjHn/wCGCFHp4iSffT2xRrUmByo0UFOq6yD4hbcBSBGo9Tf2xkpxnaOkQlI2CZCZFpE5jP8ATBOs2pos5Ug3Pjr9B62oe0Ip1GZo6RDskQzzSEAD4iLluxsrH9rW+PSw9JQ4UU4bYkGWpcnUqM17MR2u58wLGylW8fLyiDh2cs7eKdmJkkI10Zj4V0vbS/kBu18u8XFXGZAka1kS9Ns4Itr6ahSb3A1uCMauLwb+HZDzgsfiH6gD8JUkzYmRKysjkDalWnUOLKE+XLrB+giunREdjIMnUawgU55Jjf8AO7atoQSuiqL3Yi+FrivKxSZnoiBJH45I1vkS1ioDkjx28VtLAXGXQFmAPV6cRDVBA69Rl/s1tcAC9gx0yoLjS7A96deOqvSg8EAlWPONRK7N473FmVdb3+N7A3AINcFiXWXMyVagTPwwdJSbmf0z31DvEhIg2ebStMEaac56H57DS5pKqeKRTyJ97DoylVkIPifUjxZtAVBOoG2ltrUjxhy+kzqu+e1m0XwjwkDMtsi9hc2sDjR67lxwWcFT3Jyqzn3Z7MbC2ue3kqgYXK+GJgQ0CuQOwVW+sWg93Y+xx6TB8UwzoAQiRERIOXwCh9YiNgIzncM4nU3+fofpQiPj0cLzCIZ45kMd2+NE1GUEELqPFe3cdwcMXDubYGkDMcv4udgGuLdHo5bNk9G0zd8LPCODwTy2DMqC+dWsXQAHxCws4BtcgAgXOW2oK0HJ8UscLXI6zuoIU2GTOQSc/wCYJpp39MG4g3w8Ah4qCogm+6Trtoj2B3vRhT/6Yifr/Jo/R1ZKwp1VVmhKFiQuV4yGibKQrEEXGg9MXp5JZSts0ZlXPFcWMcyDxIx2yuL9jcZj3GEyXll4klaGeyxydNxnIAbMF1XIBluRqe2OqcB4gJOkDT9TLmtaLNlva98lyL6Yx3MBhlHtG3kDX4hB56dJT/aI/UZbS+4O6UHbT78fPwprMqPGZSh+6yBjPGdGikVrl9DpqPFY3uFYak4o8B4tHVAgSPFPHYRzOFzMrXyq1jZ72JK6X3GoJwrz8sVMkaytLG6vfKoZvEVDEqBlADeFhY21Ft8EeTJ4YIpXq1Cxs0YXOh8TpmJsBcnLcEtbv2xZ3h7LeFcU2vOsEABIki8EQfiMSFWGYJg6E1EvrU4kKECLz4T5dOU08rRPa6MiSEXkQeKNmI1upswvr4hYnvmxWo0K5kRTHlBzUzeJHBAt0mOgXfYWF7Mq4QeK8ZFPVmpo6nq9Q3dWDX/dYEAFfIjUW7bl74DzNBXJ+l1tmQnVSTYFW73Ogtr6YxsZw3E4VkPEZkKAmxBSeSkm5A0STcWgjdpnENurKNCOtiOh+fyq5SxL0WLCRo2U/hSJmZRqGS1szDsB4ttCQRhdkHCS+SSIQv2zo8XzB0t7m2GOo4kxXPTgTBGIkjBs+mhAvswI+FrXHcaXFrxqgr1McuUFd0lGR187EnQ+eU388K4MupKnCHAmb9mqCn+pMX8TE85mjO5DCQUztmFj4H7ir0PB/CGp6mdQRpZxKvy6gb+hwm8xVdWRGDWCSlmYRmREC5bmzB1ADCwvpfWxBtgpwGWOjqqpInLUscYlbXMEbTwgje4v66DywM4VwZ6lIaYAh6qoNSw/u4QLZj76289PPG/wvDFGKzLhaZRBUkZoUkqMkiQpIg6x6ikcQsKbhNjeYJixjwg+HyrZeW+AR0VOkEVyF3Y7sSblj7n6aDtgniYmPSkkmTQwABAqYSPtQ5dkmijqqcXnpWzhf1LcFhbuQQDbyzDc4d8THUmDXFJzCKyjgCQPBIsUlvvfUlUWsVzAKy3/ADFG/wBPfFDg/H6Ph8QgfMJh/ahUYkuDbcgXB3Xtb+trnjggoqkMpMVPUPmRxtT1A/MO2VxuvcZv0jFCTmytjkySUSySgeF0DEHyYEA3B9CPljzOI4YsLW2SVoX3ozBBtYGSCCADChqCAdCJKl8CDoRaYJ187Tt6U00XF2dGlkj6EQFw0rAMR5ldlHub+mAnNHMFJIq00pYCZc2exHT/ALtiu+p1sbab74qU3D6mV81UwlmBzJTX/Bh8nltcadl1Y+upBThnAqeCcGVuvVyXcswuR5sFGiKNgT7A9sZCWMJhHe1JJUkSkNzqBYhRmydSo2OwKZporddTlGh1Kv4HPlrzM0ucA5ZRpPu08bxzQP1BPFfxr2BbtrYqfQ7EG9jmXjZSr6VAo+8Ow6rqASxA0TXSwGrf12OHmtido2WN8jkEK9r5T52xmnCZW4VO5qoGctosym4t3sTob6XuQdNtcaOAxZ4i44+vvLSnutE2UTEm8Smb5ZMbaCl32vw6UoFgTdXIbC2+0008A48ayOSH/wAvUKfxQF18mZQdm7eK+U230xW43CImjR06VJGpyKskcbFxezXMgJy/EO9zc4D8sVrTV89cymOFUYse1soAF+50zG3ceowa5P5jnmSonqCvQQkrpqN2IuNwq2GoJ13xTE4ReDdW40kZUhJUmbhaxGVJGqk7TOUG2tdbdDqQlRMmYPMDcjkfeufC+dZFYLU9AJfSbrxXt2LIjMCfPLYYI8Sp0lTrDqRi/wDdtJm8nyxlhY9mII9MD6fhdLxROtH1opFIXNmNxbXKLsVtr2ta/bFPinLdVJLkWtWRQPAsknjvbXwqLHyub6HFOywin+6exWPjBBjy+IX+VwKtmdCL98HQ/cH71oFxWilSoEsUkWdLMDmyNffUShCx12HY2sMGqvjhiSmmaGQRpIWCi1lYqQ0eo+HUsjA2sSv5dBdVR8ViiUP1XUmwjsJrWHdbMAPIemPU1YRGUWiWWRT43lplVtRsEjta29ye4x6FbYfS2FFDgEiUqvlggybAa23EmNTSCVFBVEpJvcb+9epecoXWqQwuFqSWY5lOQ5AAQCAG1Ga1xgjDz1TvPDKRJGyBkbQMJFYCwuCLENZtRYa4+v8A7OUKsqUiHTMELSnW2mZCMttrkn6YkE9NS8SEQpVjyqQkhZmLErdSLmwzfD3NzvuMJLThHEqCMO4CEKIuIICQk3JM2yiwVFjrRgXUkStMSNt5nbz1irfEOJUtKJElJkEky1EUaG7LfK3oFGcEjXUN74D8W43S8SdY3WSCb4Y5GN1udlcdgT37X8sWvs6kilkmnmdTUFrjMRcA6llv66XGwAHfHnm1466up4aezst+pIuoAuDv3ygE+7W3xRhpvD40sqC86Ekl2YSk5bnLEEGADPxHaurUpbOcEQTATub8+fyoTwXhKRVQpaylLs58LKzAj1FmAZNL33Fj5Ww58Q5GiaAw07dDxiQnViSAQtyWzADW2u+uGKZ0F3a10BN7XZQRc7a622G9sDOMcGSrjV4nySAXinQ6i+o1XdT5fTGI9xx/FPtulSmxaTdSM2xyGwGlr87mnUYJDSFJgK5bGOU0vz8PqUOdz0agC33lNYZgNhMtvCe2dlt/TA2s4pTTS5OJ0xhlVdZUJuxHoo1B7HxD1tg1ypzROZjSVikSi+V7WzZb3v2OgJDDQ2xb5wow6MV6cjRpnMMi5gUG5UizIdDqrAG2o74fRiFM4sMYlABI7q2yRAOhSf2nkrug/tFAKAtorbPiFCb9Rz6i/jSovEKeUimp42SkQ9adyTmkVACQb62vZQL6krtjT/s14YegauQfjVRz/uxjSNB6Bdf4h5YQuWOVp6+NFSnSlo3bNLIrEtKFa2UZiW3B30B11tY7XBCqKFUAKoAAGwAFgPpj1KGQ1NiD1OZXUqMnvKMTfRKdNKTQSq5/geQ5D6mveJiYmLUapiYmJiVKpcZ4NFVQtDMuZGGvmD2IPYg6g4xzmrlyp4dJT08NbKY6hiqjVcgzIOxt+btl2xuGFvnjk8V8IAbJNEc0UnkfI+hsNtRYHtY3TB7q4I6iROxg8qE4iRI1rP6LjAgWs6S2ipBlCneSQkhnc7kki3sfa1nk2QLSvWVDjPKSzyHsqnKF9rg2A8wPLA/hkRkqZoKtOlUSIUnj2EoA8MqWuM49NGBJGxGOtDwykMUcUlbHJDE5cRkqhJvezgteynNpYfEceRxjLaErZWCFEoKiAVEoCbgECCVLEgmAZE6EBtpaiQsQQAYm0GeXQW/3RnhvHWMElVUfhQmxjS2oTsT3LOTovott7nxX8zlaqGnWEyGRc0i3F472tf8ALoMxI9tfNfn4199qFdVY01OwyJsZpT8C2231/ZUEm19CtGVpZJGdlaUKZqua17AjwRJ5XOw8k9RZNzh7TSipxvvlJhAmEyAEgkXkCCd1KUkazRUvqUISq068+frtyAJ5US5voHlopY4hdiBZR3AYEge4B0xnsnMqrw8UUaOspa0lxv4ixtrmuTlFrbAjGqCsAi6jgoMmdg26i1yD2uO+Ka8SjNOKtoyLR9TVRnAte1/Xtr3wDhfEDhmuycZzgOBQgx+ZEAHWRaiYnDhxWZKoJTBt+n6UicyCSkpaWkU5OoC0rbXYkXBPkL6+wwc/+FtNksJJQ/67i1/PLbb0vf1wUr+Fw8TpUZg6XGaNiAGW+m1yCDba+ottgZQ8u8RhZFWrVoVZbg/FlBFwLq3bS2bGiOJLUwENvBl1KllYP6iTMyAdNIPyFL/hgFypGdBAyxsPD61z584gYKaKkiJMkgVdPiyrYe92aw+TYp8qN1BPwysvcG4F9dGBYA+4DD0Jx34pyZNU1jzVEixxbJlbxAD4RqLC+rH1Jx4k+z2SOWKaknDEHMWlbfa1iqm4IuD6YOy7gUYJOGLoDhGfMAbO6jvCwiINDWh8vFwJ7ukf9dNKo0XCIqbjAhKBomHgDjNbMlxv3zAi+C32mcJJjjqU0eIgEjexPhP8LW/mwZ4nyok9TFUM7K8YWwW1iVYsNSL97bbY88W5ieCrghMQ6czBerfudLWtoQbbk3B+iQ4k5iMVh32DmcQ33wTE5ZzXOpUOU86McOltpxC7JKrHx09DQWk5Bp6lEmdZYWcXeMWADd7BlJAJ1A8iNsHKDlylWGWKDw5gY3dWu99iC24I/Tt6Yv8ADeLLLDDLt1QLDfxWJK3t2sw1tthb5qmNDUx1cd8kpyTr2awGU2/VlBsf2fU3VTiMdjnjhVuKSZORJNsyTOUnfQgEzcAbyCltllAcCQRud4O/814jnmpQQ3inpk9hUU4O/wC9H87a75jixQVrRnq0a/eKSVszIp8cLHV8qnUg3Bydje1r6+uZl6csc3UVUkICsf8Ady5Tlf8A5boMjjyse18AKWnqoXkfh43NpaU2Jif2JGZf0uNxYHbGi00jFM9orKCoXzWQTNwSPhIVJSdiSk90pBXUpTS8omBy18esjUeeoNEeJ8Xy1K1ksbosamOniYZZZWb4mynVVF7ajuO5tjysNTK8kej1tUmXpg+Cmh3Oc9t/e5G5OtKDh1RHIkk956+Xw08JIbJ/xGt4QF1IGw1Pnl1jk/lVaKEgnPNIc00p3dvffKNbD3O5ONjC4JqEqEFKQBI0MGYST+gG6lfrVIEJEUBS1qJBtN/Cdz1jQbDrV3lzgq0lLFTqcwjWxbzJJLH0uSTb1wSwOreYqaJskk0asN1zDMPcDUfPFqjrY5VDxOsinZkYMPqNMaypPeNcECwrviYmJitWqYmJiYlSpiYmJiVKDcycrxViAPdJE1imX4428we481Oh+hGU8y0cUEp/2lRydT+/gNo5v2t1AJ7jf+mNvx8IxVSErIKpBGhSSk+Ejbpp51Up5e4kelfn9eOnoSzxKsSoRBTxrtGXBLyE93Ki2b1OGDm3hDJSSvT5n6sqSSWNzkFsoWw+FbKRvpc4J80fZ3LHLLLSxpPBMc0tKxynNqc0bdjckjYi5Go0FHl3i0cSmCPqiRPhpaiyOupuqsQA3oD5dhtjcSZXh1Jfw6ZCVAxsU92yjqIUCZNiSVZptVmIVLbh1HvfTnItAvtFWuF8bj4hGyPDKq2u+fRNGBy5tM1+4sNAb2vgFVVv31piGywXWnjI0AXSSaT/ANOPT0IGPnN/PYaNqeOORXcZXzjKy3IuuXW9xcXB76XxTkiNPRPGRZ46fM47hqmVVsfIiNbfxYUwmALIDuTIVqAQknNlBIlfmcqfA9Zq7r+Y5ZmBc6T08hJpug4oTS0/T8JqGVUH6FN20H7EYIHqBgjxev6SKRu0safzyKD/AIb4TOIvN924dPSLn6K6qLtY5FBuBr+Vwff1GOzcXk4lPTCKKWOKKQSSs21xYgeR7gd/FsMZquFBSg9YNhThXJEphRhJ3uAI6k0yMVAKP1QmOsgXHhN6Nc+UokoZQRcrlZfQ5gP8iR88SPioiiiRbAJULS+dwvgPttgRx3jANRUj8sYp4z7mcMf6Ej5HFOelkngrEiuZaeuaVQNzqdvM7kedsFw2A/8AyttvmE5gb6DOlGvhI9ao49+YpSNYj0J/imzmnijU9P1lPwOhI/UpYBl+hJ+WOXMzCSJFXWRvxYD2LxASKP4lzD2vhb4rxeo4jAsEdLIC2XPIwKorA3NvTfc39DgjzBUFKnh9Ml2dZEYn9keA/UBj8sBY4cWC0lUB0Fwm4MJSkFJVG0g66irrxGfMR8JCR5k3jyrxweBZIpqIOVuBPTtsQj2dCLa3R97Y41b8QqYzSy0iC4AaZm8II/3gt37gD/LTARK7qNaCVIZ6aRxE7sFV4WZvDc+Hw32O6t6Yv0dRO8mX75PVSnXo0ew95CAij2GNs4J1LhWkJKpzAKCswX+8ZYEKABOYxNtqTDySmLxpaII5X5XFrxRXnOgH3OGkjDSSkqsYG/gFmY+QsbE/tDHHgnKY4jWzuJJEjhjSPrxG2aVVUGxtqLA3t+z5jDNQ8lVVQoFXJ0IrWMUbmSVh3DzN2PcLvh24dw2OCNYoUCIosFG3/wCydyTqcO8LwzmFah0yrvdfiIknb9IsJGpkzAj0OrkC1vb/AHrQjlfkqChuyZpJmHjmkN3PpfsPQeQve2LfH6hwscUbFHnkEecboMrO7D1yIwHkxU4K4F8fp3KxyxqWeCQSBBu4ysjqPXI7EebBdsagMqk1QiEwKD/eRBUPTRSwU0cccbgMoJdnMoYkl1LHwAk6kliScV6WvNnq1KExziOSSIWjqYvAC9rkFoy5swJ1iYA2YgEIOGQ1ctRKenLDNDHF+0Cpmzggi6EZ100YEG4BGOJaSWNaJmWSRWUTSKdBEjAgvpZZJFAXJ5szDwrgsj5T9aHB/imrExMTC9HqYmJiYlSpiYmJiVKmJiYmJUqYFcf5Xp61MtRGGt8LjR19VYaj228xgriY6CQZFcIBsazmo5A4ihtT1qMg+EzxgyIP3srX/pgJVfZ/XUkkjBRXxTraYXyOTvfU3uDsQT7DTGw4mKBtoAgISJ1gQTvqIMg3F9b1Uonc26z86wnh1DNSMShraVL3KzUxkjPbVkOunew2wUHNFQVIjmoJj2OcxMPdHP8ArjYsC+LctUtULTwRyepXxD2YeIfI4UxGAYxC87gk9QD6kBKj5qqyFLbTCD8/8j2rCOI07lTBEfvNTJIZ5miBcDKGsoyjW2ZmNhYXAx3HEyJnqaaqjhMljLDLmBDbsLZWzC9yCNRcjTG58I5fp6VStPCkYO+Uan3O5+Zx5rOWqSZ88tNC7/qaNSfmSNfnhwttqTlVfWbCDMWKSCIEDLygXN5D2agZB+dvPXczzrJaPmSSY2+81EznTJR04sP4nXN87DBCj5JrpWZ44zTs4ymoqpepNlOllVdE007H1GNZgp1RQqKqqNgoAH0GmOmF2sHh2iShOvgB5hISCPEGinOr4j9+c+1KtH9mtCtNFBJCsvTH9oRZiSbsbqQbE9r6aYO8K4NBTJkgjSNfJRv6k7k+pxdxMOKWpWpqBCRoKmJiYmKVapiYmJiVKHVvLtNM2eSCNmO7FRmPudz7HFukoo4lCRIqKNlVQo+g0x2xMdk6VyBrUxMTExyu1//Z"/>
          <p:cNvSpPr>
            <a:spLocks noChangeAspect="1" noChangeArrowheads="1"/>
          </p:cNvSpPr>
          <p:nvPr/>
        </p:nvSpPr>
        <p:spPr bwMode="auto">
          <a:xfrm>
            <a:off x="155575" y="-2560638"/>
            <a:ext cx="42767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3" descr="data:image/jpeg;base64,/9j/4AAQSkZJRgABAQAAAQABAAD/2wCEAAkGBhMSERUUEhQVFRUWGB8aGRYYGSAcHBofHhwcHR4eIB4fHyYeICIjIB8cHy8gJCcpLCwtGB8xNTAqNSYrLCkBCQoKDgwOGg8PGi8lHiQpKjMtLik1NTEqMikuLC4vLioqKiwsLi8sKSkvLSw0Ki8tLCwuKjIsLC4yLC8qLDIsL//AABEIAPsAyQMBIgACEQEDEQH/xAAcAAACAwEBAQEAAAAAAAAAAAAFBgAEBwMCAQj/xABIEAACAQIEBAQDBQUFBgQHAQABAgMEEQASITEFBhNBIlFhcTKBkQcUI0JSYnKCkqEzU6KxwRVDY3OywiQ0k6MXRFSz0uHwFv/EABsBAAIDAQEBAAAAAAAAAAAAAAMEAAIFAQYH/8QAOREAAQMCBAMGBAUEAgMBAAAAAQIDEQAhBBIxQQVRYRMicYGRoTKxwfAUI0JS0XKC4fEVYgaSoiT/2gAMAwEAAhEDEQA/ANxxMTFDiHH6aD+2nij9HcA/Qm+OgE6VwmNav4mEus+1ugU5Ymknb9MUZP8A1ZR9L4WOO83V9eQlJFJSlDdiZgrkH9SWDD+v9cdUA3d1QSOajHzqnaA/Dc9K1q+AXFeeqGnv1amMEflU52/lW5Hzxka0lQ7EVz1k6fpzPGl/3psi29rYPRUNPDGDBFTxv2zjrt/gYm/oCcZ+J4iwwQkArJ5QB9Vf/NXQlaxNh4/ce9H5PtV6n/k6Kpn/AGiOmn18X9bYH1POPFmFxHSQLe3iLSNfy8BOv8OAdfPVulpuq6E7LSOP6LMr298eY6AKgE9OywnURxJLGz+WaOMupJ2Gd1OF1cRXEpy66AFRjoVFIJ6Za72fMn5D2m3nRKu5g4nHYycQo481wPALG2+pQ7XGL0HHeNQ6sKaqXyHgb5Hwj+hwvcNrvusgV4nXwsRTxhmawFyW8aQ3A1JWP53Bx84dMQj1AToS3zBWkJkmjuLluosjhR5qADqdAAcCVjcYnTKdIJSmFEkwBBBi2oKh4AGoENnc+pt6iPK1aLyvz/DVuYWVoKhd4ZNzbfKdM2muwNtbW1w0YxrnSZTDTV0NhIjoVceRubX7gMP6t542UY08JiRimA9lymSCOShrUIKFlBM6Qehpe5u5zjoFQFWlmkNo4U+JvXvYagbE3OgOtlKp4/xSa95oKMWzdNF60tvUa33Hw4881TZOPQtMPC8GSJjtmu39bkr/ABjzx5vMv3mRInaRpOnH20A+K7nKFHnlAuAPHvhDiePdwyw00AJSDmVFyVRAmwAuSSDVmmw5JUTrEDoOl77UDq+J1CkdWv4gLm1wqJ/7Ylz/AOHFuH74NVr+IJ/zKaRh/wBwwvV80wkK1JptN1qGSQ38rwoJFP0GCXDZ4MqLJBTxyvfIXVxEw0y5JQz39dtwNLakeexSGkrCySf2BKhGtpG28CBbSgpCCoiPWR9fSmGCv4wBmjrKedf+JGFPsbKDf3OLUfP3Eof/ADHDxIP1QP8A9vjP+WANVX1KfgyrTOtjeEpO5sPIkFnH7QBAt2tjtwfiwkTpxQ1AANyImcZLdgZsqgH9AJ22wmOIY5CO0UErTOsRbmVApE/2kHnR+zbJgEg/XwIPzpoovteoWOWXq07eUsZ/zXN/W2Grh3GoKgXgmjk/ccN9QDcYy+rqnK5J3UAE2aekdgy9s2iorDYlSQd7DAqk4DRTSWMtKGPwvTyNG3/ptnX6EYdRxNsoKnEKEftlQ8ZKU28yfOqFCwYBB8bH5mtyxMY9MtbRk9GvnyDbrRNKlv3gHt9Fx2pftSrUsHFFUeqTCNj8nYf9OHmH2cQnM0sEdZHzAHvVFKKDCh9flWt4mM/p/tVa15eH1QHnHaQfI2UHBHl/7TqasmWGGOfO1/iQWUAaliGNh29yPPBkpKgSm8ciD8qnaJ0pvxMTExWr1nHPvKXEpZDJT1Ek0J3pup0iB5ArlVh+9r+9vjPq3pUlln4a8UjahnkuT5kB0ZD9Dj9EYE8Y5TpKpg1RAkjAWDHQ21Nrgg2uTp64LmQsBLkwP2kp9YIB86Apo3KDfrB+YNY3QcQjdPFLFBGfyNOSbf8ALgEQ+TH5YZYeK0bQ5VzLAPilQNBHfyBBQsT+lc3ri9zN9j0UrRtRmODL8SFWYPre5Ob5Wt3x9XkLiJWzV6IqjRYYVB0GwN1t5bjGNjuEpfKS0uLzBJAHUQlRJ6zA5GjNPLRIUmfefcW8qU6bhiSS/hwwqjmySTxyOG8gvVlVmJ/ZTF2vhWhKtJ32WmhjgX+KRiW+jDFbgHL3EqeV5JKGSeZhYSPMvhHexJO/nfbTzuHrqrp1vSqEgpChBkdB1ZBcBrZyX8WoFxt8sRzh+JU8UqJU2lPQk25yV25gSdgN6B5CUAxCifCPkPemCmeaQGUzVkSuLiMhXdhf8iIAUvsGsPnivNwyd4njiSSmzWIEkw6j6ku72BkYBbDKCdW2OuO3EebImYWqT0idjHKigdtVXO53v41HpjhV8mQpKKgDPA3jPVe1gfFoDlJAH63Fu4Ntc5slogvp7ObpGUx3dBcolX9WbpFHV3/gObnfnvvbwiqCcLRtXgQJEou6SiF2XTOXVznYnYFsmp1wI4ZxtYKgsQN7dRrTugF7ZCSEv2za/wChJcXqIp6lacPHT0ozN1OkoWwBJZMty9wMosbkm2l7YIQcGohGv3OA8RJJMvUZ43iXSxEaWYqdTnAa1rdwMenwmHLjBL8wsaXsOuYxJ3ER0rPcVC+5sdf4gTFEUokrqSWGJrIzdSJjmIFiLqxZ3a42NgAL6A62L8H+0eemUR8Qp5GCeEVEIzqbaeLW19NbG/7IwsQ8nvO5NFBU0jlVJ/FV4yj6jLIXRjtqAWsRYgHByt4W/CacA1KSSyuWe4XMdACVzzINAALkMSTtbCP4Z7AhXZqC0kzlVYg2BOYTrA2MnYTTIWHIJBBA1Gnoaqc5cxDi/ThpKaW6OGFQ4yhNCD56bHe/hFgdMWp+IEvWR584QRGxR3AYqcwtGcwvlB0+EknzGBHFuPxTKWeonjDXCxxTqdfUBQlvP8QnXtiry/xeaCMRxwIyPfTKVaU28RVyzo7W1yn2HljPxaXsY2FqQElOif7kqUc5sYCYsABJJNEbUltUTM6nyIAgeNc/vc0tPO0TAtGc2USNISl7GOSOQeMKDcOVOi2vgXwiMSNlCKY3PnqxH/C64B1uNO3bByjerWZHWJZFJ8HVhEcq7AgsigggMCfiBW5toVHCv4smaewp55UOoeBLOAPEynwtmUghgC1/iUAXCttOLTmbaAgwZBJjQQbDQ370C5sYJAVJBhSibc9/D/E7UyTUTPCVLARra6VcBKjt4XLhrepZmHntgPSRzLLbNVR22kgL1NOw/dbMw9rn5Y7cHp5JIg0QEeXW8NTIImGh0OZ+mw7q8f02xdreDr0+uICJUBLsJhG7ga3DxWUn95Rf074SXAwpTK1AgmIhMgnmM0GdyrNE3E06UlYCgPnp6T6RXeSAxDOrzoW1LwQ+C/7ULZyG7lgq3vqcU0noJA3WkpZpBcjPGIDfya/me9vkcUpOfI5IgE++oy7OoR9fJrmzfMA45cJ4TxDiiujui5bEGeny5ge6uIzYjyBvhzCcIxa5L0oINzICo2uEEkdAtPhQnMS2DCO901Hz+hq+3McUMbD7pkQjVqWWNret4yrD30wtcR5jjkX8OasLD4VmWOUX9ybj31w98A+xGFATVyGVjawjugXz13N/la2HngPK1NRBhTR5M1s3iZibXtqxJ7n6422eHYTDqzCVKny/+yqgKW84INh7+0Vj3K3LtdxCQJUvWRwEfEFsnt4iot6hW9u+Nd5a5SpqFCtOlifidtXa3mf9BYemDOJhtSxGVACRyFhUQ3luTJ5mpiYmJgdFqYmJiYlSpiYmJiVKmODUMZbMUQt+oqL/AFtfHfExKlLvPPLUldTiKOREs4ch1LBsuymx0F9TodsZhxWsqKau6NS1HG7Ld51Vnyobmwz6XNtFC21GNxwC5w5YjraaSMqhkynpuwF0btY7gE6G3bHFNtujK6NiAeU+x2sZFqGoKF0m9ZJzQ1LVhpYhK+QZc6gKHc6KozeJjbUqq6AE9xgPR8RqaFkSWMSKwziCUXKg3F1I8cTGxN1IPcg4KxUdfBSwLNGael64jf8AK7ZnJYt3y7rfQHTcY48a4jTsJTZmfqOGqApPhC2CD8qh7ZFGoCEkkliMDwvbYIjDZcyLxfMQNBJsBuSBJ0AoDgS7+ZMK9PGn/gvNMk1KJKMr0ltG8GVmnhJ/MHLN1NdQTGS3kTcAV9rETyQxOHfLaxEiiPUaa5ogULb2Mi37KbYVuWeXInjqw0shaNQLwm4KlSx8I+PUEZT+n6eOP0U8KAJOssbLlBvd108cYewLR63yXIsQcosWwy3jcMcV2STChzFjIB18DvFRSHOyzEWPI9YpeiqCCqyG6qbdM5myXIuyqSFJPub/AEtYpKmSlluOosZa46kWjWN1bITa4NiCGuOxxd5FCrxGIHX4gL20bIfK4NiNCPMHDxxzjQdJ1CiZEbpSIRYq1gRY/tHMoO4fL2wrxHiJYxIwwazJUkEyQBdRFpBEzzNz1qYdjO32hVBBt5DxoJwyWogq5aiXwqUWZ4gWIaNjZnUHUFDZspF7Ej39UfL6sUjdIhNlJjlsHhqk+Ihu4a2txZgNRtjzyxXU6U0TSu7Kszw5yfCFdNFYHURsLG2tmW+2PUnNkcSww0KCQRyPdJNTZNcytewDXYg/K1tDjOjEl5SGUEKFswGVMICokk+oVM5tRCTTaezCQVm2sam8fduXU1945xL+zpaIUzGpUxOFYM2b4ReS4vvozd73wwcvfY9TtSxmrWVJ9S4DgAeI2GlxoLbYC8kV3DoqYSyQ9aqErSKqrdowCMhZzZEUWvdiN8UeK8USsqzUSQtMBYNBTh5EHYF5DZS1v7tQDlGu5xvstowDRbQTIuT+onab+QJIFhelVK7VWZUdBsB6fKtU4Hwug4crJC6R5yM2ea5JG3xNYfIDDHjHvsx4XT1FbLK9MUaH4IwgEcXkXJOZpSb2BGmUnyy7Dgjk2J1IvP8AiaM2ZFtKmJiYmB0SpiYmJiVKmJiYmJUqYmJiYlSpiYmJiVKmJiYA8d54o6S6yShpP7qPxyH0yjb+K2OgE6VwkDWj2A3NHNUVDEHkuzucscS6vI3kB9LntcbkgFEj534pM80sKLFGtskM0Tar5hxa7dyL6XFr4XOIST8Rn/EljEuU9Vsrxx08K2v/AGgB8RY5iL3sBexOOJW2VFIMkagXi03Og9b6C9cTmWQkWnQnSq3NHNtRWvlk/EtcrTREmNLAm7FdZWAuTY2HnuMeoJaWamiWD7wa5n6aKG8I1UlzGnhVCDlsB2JINji7wyBpWNLwlWAItNWOMrMO+v8Au4/JR4mtr3xR4vwKnMsNNw3qzVKkiSdWsrHvYDQBf1ggAd23B2nkGyx57eEcucec60/ieELSJaMqi4NjH7if09ATPhpUpuCTUtVHFLJJS1EptaNEaNlLWB0e24JtlsPIY7rLlYUzFXo3lZYyCQykEXS7WYOujKT30vZjblwzjUS1NU3Feq04BAkRlJVkIACW0v23yWBBBBOF9UWSMk3CRMAjuLFlLD8MgNYsAc9gdBn1+Gw8Rgs7mdSrWGgsbwUkQe6SAm5IBVzrFS5kGUC99eXI+O9uVEYqpuH1skbN4UckEoNdCEbbTRrm1r21wQopKpknqI4nDuYQyGNiJSNSwFvS52FpG1vlwJroIjGSIwxto/UYKo108TOL32UMb9hiyOLzzmcQJPIpjEMWUMciXT4rEjNZde5LE3A0ws812qQ4EjNCQtSoAOVSdgd+pkAW0qyFZTlm14A6g/LpQuGZg1RCyFBL/uzpkYPmXfXTVbAXIY6Y7wcKW/wh2/ScwUemRLzt7sE+ePslY6TmWeGRBYRrdQbZAFAYSLaQgDXUHvcaDBOsrnkh6ka0zw5grtkdTGSQAWTOQo9UuMNOuupKcogKiSDbNAGvOwAvJ0vQ0JSZm8T6eFD6mO9lkJIG0bMlPGPaO5c+9lbBHg0FQM4gugdbHoQNe2m0kpS58vG25trrgk3KboQpreGox/KKmVd9tAwwSi+y2tvnV6QkjRhLU6gjXXNsRgbza1N5beYBTPVJMekURHxT/v1pbpegrJTxdSkqGNpJppmiVLX1IVrFiNhoLnfG28ucNEECr15KgnUyyOXLH0uTYeQH9Tc4ynhfJlZFUvGtDTOAMrSEyCI3AO8jHPbvlQ6jcYbOXPsvMMvWkqGRib9KlLRR+x1zMPpi6QUyhRMayTmknYCSUgbDTzq6J1A+ke16fsTExMUpipiYmJiVKmJiYmJUqYmJiYlSpiYmM7+07mmdGWjpGUO6FpXDWaNPU2yoCNc5N7eWhNkidTA5nSqqVlE15+0Xm8urUlDJI0wP4rRDwovdWkuAh8yPKxI1wnUfEFp4OkOkkreENBLrmPeWWxVQNWIDn0A7cqri9H00pyIisYJd40Yhj+lCbm5/NKbGwNt9K1er1TJCkRRbgZ3AVY1zWOSMHKiizXN2Y5Gu2hGEXCcQEpeQUtgze1hoTe4/6xI50OcpKkmTpb5dPGriSQ3CJIalzvJk6rt2Nmm/CiW5tcBztrfTA2Dg8ZrOnLKlPCbhnGZh4CMwvbxHNcZ2AW6mwFgMGoq+IzdGAs7KPCIhm+AZYlDHwWS7Ss5NuowOtsUGo6Yskkss6DMI1khW0EVr2USN4mtqS4GpzH1wPDO9mo5wqCnQiVGdLADlaxESByBUrU2oONkSD5e/3pRsVb1qmj4YnQok1lmbTMO7SN5ED4dzbWwFl4S8VSNGpOGFUS3/AIiukITN/EfhTytqdlHdg3H+GS09RHEXilWa2WR4lBNzazMBmOtu53BxT4HTS1EwjULAcjPmSMZvDcaE+IEt4bgjvhxJQpntwoZImb6X6Tsdq0/+Xyns+zvNhMgq/cr93S8Vb4xFSRRLGFLWOYyEZZpjawCg/wBjDrfxDM2hA74q8S4BK1EtYxULeyxKLBEJsCNe7edyb3JJvhy5O5Xp2pI5ZIlkklGZmcZtydr7afPHKspQtFX0xHhgu0forASoP4WuPljM/wCbSHwyxMocSFTEZc2VWUXi5F9T0Fqz3mHH5eeMlQJ84kT5DTQUjvwg5Ii7M15hEFGtlKI+g3uc40Hl640LidRL11oqDJDkTPI+UEIOwAta509TceuK3D+CF6jKQAKeaGQj3plGns6rgxwmltWVkhtq0Sj0AiBt/Uae2M3inE0PEKVCihBUAfhzLKQJGhgGb1fDYYpsLSYneADN+pFA+XuNVa1zUlYyyXUkGwtoMwIsBoRfcaG22OnE5YamlqBTxqjSzpThgABIVdSG00tYsb72GKFVN034lWMO5p4iP1WCkj2stz6HBPlPh2UQRH/5ePquP+LNfKPdYy384xXEIaajGJASUhuQmySpKQtVhtmKE9CZ1qNlSvyiZnNrcwTAv4Sa6TcmCNFSnipGAADGeNmZz3OYbdtAO52tgXS8WehkyAvQOdQpJlpZNd7HVL+a7d7YLcx8UnkqEo6Nwkls8sn6F0sNjvcHTXVR3xX4VJK9RJQ1wjnATqI5Uai4Hy333BB1OOYLFYptrtn1z3cxAJ7TLMZoIKFDora4irOttleVsReJ/TPLmPKm3gP2g5mSKsRYXkNo5UbPBKfJW/KT2VvrfTDnj87Rqq0/EYASY43Vo77qRLkv7kWB9saBwr7VJHiTp0VRPkjUSSXAuwAzZdDm1v3B9MerSZSpSiBBAnQGUpUDc2PegidRSSXLgdPHcjbwrScTAjlvmeCui6kJOhsyNo6HyYf/AMDgvixBBg0UEESKmJiYmOV2piYmJiVKmJiYmJUrlVTFEZlUuVUkIN2IFwBfS52xiMFVI9LUVEwRJZKg55HAceHsqHQ5D4VWzaj8oGZdtq4S8bqrFCykBhupIsCPUb4xXgnL04NStLUMIAxjiZiLyZDYsDY5VDEm6i501G+FccpCcOVLUBCk6zBvpofcEWki0ioCisACbHSqX+xZwDNKr9aWRVQykFrnKFJ7XLHPl7CC2x198U4iHmJAd6XM0c09ja7J01+UasCCd2Zz+YYK09InD2jWWWWpa7PFDHHdgSLO5GY37gXOl23N7GeC8UpKwSGNRmcWlRlsxGo8Q2PcXud8YT/EFI/P7MrQBAUkFIAJiwNxAHdOmbnAIMhgHuZoVyNzI8PfpS59mdOI5aqKQASLlB9gWBsfK9j8xgjyrQLJSTUUwuYneM3F7A3ZGH1LD2xTr+HtRVMUiXOUZUJ3lS2sJPeRRrGT8QAXdRdsgo1MoqIz/aIA3k43RvcXI9mt2GEuK4sKKsQk2dCFJI2W3b0ImORtsaNhmoAbI+GQfBX39zStX8LaXhOVv7alzAe8TFT9UFx/Di3weJTWK6tlLRmZB+qOYXdfQrMM/s5w0ClXx6fGbt6kqF/yAHywicbqYY6lYoITU1EarHGoLBYVUbXU3Zr3JNwALDSxuPBYlWODjCQb51WiAFRmmSAADuSLEx3iKs82GSlZ6DxjTz+9KeqWlWNcqCy3Jt5ZiWNvS5OnbH37st2OUXcAN62FgMDuXpKoo33xUV811yEWsRtoTsb9zvhU4HUsONTIWYreSyljbz22xls8PW8p/wDMBLaSokXCtDrTK8QlIR3fiMXtHlRfhNNWR18skqJ0p9wrglMoshsbE6aGw737YaVQC5AGpudNzYDX5AD5DGdcD8HHJh+oyf1GfHXnGdn4pTRI7LogOViD4nN9v2ca2L4YrE4tDeYCWQqQCBAFpGY8gJnlalWsSG2iqCe+Rc7k+FMfHOERCBQ9lgiczSA6lrZmsP3mbX6DfQHw6qaRaWUkqKmteR/kGVE9rLb5YcOJrKYnEGXqEeDP8IN++h2/zthH4T9ooQmOogUBGJLwi6g5jdsvqSTmB1vtrgfDRicThV9mnOoEzcTCgbwdSVEGZM5QItVsR2bbgzGARy5Rv4fOnHh3CRHLPLu0zg+yqoUD63PzwB4hXiAVNcdWe0NOPMDY+zMGf91RbfDaCGHoRsR5+YwscfINVCnhaQaQRbhT+adx5IB4V7lT8kOHOl189rewn+hMd3oO6JOyQaNiE5UDLzt4nf3MdYrxy1ykkdL/AOKAZ3YSyBzoLXyhuxtcsb6XJ8scp6OKvdjTVFQjRfC65uiLaWUaD6H11GC/HKaMQLGwd1LBRED4pm1IUt5X8bH0JOlwaFXwyqigeX710zGhZYo0XooFBOQAi5Fha+nnbth5rFLeWcQp2FqUcs/DcgfDlVNrbAAC6jYBU0EAICZAF+frI++VUYaashm+8RLkq1FpFA/BqlHcEaBiNSpse4scabyvzRFXQ547q6nLJE3xRt3BH+R7+hBAVOAcVNRSJNJ4CynMdgLEgsPIaZvTCxQcwGM03EENnaYU84UWWZf1W87AEevoLY3uF495xasO8kDKrKCNlX7v9PdMX7th8OirzaGwFoOom/K1/G9+fjrteJiYmN2qVMTExMSpUxMTAzmXji0dLLUNrkW4H6mOij5sQMdAJMCuEwJNUOeuNpT0U95UjkaJxGCwDEkEDKL3Jv5Yyam44aVqCUf2DQdJ9L2Ic9T5g5W9bYtUnBRUVNqofeKiRepUMzsohU2yooX82uxNlHbBCq5DEaMsJMkTatTyG2vZo3/K421BB2JtjIxnEMBmDDpO+sQQQU2M2O6SoAHmAZqJafV30j+ZBm/1j6RVmvqjDUCsjHWgkQLKyAOyBb5WWx+E38Q9L+WLtTwtJStXSsoltcMDZZl7o/vtm3UgeVsKnB6iThvUZQ01MT41sFkhfS2dTtppcHK2hvthv4AkDDrUrWjk1aMHwhtz4fyN5gaHy2OPN49pWFAcQZAGUL2UmPgcTsoC19QBbenWFB05TrrG4PNJ3Hy9q61tJHW0xRgQHHf4kYf5MraEehGxxW5eSsjpmFRlklXMEGbVgLgZm21I0bexF9ccuZOa/u7LFChmqH2jFzYeZtr8h5X0GBfA/tIjZXFXlhdSAMoY5t76WJBFtbnvhdrA45zBkttZmyoKA1VylIF4OhIF46URTzCXgFKhUQTt57SNq78lc4PUPJFUWWUEsotbQbrbe6nz1sT5YWeEcW/2bWz/AHlGOe4zC1/izZhci4b38vLBTjXBzUTx1nDWVmL2cg2CsBfM19rjRhbXTQ5sPZhDKOoqk210uL97XxpYjFYTCZilvuPJAW3OVSFJPhYTzF/Cl22nXYBVdBsrUEGlaj52kqZ40pad2izDqSMLWHe2thbfU3NrWx543yZM1X96pZljc75gd7ZSRoRYjcEefnhrjc5iuWygAgjY3vcehFh/MMc6eU55FJ+Egj91lFv8QcfLGKOJdg5nwiAgZYIPezAn9U2O2w5U8cKVph1UmZ5R4RS9y5ya8M7VNRN1ZmvsNNdCbnU6aAWAGKnHOUKp6w1UEkWYFSqvfTKoXyIPc/PDRDKwikO7KZbfJny/0tjrHP8Aghzv0wx/lviw4vi0vl8kEkZIIEZeQGwrpwLeTJtM63nnNA5uIVcVFM9Qq9YXCCIE7gAMdTsSSdtBih9mXCclM0rDWVrD91dB9Tm/phupb5EzG7ZRc+thf+uPUMgZQw2IuPY64EriRGGdYQgJzqBJTYQNEgcpvrU/C/mJWTOUEX5neaz/AI1xiatr0p6RyixMSZFPcaM58wPhA73P6sGzV0UPEbMSKh4wpc2ykkiwPk7ADawtYd8L0UFRwmSbJB1o5PgkF/Da9g1gfPUaXsLHF7kblt8zVtVfO12XPoRf4pDfb08hc+WPT4trDow5WlUMpbyoykZnFKuc28A6g6VltKcLkEd8qkzokDl/NPJjBIJAuL2PcXtf62H0wC5lpZKi0APTh0aaYmwKjXIvnfcnYW76jFRftEpjUiEXyHTrflzdtP09s3+muOHNPFUZ/u8pL3ItTQ3LyHdQ7kAINjlGve+MHB8OxbGJQVoIMZhImBzA5jrABgqgU89iGltnKZvB/jz6a7VX4zxM1QNJRZVp0W00+0aKPyg7WsPn7XOBvEuEKYog7SQUkV+mOmzSyndpGUaJftmtYdtcOlFSLDGrzCKIR6hFIEcdxb4jbM1iQWNtzYakmuOeaFn6fWBzaXKtlN+xJFreu2NBjHOtnLg2lKQgkki5nQqKoIzEbxAEgD9VAWwlV3lAE7G1thE6fPflVHljmmemmgtUtV0U7iLNJ8cTmwAJOo7Gx0IvoNCdcxk1fygoMoiskU65SgsojkXWN12/MLEb3YfJ25D5n++0oZ9Joz05l7hx3t5Nv9R2x6fA45GMbKkGYjXWDpmi0gyDFjAO9KqbU0rKrf7t0+9qY8TExMO1KmEDn3iKS1MdMT+FTqaqo8vCD01PvqxHkBh/xhHFq1nh4pJqZHqQj+axhrL8vy/LAngotkJMFRSmeWYhM+QJjrFUUYN+p9BNHq5jTER0ah6qqdpC0nZdyWPkPhUe/feUfMNVBpXwEL/fxDMv8QW9vcfTAimmi4mkRSVqeshWw1+K3cbXF9dNRc3BGDVBxyqgIjrIJGt/8xCpdSNrsFFx9PkMeQfw+VvsnG0qcHxhUpc1MFCpgpiIAB8KcbclWZKiE7RdPgRsZ8PGrtZRR1aCanlCyAWSZDf+Bhsy+anbFPlThbK0kksAglDZT02YRyaA5sl8vfQjvfYjB2kgiuZY1UGQC7AWzeRI0ufU64Uq3mGRq2VlkKU9Gv4gFvxG/Tr3ZvCD2ym2pwhhO3xCHcM0YSBqqZF/gtrmUYAIibgAzTDuRspcVrO2njfSBXLnTlCTqGrpS3UBzMqk5tB8Sd723X6eWKHIvCaOqidJImaZdWcs1rE6FSDYH0OptfUXt84DzRXCogWXxJUtdQwHwlrErbUAa2B0tbTD/SxQq0iIiqxOZ1ygZs35v2gdRfzBGNjHYzF8Pwv4R1UqgFC21QQAYyq5gXEc6VYYaxDnbIFtwRz3FLHOVP8Ac6GMUxaLI4UFSQSGBzXPckgG/phJouK8Qlv0paqS2+Rna19r222P0w5/aIjJR5Dcr1FKNuQPF4W9ux7jfUXKVy3zVJRZ+mqNntcNf8t7WsR5nGxwNtbnDVOpQlxzMYzb3EyT4nzpTHkIxIQVEJgafxTr9n8tX1JVquv8Klerm8yDbN8sNjC06n9aFfmpzD+jP9MC+T+NPV05klsCXZbLoALDbW/ffF5ZSY42PxRuA3uCY3P0LH6Y8RxVS14xwrQEn4SE6TEW8xW5gkgMjKSR11vWcVP2j1YZgOkAGP5PW3njzSfaFVM6IxiKMQpXILWJAI+mAMk3SqixF8k17eeV72/pjReD8+RVU6QCCwe9yxBGiltra7Y9/wAQwuHwrQW1g0rTlJKrCIEzcXrz2HdccXCniDNhe9NPEnIjYDdrIPdiFB+V7/LHPifEEp4rl0TTKmc2F7aD+l7eQx6qPFLGv6c0h+Qyr/Vyf4cIP2qcUvJHADoozt7tov0Fz/Fj5/wjh/47EtsHQySeg/1716LF4j8Ozn3p6pOKQmHOkokRfDnBuSdBbT8xJGnmwwB534RWVDRxQsOi2jjaxGt3O5XyA7jY6YXfsx4rknenfaTxKD2df9SL/wAoxpP3kZ8g1IF2tso7X9T2HoThvFsOcE4gezAVAkFQkQRY+IM+YpdpYx2HvbnH39zWPV/DJYXmoljWZsytnWMmS1gRaxNgb6j13xqfB+GZY4HmVTOkQQvuw0Fxfvtv7+Zut0NAtJxGaaqnUCRSY2c2zZiL+ngAC28mXDhT8Qik+CRH/dYH/I4c4/j3H220oEjKCVgEZlFIChyjmPLagYFhKFKKtZgA7AG1cavg0UzhpV6mX4UbVV8zl2JPmQdtLYqVfCqWVXpwkVypuFQeAnuco8JvYi5BNj5HF/icKPEyyBihGoXNc69sni+mABSpWPp0UEdLEP8AeTEX175BmNz5vr6DGLg+0cSIcKSk2kwkdZmSeiUk7zTb2VJ+GZ13P31Jrzz9XLDRZM/4hKZNNSUZWJ9LWvf1GO/JcrR8ZkVRZaimEsiDZX8Jv9S38+AqctMkplZXq51NzJN+FAhHe7eJ7W7eEW7YrUFRXR1UlVTVFLPOV8ccbZ7oLHKAQLgWHwtfT119nwhLGHGRLgIhWZRsCpWWBGqUjLqqJ2EGsrEKWtWYp3EDoJ9SZ2mt2xMCeV+YEraWOdBbMLMv6WGjL8jse4IPfBbG4QQYNcBBEigPO3Mn3GkeYAM5ISNT3dtve2rW75bYy7g/Ktasjz9eEySE9aN7sGLeJlcAWvrew2vph0+0cZ6jh0R+EztIR/y1BH+Zwg0nBOIuGl6xpopXaVyXKlb92Gh2A0v5XthHHPEI7IOIRIk5xMySAAP7SbCZiqhMrzFJMaRt19xXbjHJif2gV6VxrdLyw38wVHUj9yoAwW5Y4lWABH6dVGNBNFKjMP3gxBb52Pvjlw/jDgZY+IQzlASepC+wFz40byB11xfreX6WvTqxsqyf30J1B8ja1/nY+2POYnEqLfYY66dlFKjl5fFkXf8AqV4Gm22xmzs2PKRf0kewpkOMqraxqGrqkmgE0U7E5W0DDMWUg2O2Yg9wfK2HfgNJ9xpiKmVb5iS7ObEX0+I727D+u5DcX+02JfDTIZm7Mbhb+g+I/wBPfC/B2nm33WmG+2bNiboFjIObaDfWaJi1IUhKlqyKHnrtG9eeWeGzSy/fZ4ioRAkEI0IUC1wG8gTa9sxJOml2x40nUMjWZScrj4kPcEH6MjfOxsR5irJAiNIl7opYoCSpIF7pva9/hufTviNAsn4sLgMdM66q1uzi/it8mHYjUYycbil4l7tFDKBZMXSANvnO5k2vWhhmQ0i2956nnQD7Qsx4ec4AYSLexuNyLjvY72Oovhc+zXh0UzTrIiNZFyllVstywuMwIvt9MOvFaNauP7vOWiYkNZSLPl/SxFmHciwYWFwO9HlrluOjkdA7iSRSFZrFXA1BUZR4l7oSfPUajbwvEm2eEu4WSHCZEaRKbzysdJpJ3BuLxaXYGUD+avQRLFGWjRUeFiZUQWDAgZyAOzKA49VA3vi6IwXkS/hmTMCNr2CNb5dM/M4qVHHqeOZs2cMoCMwRmUkklV8IJJuGA0tfOASbgSk4zAoRUWchdEPRlIIa2XKQliGBAXzAGMdWDxjgzhpZkTME6318dOhp78SwmwUB9/zWTPBnrCj/AJp8rW9ZLHGp0XJ9JTzRvEjK4LW8ZI+Eg3BJ7H62wmwcsK1RHKJ7CV2kjcwlVYqRIQMzBjow8Vrdr30xoklSvVVr+FYWe/oSlj9A2PT/APkmOc/KaZWoAoOYd5M2i4IEzcVkcMwwUVqWkG9jY9f4r7A4zzSE2VbJfyCDMx/mZh/DjJIataviIklYKjy5iWIACDUAk6fCAuHjnHiJg4cFOkk+h93u8n+ZX+IYQ+CcsPUxs4dVAcIosSzsRewA8hqSdALntgv/AI7h22MM9i3VZQruJVyAtI8THpXOJqU6+llsTF4++nzqxzLKsHEGlp3VhnEqlWBFzqRcafFfTyONVpuIRdFZl0WWzCwuzFhtYalu1v2fIYzDmHkOSkh6rSo4BAIAIOul9fWw+Yww/ZlxlWjaFyM0V3QncI3xW8rHU/vYnG8Ozi+HN4jDrzhrukixIsL9QY9SapgHFNYlTbgjNeOtMnG+X0rYlWYFCCWXKQSuhFibEeRIHloTvjJZ6KJI3R+p96WQpkFslhYX2uTe4AB8j77LFVSSm6Lkjv8AG48T/uqdQD+pvkp3ws8G5VSCqlqKqRSeoTFncbE3Dtc720A7WJ8rZ3AuKnBNOIdUYEFKBrMm29jPe3pniGD7RaSkCTMnkP55Vb4TwOqThohEnTn1KEG2S5vkJ19b2Gl/THJYKajs9ZUNUT+TkuQf2I9bfvH6jbB6HmCmeQRpNGzteyqwbYXO1xsDj1W8Zp4L9WWOM+RYAn5bnGT+LxSnFIcbPfJUQkZVGeRyk5fnej9k2EgpUO6Ivcek60uv9plMGs0U4U7MVGvbbNe2PXNEaf8Ahq+EgiORczL+aNjY/S9v4jiV/PdNL+FFE9UW8OQJof5hex9scqvh/wB24PJHMQrFW0Gtiz5ggPc9r+52F8abeHQwtpQaU0pSwkpUZzIVIUYgER4QZtSynCtKgVBQAmQIgjS+lMH2XzZKjiNPsEn6ij9/MD/0rjQsZHyLxEjicMnatpfF+/GNf/tn+bGuY9igktoJ1yifEWPuDSaN45n01HtSFzxODxLh8fks7fVAB/kcLqTf7R4YYo3/ABgqq4Y2OZCpN/Rrb7XPocGvtWpmgem4gmUmAlGRjYsH2t6/F7Xv2OM7/wBjwVMhmp5JYgxJKGCRypO+VowQRf2IwhjcGlx1D6iU5QkpUBmAUlSiQoC8HMPTyrqXSnMgCZmRMWIAkHpFOXAuM1KKIp6ORSq2DRAFDlHkDYE2tod7bYO8Pr+qCelLH6SLlJ/qcIcNXUQn8TiEgUbXppXP/uRj/PHv/wCJPSBGY1DdiYhCB6mzMT7ZRjzuK4K7iVFWHQkk/t7QDr8Ygf8Atam2sYlsALJjrl+hn2ovz/yzLVKjQkExZvAdC2a2x2vpsfrhR5er4xW0oeJKcxFlcjNdnIIGa9yDew1PftjWUNwL9x2/0wA4lyXFNIkmeQOhBBJD7G4BJ8ZHoW9rYDwzjaWsOcHifghQSRqMwIMjQ62kWor+Bzuds2byJB0MfKi0tRIhN4869ih8Q91a1/4SfbFdUilYtE5SUfEV8Lfxow1H7w9iMWI2mBAZY2F9WUlSPXKQf+rC/wAy8709PJkMZmlT0ACEi/xEE3sRsO+MbCYV7EudmwmVR+nSP+wNo8YrRdfQwnMsx98qMVEhy5alAU/vEvl02JHxxkfqBIH6hjxIhyhXvPC1isi6un6Scu9u0iajuN2wP4HzoKnMgTozAiyyHQ39QAQfl3G+2ClIpD3MbQndspDRv5n0Pe5VSfXF3sO9hVFDycqhtPuL+4kdIqzL6HUZ0G335il3iVM7UpnpkLyCof8AEzWaMKXAyslrKzqXsxCl2Jt4lwTTmWrj4c8khP3wTCMDwgG8eZXy5NRku3kcpNwtxhW5P5uaBp2VCY3cyhQxGSzBnt41W5juAoHiIW+iYYv/APU0jSiZoqpZgEYoHVlznMUtIT8XRaQjULlJX4gMfWEZWkBtUd0DxtGt9K8lOY5gdaocNMlqaSqC5yZbyNISzDpEo3iuCF8aDKwUeOy/mwSiqFcZQwIaOniJB7WeST/BfCXznx+WpZHYFUYBgoZmVrj4r7Eix3uynMt7KML6uRsbdtPXQ/UYw+LcNGKcDwVEpjmJCiedeq4Ayl5paZuCPkIPsa1eV0lGaYKVv1WLLmyIbCONRYkM4CkganUfmGOtJAI3zLEgmceGJQFESeblRYE28TakkZVuFwncv80MzBZSubMWV2BIzG93ZRq7gAIiiwH0w2rIEFnZoQ5vYm9TMfMhblfKyi4FgMlrY8ficO4weyOnK8EdPudAYEk6DuH7JVxf7+/uauEqCVCieY2z3Ayr5ZjqEUdlF272YknHempBFeR2W9tSLIijyA/7mJPqBpivG8gS0UaU8Q/NJv75AbD3dgfMY5xCEkNd6pxs1s4B/ZsBCvysfXGcQSCJtvFz/CR0m3WlykG/3/Aq6vEc/wDZIXH6z4U/mIu38IYYReLcsCp4q8cr5M8QkuovcgKpAv7Mflh66s7bIkY83bM38q6f48dI+HrmEjqjyqLdTIAQNdBuQNT37nDOAx54epa27EpIEGTJgg8tRSeKw6XkpSdAQaA8J+z+np5ElVpS6G4uwt5bBRi/xTj0aMYw1OzjdJJglvkVbtr88FwcL/FuUKSSV6ifMdBmGbKugtfwgE/XHGcWMW/n4gtSoFouZmwiRbXcUJbRaRlYAF7/AHeqgmrmYLCaCIHWysWJHyGvyGFjj0GZrVvEFcKSenEpYg+QFggPa5OmGWj5o4XAcsWSM7ErEw+py3OOnNnXMH3qkqXyquYqCCjLbUgW3G5B032xv4R53D4pKS12YVZKlJykn+opcN6QdQlbZIVmI1AMiPAEV6+zKCOrqhUKVSOkTpQwXu/iBBkftqCw07+3i1fGW8o01uLRSIoTq0XUlVRYXJUbe+X6Y1LHqmloW0hTYgRprFzN97zffWlkgiQdZrPftQiD1PDUk1jaV8ynYmyZbjbzHzOKHKMZkgSoeaR2cElSxEaakZQgstlt3HbBn7W6U/c4513p545L+l8v+ZU/LC7w2LJFxCnsSI2kKqpsckqZlANjY7gaHXGLx9BWymDGnpmhXqVonnF6PhiEumR/uLfI1YqftBo0NhIznyRSfoTYH5HF2lqoatfFA9rX/GhIBHoWBU/I4B8F5p4ZEidPLE7KuYKjE3tsWC6ncevzw00NZ1Uz5HQHYOAGI87XJF/I2PpjyuPwycIO4y4jkpZgnwASPYmnmHC78S0noB/mu3RGXKBZbWsPDYbaWsR8sCOM8QShhaVjI/5VQuWux2F2uRsdb7X3x242ZgAYWK6EeFOoxY2y2Ui3nqWUDS5wKrpHlGWUmxt+C/TYnv4kSGVr7bEbaWwDBYXOUrWQUE95MmSBrtv09qK8+UgpTY+1BOFJxGvVpxOI0uQiW8JI7AdhfTMbnfyx4p+OwwzhqqBkqVsDn8S27MjsSy+l8y9gQNQZlq2p+molMa9oSI00vsq5GmI8gI8x1ub7e+KcLjqFHXEpW5yNI3TOo/IoBdmtrlKgHy0x6X8UgrIdQAyqQns+6oDkdArqD4g1mdmY7qpWNc1x49KCc3U8crfe4JFWSy3Bb4hYA5lt4bC2pJVha24zWuF87CanlikbLL03VWvucpA1b12J9m18TL3E+CS0ZVmBkgvmRiCrpruVNmXU7HTxaFWNx0h4UtYryGdRJqwZiLEKB8bsc9zewABygXa9wTrfg8KvCoDi8yEnur3TeySImBuDpppS3bOBwlIgnUc+v+qt8v0Ky00gzIGubgH4mGYKLXsC6uQpVfyj4tgxU/DY3kPhvn7C39mQpRgA2qqRoWGhOiiwCr/KEbRLPG4yNFmzXADAMlvjLKLeHNlLa2DAixOHWFBa5v4lS2puQFNyMtwCN7qzdtRcHGRxjELbfWEqkHSOse0RH2aawqApAkfYmkDm2kP4b5g1zuSQWDZrXPexDXN9c4sMuUstWw+8yMJ5YafNIqyMXJJNhGpscwezCwRzawF7E5jrjrFwGnfaBFbw2GgszQzS2Izdrpp+yOwvjRRjw3hWw6DMEx0mL6bzWhw3GDBuOEJzZsu8aT0POs/RiCCCQRqCO2NI5fSV4lkjVxnGpjEaZiNDmkkd5G1B1sMfKTh0DElYog7MpDug/wB4gkSwAK2Y50O2m2y4vUtFGqHp04Adc2SwUlc3jisCPGttDaxuATucZPEcUl5ISBBtrGh8x4i+14F603+LduAAj3n6Vbj4W97mGLN+qWR5mH8yi3yIxd+7zneVR+5F/qzN/lgLNQQMoUIhWUhkCjIrFb2Ck6CQDdH8LWOg8duI4VFbMYlOwOWAXXN2lh1tbQ54ypN9LLqcY4cLuV+qZ+ajvI8bazCCsWs/pHr/ACKYP9nn80szfxBf+hVxP9mw31UMf2yXP+MnAWp4TD01uqE6dNi3gv2Cy5SwFhYB8y7AXxWFKqyHNEpkkuWR0VZCe5Bt0Jj/ACtrqd8VRhAsEpcO+wGn92gGp0BtVTiljb3/AMU2R5bWW1hpYWsPpj5POqKWY2A3NibfTAGgqyuYKRGqLmZQmTKF3vCwzAEC2ZHYX7Y40fNxm8VN05u/RZulMvte6P8AK3ucB/4x0qJAlIiTprzJsmep+kz8UmL6n78TX3jPNPDWQiV45h+kDOTp2Pb3uPcYG8lKEoahpQwp3ZsinUlCMpt6k2Hqb4vT83RIbzUdQj+ZhU/Rr64qHjMlfPFHHDJHTRuskjuMuYJqFPa1wNLnYHS2N5rDrRhi0EKSiQpSlLBACb9yAO8dBEk0ipaS5mzAm4AAO/PoKZuQyJeI10naJY4F9hmLD+YYf8Z99jxzxVc3aWqYg+YsD/3Y0HHsENdihLX7UpHoBSiVZu9zJ+dCebeHdehqIgLl4mCj9qxK/wCIDGPNzE0E8FbYtDPCqS2/WnhI8swIBF9xfG74yDnageirY46GUp98Ys0TKGjRiwGYXBsDcmwGmXysAN5hLyCCAYCpCjAKSL3AMEQCDB086qpRSZHTTntbfcedU5+fOo3/AIGkaST9bJ/+Bv8AMsMfI6ziNyZXdm/+np0UkejyZSsf1Zte2DPLte7zSxh2kSE5JJHsMz66RogCqBbUm5298c6znbNIYqOFqlxoWBtGP4vkddB5E48pOVwsYfDJMAElRmAbiVLACQRtCT4GnNU51uG5sAI9ANfcV44bHXTGRayGMxuMyrnACkbKcrElT3uDvr5Y+uUUdIM7kE5oKJMianTOy/D5El1v5YYqES5fxjHn/wCGCFHp4iSffT2xRrUmByo0UFOq6yD4hbcBSBGo9Tf2xkpxnaOkQlI2CZCZFpE5jP8ATBOs2pos5Ug3Pjr9B62oe0Ip1GZo6RDskQzzSEAD4iLluxsrH9rW+PSw9JQ4UU4bYkGWpcnUqM17MR2u58wLGylW8fLyiDh2cs7eKdmJkkI10Zj4V0vbS/kBu18u8XFXGZAka1kS9Ns4Itr6ahSb3A1uCMauLwb+HZDzgsfiH6gD8JUkzYmRKysjkDalWnUOLKE+XLrB+giunREdjIMnUawgU55Jjf8AO7atoQSuiqL3Yi+FrivKxSZnoiBJH45I1vkS1ioDkjx28VtLAXGXQFmAPV6cRDVBA69Rl/s1tcAC9gx0yoLjS7A96deOqvSg8EAlWPONRK7N473FmVdb3+N7A3AINcFiXWXMyVagTPwwdJSbmf0z31DvEhIg2ebStMEaac56H57DS5pKqeKRTyJ97DoylVkIPifUjxZtAVBOoG2ltrUjxhy+kzqu+e1m0XwjwkDMtsi9hc2sDjR67lxwWcFT3Jyqzn3Z7MbC2ue3kqgYXK+GJgQ0CuQOwVW+sWg93Y+xx6TB8UwzoAQiRERIOXwCh9YiNgIzncM4nU3+fofpQiPj0cLzCIZ45kMd2+NE1GUEELqPFe3cdwcMXDubYGkDMcv4udgGuLdHo5bNk9G0zd8LPCODwTy2DMqC+dWsXQAHxCws4BtcgAgXOW2oK0HJ8UscLXI6zuoIU2GTOQSc/wCYJpp39MG4g3w8Ah4qCogm+6Trtoj2B3vRhT/6Yifr/Jo/R1ZKwp1VVmhKFiQuV4yGibKQrEEXGg9MXp5JZSts0ZlXPFcWMcyDxIx2yuL9jcZj3GEyXll4klaGeyxydNxnIAbMF1XIBluRqe2OqcB4gJOkDT9TLmtaLNlva98lyL6Yx3MBhlHtG3kDX4hB56dJT/aI/UZbS+4O6UHbT78fPwprMqPGZSh+6yBjPGdGikVrl9DpqPFY3uFYak4o8B4tHVAgSPFPHYRzOFzMrXyq1jZ72JK6X3GoJwrz8sVMkaytLG6vfKoZvEVDEqBlADeFhY21Ft8EeTJ4YIpXq1Cxs0YXOh8TpmJsBcnLcEtbv2xZ3h7LeFcU2vOsEABIki8EQfiMSFWGYJg6E1EvrU4kKECLz4T5dOU08rRPa6MiSEXkQeKNmI1upswvr4hYnvmxWo0K5kRTHlBzUzeJHBAt0mOgXfYWF7Mq4QeK8ZFPVmpo6nq9Q3dWDX/dYEAFfIjUW7bl74DzNBXJ+l1tmQnVSTYFW73Ogtr6YxsZw3E4VkPEZkKAmxBSeSkm5A0STcWgjdpnENurKNCOtiOh+fyq5SxL0WLCRo2U/hSJmZRqGS1szDsB4ttCQRhdkHCS+SSIQv2zo8XzB0t7m2GOo4kxXPTgTBGIkjBs+mhAvswI+FrXHcaXFrxqgr1McuUFd0lGR187EnQ+eU388K4MupKnCHAmb9mqCn+pMX8TE85mjO5DCQUztmFj4H7ir0PB/CGp6mdQRpZxKvy6gb+hwm8xVdWRGDWCSlmYRmREC5bmzB1ADCwvpfWxBtgpwGWOjqqpInLUscYlbXMEbTwgje4v66DywM4VwZ6lIaYAh6qoNSw/u4QLZj76289PPG/wvDFGKzLhaZRBUkZoUkqMkiQpIg6x6ikcQsKbhNjeYJixjwg+HyrZeW+AR0VOkEVyF3Y7sSblj7n6aDtgniYmPSkkmTQwABAqYSPtQ5dkmijqqcXnpWzhf1LcFhbuQQDbyzDc4d8THUmDXFJzCKyjgCQPBIsUlvvfUlUWsVzAKy3/ADFG/wBPfFDg/H6Ph8QgfMJh/ahUYkuDbcgXB3Xtb+trnjggoqkMpMVPUPmRxtT1A/MO2VxuvcZv0jFCTmytjkySUSySgeF0DEHyYEA3B9CPljzOI4YsLW2SVoX3ozBBtYGSCCADChqCAdCJKl8CDoRaYJ187Tt6U00XF2dGlkj6EQFw0rAMR5ldlHub+mAnNHMFJIq00pYCZc2exHT/ALtiu+p1sbab74qU3D6mV81UwlmBzJTX/Bh8nltcadl1Y+upBThnAqeCcGVuvVyXcswuR5sFGiKNgT7A9sZCWMJhHe1JJUkSkNzqBYhRmydSo2OwKZporddTlGh1Kv4HPlrzM0ucA5ZRpPu08bxzQP1BPFfxr2BbtrYqfQ7EG9jmXjZSr6VAo+8Ow6rqASxA0TXSwGrf12OHmtido2WN8jkEK9r5T52xmnCZW4VO5qoGctosym4t3sTob6XuQdNtcaOAxZ4i44+vvLSnutE2UTEm8Smb5ZMbaCl32vw6UoFgTdXIbC2+0008A48ayOSH/wAvUKfxQF18mZQdm7eK+U230xW43CImjR06VJGpyKskcbFxezXMgJy/EO9zc4D8sVrTV89cymOFUYse1soAF+50zG3ceowa5P5jnmSonqCvQQkrpqN2IuNwq2GoJ13xTE4ReDdW40kZUhJUmbhaxGVJGqk7TOUG2tdbdDqQlRMmYPMDcjkfeufC+dZFYLU9AJfSbrxXt2LIjMCfPLYYI8Sp0lTrDqRi/wDdtJm8nyxlhY9mII9MD6fhdLxROtH1opFIXNmNxbXKLsVtr2ta/bFPinLdVJLkWtWRQPAsknjvbXwqLHyub6HFOywin+6exWPjBBjy+IX+VwKtmdCL98HQ/cH71oFxWilSoEsUkWdLMDmyNffUShCx12HY2sMGqvjhiSmmaGQRpIWCi1lYqQ0eo+HUsjA2sSv5dBdVR8ViiUP1XUmwjsJrWHdbMAPIemPU1YRGUWiWWRT43lplVtRsEjta29ye4x6FbYfS2FFDgEiUqvlggybAa23EmNTSCVFBVEpJvcb+9epecoXWqQwuFqSWY5lOQ5AAQCAG1Ga1xgjDz1TvPDKRJGyBkbQMJFYCwuCLENZtRYa4+v8A7OUKsqUiHTMELSnW2mZCMttrkn6YkE9NS8SEQpVjyqQkhZmLErdSLmwzfD3NzvuMJLThHEqCMO4CEKIuIICQk3JM2yiwVFjrRgXUkStMSNt5nbz1irfEOJUtKJElJkEky1EUaG7LfK3oFGcEjXUN74D8W43S8SdY3WSCb4Y5GN1udlcdgT37X8sWvs6kilkmnmdTUFrjMRcA6llv66XGwAHfHnm1466up4aezst+pIuoAuDv3ygE+7W3xRhpvD40sqC86Ekl2YSk5bnLEEGADPxHaurUpbOcEQTATub8+fyoTwXhKRVQpaylLs58LKzAj1FmAZNL33Fj5Ww58Q5GiaAw07dDxiQnViSAQtyWzADW2u+uGKZ0F3a10BN7XZQRc7a622G9sDOMcGSrjV4nySAXinQ6i+o1XdT5fTGI9xx/FPtulSmxaTdSM2xyGwGlr87mnUYJDSFJgK5bGOU0vz8PqUOdz0agC33lNYZgNhMtvCe2dlt/TA2s4pTTS5OJ0xhlVdZUJuxHoo1B7HxD1tg1ypzROZjSVikSi+V7WzZb3v2OgJDDQ2xb5wow6MV6cjRpnMMi5gUG5UizIdDqrAG2o74fRiFM4sMYlABI7q2yRAOhSf2nkrug/tFAKAtorbPiFCb9Rz6i/jSovEKeUimp42SkQ9adyTmkVACQb62vZQL6krtjT/s14YegauQfjVRz/uxjSNB6Bdf4h5YQuWOVp6+NFSnSlo3bNLIrEtKFa2UZiW3B30B11tY7XBCqKFUAKoAAGwAFgPpj1KGQ1NiD1OZXUqMnvKMTfRKdNKTQSq5/geQ5D6mveJiYmLUapiYmJiVKpcZ4NFVQtDMuZGGvmD2IPYg6g4xzmrlyp4dJT08NbKY6hiqjVcgzIOxt+btl2xuGFvnjk8V8IAbJNEc0UnkfI+hsNtRYHtY3TB7q4I6iROxg8qE4iRI1rP6LjAgWs6S2ipBlCneSQkhnc7kki3sfa1nk2QLSvWVDjPKSzyHsqnKF9rg2A8wPLA/hkRkqZoKtOlUSIUnj2EoA8MqWuM49NGBJGxGOtDwykMUcUlbHJDE5cRkqhJvezgteynNpYfEceRxjLaErZWCFEoKiAVEoCbgECCVLEgmAZE6EBtpaiQsQQAYm0GeXQW/3RnhvHWMElVUfhQmxjS2oTsT3LOTovott7nxX8zlaqGnWEyGRc0i3F472tf8ALoMxI9tfNfn4199qFdVY01OwyJsZpT8C2231/ZUEm19CtGVpZJGdlaUKZqua17AjwRJ5XOw8k9RZNzh7TSipxvvlJhAmEyAEgkXkCCd1KUkazRUvqUISq068+frtyAJ5US5voHlopY4hdiBZR3AYEge4B0xnsnMqrw8UUaOspa0lxv4ixtrmuTlFrbAjGqCsAi6jgoMmdg26i1yD2uO+Ka8SjNOKtoyLR9TVRnAte1/Xtr3wDhfEDhmuycZzgOBQgx+ZEAHWRaiYnDhxWZKoJTBt+n6UicyCSkpaWkU5OoC0rbXYkXBPkL6+wwc/+FtNksJJQ/67i1/PLbb0vf1wUr+Fw8TpUZg6XGaNiAGW+m1yCDba+ottgZQ8u8RhZFWrVoVZbg/FlBFwLq3bS2bGiOJLUwENvBl1KllYP6iTMyAdNIPyFL/hgFypGdBAyxsPD61z584gYKaKkiJMkgVdPiyrYe92aw+TYp8qN1BPwysvcG4F9dGBYA+4DD0Jx34pyZNU1jzVEixxbJlbxAD4RqLC+rH1Jx4k+z2SOWKaknDEHMWlbfa1iqm4IuD6YOy7gUYJOGLoDhGfMAbO6jvCwiINDWh8vFwJ7ukf9dNKo0XCIqbjAhKBomHgDjNbMlxv3zAi+C32mcJJjjqU0eIgEjexPhP8LW/mwZ4nyok9TFUM7K8YWwW1iVYsNSL97bbY88W5ieCrghMQ6czBerfudLWtoQbbk3B+iQ4k5iMVh32DmcQ33wTE5ZzXOpUOU86McOltpxC7JKrHx09DQWk5Bp6lEmdZYWcXeMWADd7BlJAJ1A8iNsHKDlylWGWKDw5gY3dWu99iC24I/Tt6Yv8ADeLLLDDLt1QLDfxWJK3t2sw1tthb5qmNDUx1cd8kpyTr2awGU2/VlBsf2fU3VTiMdjnjhVuKSZORJNsyTOUnfQgEzcAbyCltllAcCQRud4O/814jnmpQQ3inpk9hUU4O/wC9H87a75jixQVrRnq0a/eKSVszIp8cLHV8qnUg3Bydje1r6+uZl6csc3UVUkICsf8Ady5Tlf8A5boMjjyse18AKWnqoXkfh43NpaU2Jif2JGZf0uNxYHbGi00jFM9orKCoXzWQTNwSPhIVJSdiSk90pBXUpTS8omBy18esjUeeoNEeJ8Xy1K1ksbosamOniYZZZWb4mynVVF7ajuO5tjysNTK8kej1tUmXpg+Cmh3Oc9t/e5G5OtKDh1RHIkk956+Xw08JIbJ/xGt4QF1IGw1Pnl1jk/lVaKEgnPNIc00p3dvffKNbD3O5ONjC4JqEqEFKQBI0MGYST+gG6lfrVIEJEUBS1qJBtN/Cdz1jQbDrV3lzgq0lLFTqcwjWxbzJJLH0uSTb1wSwOreYqaJskk0asN1zDMPcDUfPFqjrY5VDxOsinZkYMPqNMaypPeNcECwrviYmJitWqYmJiYlSpiYmJiVKDcycrxViAPdJE1imX4428we481Oh+hGU8y0cUEp/2lRydT+/gNo5v2t1AJ7jf+mNvx8IxVSErIKpBGhSSk+Ejbpp51Up5e4kelfn9eOnoSzxKsSoRBTxrtGXBLyE93Ki2b1OGDm3hDJSSvT5n6sqSSWNzkFsoWw+FbKRvpc4J80fZ3LHLLLSxpPBMc0tKxynNqc0bdjckjYi5Go0FHl3i0cSmCPqiRPhpaiyOupuqsQA3oD5dhtjcSZXh1Jfw6ZCVAxsU92yjqIUCZNiSVZptVmIVLbh1HvfTnItAvtFWuF8bj4hGyPDKq2u+fRNGBy5tM1+4sNAb2vgFVVv31piGywXWnjI0AXSSaT/ANOPT0IGPnN/PYaNqeOORXcZXzjKy3IuuXW9xcXB76XxTkiNPRPGRZ46fM47hqmVVsfIiNbfxYUwmALIDuTIVqAQknNlBIlfmcqfA9Zq7r+Y5ZmBc6T08hJpug4oTS0/T8JqGVUH6FN20H7EYIHqBgjxev6SKRu0safzyKD/AIb4TOIvN924dPSLn6K6qLtY5FBuBr+Vwff1GOzcXk4lPTCKKWOKKQSSs21xYgeR7gd/FsMZquFBSg9YNhThXJEphRhJ3uAI6k0yMVAKP1QmOsgXHhN6Nc+UokoZQRcrlZfQ5gP8iR88SPioiiiRbAJULS+dwvgPttgRx3jANRUj8sYp4z7mcMf6Ej5HFOelkngrEiuZaeuaVQNzqdvM7kedsFw2A/8AyttvmE5gb6DOlGvhI9ao49+YpSNYj0J/imzmnijU9P1lPwOhI/UpYBl+hJ+WOXMzCSJFXWRvxYD2LxASKP4lzD2vhb4rxeo4jAsEdLIC2XPIwKorA3NvTfc39DgjzBUFKnh9Ml2dZEYn9keA/UBj8sBY4cWC0lUB0Fwm4MJSkFJVG0g66irrxGfMR8JCR5k3jyrxweBZIpqIOVuBPTtsQj2dCLa3R97Y41b8QqYzSy0iC4AaZm8II/3gt37gD/LTARK7qNaCVIZ6aRxE7sFV4WZvDc+Hw32O6t6Yv0dRO8mX75PVSnXo0ew95CAij2GNs4J1LhWkJKpzAKCswX+8ZYEKABOYxNtqTDySmLxpaII5X5XFrxRXnOgH3OGkjDSSkqsYG/gFmY+QsbE/tDHHgnKY4jWzuJJEjhjSPrxG2aVVUGxtqLA3t+z5jDNQ8lVVQoFXJ0IrWMUbmSVh3DzN2PcLvh24dw2OCNYoUCIosFG3/wCydyTqcO8LwzmFah0yrvdfiIknb9IsJGpkzAj0OrkC1vb/AHrQjlfkqChuyZpJmHjmkN3PpfsPQeQve2LfH6hwscUbFHnkEecboMrO7D1yIwHkxU4K4F8fp3KxyxqWeCQSBBu4ysjqPXI7EebBdsagMqk1QiEwKD/eRBUPTRSwU0cccbgMoJdnMoYkl1LHwAk6kliScV6WvNnq1KExziOSSIWjqYvAC9rkFoy5swJ1iYA2YgEIOGQ1ctRKenLDNDHF+0Cpmzggi6EZ100YEG4BGOJaSWNaJmWSRWUTSKdBEjAgvpZZJFAXJ5szDwrgsj5T9aHB/imrExMTC9HqYmJiYlSpiYmJiVKmJiYmJUqYFcf5Xp61MtRGGt8LjR19VYaj228xgriY6CQZFcIBsazmo5A4ihtT1qMg+EzxgyIP3srX/pgJVfZ/XUkkjBRXxTraYXyOTvfU3uDsQT7DTGw4mKBtoAgISJ1gQTvqIMg3F9b1Uonc26z86wnh1DNSMShraVL3KzUxkjPbVkOunew2wUHNFQVIjmoJj2OcxMPdHP8ArjYsC+LctUtULTwRyepXxD2YeIfI4UxGAYxC87gk9QD6kBKj5qqyFLbTCD8/8j2rCOI07lTBEfvNTJIZ5miBcDKGsoyjW2ZmNhYXAx3HEyJnqaaqjhMljLDLmBDbsLZWzC9yCNRcjTG58I5fp6VStPCkYO+Uan3O5+Zx5rOWqSZ88tNC7/qaNSfmSNfnhwttqTlVfWbCDMWKSCIEDLygXN5D2agZB+dvPXczzrJaPmSSY2+81EznTJR04sP4nXN87DBCj5JrpWZ44zTs4ymoqpepNlOllVdE007H1GNZgp1RQqKqqNgoAH0GmOmF2sHh2iShOvgB5hISCPEGinOr4j9+c+1KtH9mtCtNFBJCsvTH9oRZiSbsbqQbE9r6aYO8K4NBTJkgjSNfJRv6k7k+pxdxMOKWpWpqBCRoKmJiYmKVapiYmJiVKHVvLtNM2eSCNmO7FRmPudz7HFukoo4lCRIqKNlVQo+g0x2xMdk6VyBrUxMTExyu1//Z"/>
          <p:cNvSpPr>
            <a:spLocks noChangeAspect="1" noChangeArrowheads="1"/>
          </p:cNvSpPr>
          <p:nvPr/>
        </p:nvSpPr>
        <p:spPr bwMode="auto">
          <a:xfrm>
            <a:off x="307975" y="-2408238"/>
            <a:ext cx="42767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23" y="1904485"/>
            <a:ext cx="1079304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6" y="2132861"/>
            <a:ext cx="2652713" cy="102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6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439317" y="3657600"/>
            <a:ext cx="626537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100%</a:t>
            </a:r>
          </a:p>
          <a:p>
            <a:pPr algn="ctr"/>
            <a:r>
              <a:rPr lang="en-US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Health care!</a:t>
            </a:r>
            <a:endParaRPr lang="en-US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5868"/>
            <a:ext cx="2883153" cy="2040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761" y="1271587"/>
            <a:ext cx="2832689" cy="20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271587"/>
            <a:ext cx="2832689" cy="20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103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HOSA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/>
              <a:t>Middle School </a:t>
            </a:r>
          </a:p>
          <a:p>
            <a:r>
              <a:rPr lang="en-US" dirty="0"/>
              <a:t>Secondary</a:t>
            </a:r>
          </a:p>
          <a:p>
            <a:r>
              <a:rPr lang="en-US" dirty="0"/>
              <a:t>Postsecondary/Collegiate</a:t>
            </a:r>
          </a:p>
          <a:p>
            <a:r>
              <a:rPr lang="en-US" dirty="0"/>
              <a:t>Alumni</a:t>
            </a:r>
          </a:p>
          <a:p>
            <a:r>
              <a:rPr lang="en-US" dirty="0"/>
              <a:t>Professional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There are over 3.8 million students that have been involved in HOSA since 1976!</a:t>
            </a:r>
          </a:p>
        </p:txBody>
      </p:sp>
      <p:pic>
        <p:nvPicPr>
          <p:cNvPr id="2050" name="Picture 2" descr="https://encrypted-tbn0.gstatic.com/images?q=tbn:ANd9GcTPrlHEhbP_2UGw-joUqC9h-Y_k_ZrnKPTDwjGMZJRZjU-f-_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95600"/>
            <a:ext cx="1072706" cy="72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osa.org/sites/default/files/styles/large/public/MAT_53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07" y="1219200"/>
            <a:ext cx="3948193" cy="261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94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HOSA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Level</a:t>
            </a:r>
          </a:p>
          <a:p>
            <a:pPr lvl="1"/>
            <a:r>
              <a:rPr lang="en-US" dirty="0"/>
              <a:t>Chapter Advisor: Health Science Teacher</a:t>
            </a:r>
          </a:p>
          <a:p>
            <a:pPr lvl="1"/>
            <a:r>
              <a:rPr lang="en-US" dirty="0"/>
              <a:t>Chapter Officers:</a:t>
            </a:r>
          </a:p>
          <a:p>
            <a:pPr lvl="2"/>
            <a:r>
              <a:rPr lang="en-US" dirty="0"/>
              <a:t>Enter Chapter Officer Titles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7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 Leadership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Officer</a:t>
            </a:r>
          </a:p>
          <a:p>
            <a:r>
              <a:rPr lang="en-US" dirty="0"/>
              <a:t>State Officer</a:t>
            </a:r>
          </a:p>
          <a:p>
            <a:r>
              <a:rPr lang="en-US" dirty="0"/>
              <a:t>National Officer</a:t>
            </a:r>
          </a:p>
        </p:txBody>
      </p:sp>
      <p:pic>
        <p:nvPicPr>
          <p:cNvPr id="3074" name="Picture 2" descr="http://www.hosa.org/sites/default/files/styles/large/public/Council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3420134"/>
            <a:ext cx="4606925" cy="32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lc.hosa.org/sites/default/files/styles/large/public/hosa_2012_0502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4" y="3914115"/>
            <a:ext cx="361950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lc.hosa.org/sites/default/files/styles/large/public/hosa_2012_0171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297571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451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HOSA Conferences</a:t>
            </a:r>
            <a:br>
              <a:rPr lang="en-US" b="1" dirty="0"/>
            </a:br>
            <a:r>
              <a:rPr lang="en-US" sz="3100" b="1" dirty="0">
                <a:hlinkClick r:id="rId3"/>
              </a:rPr>
              <a:t>http://www.hosa.org/stateconferences</a:t>
            </a:r>
            <a:r>
              <a:rPr lang="en-US" sz="31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/>
          <a:lstStyle/>
          <a:p>
            <a:r>
              <a:rPr lang="en-US" dirty="0"/>
              <a:t>Fall Leadership Conference</a:t>
            </a:r>
          </a:p>
          <a:p>
            <a:pPr lvl="1"/>
            <a:r>
              <a:rPr lang="en-US" sz="2400" dirty="0"/>
              <a:t>Date &amp; Place</a:t>
            </a:r>
          </a:p>
          <a:p>
            <a:r>
              <a:rPr lang="en-US" dirty="0"/>
              <a:t>State Leadership Conference</a:t>
            </a:r>
          </a:p>
          <a:p>
            <a:pPr lvl="1"/>
            <a:r>
              <a:rPr lang="en-US" sz="2400" dirty="0"/>
              <a:t>Date &amp; Place</a:t>
            </a:r>
          </a:p>
          <a:p>
            <a:r>
              <a:rPr lang="en-US" dirty="0"/>
              <a:t>International Leadership Conference </a:t>
            </a:r>
            <a:r>
              <a:rPr lang="en-US" sz="2400" dirty="0">
                <a:hlinkClick r:id="rId4"/>
              </a:rPr>
              <a:t>http://ilc.hosa.org/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Date &amp; Place </a:t>
            </a:r>
          </a:p>
        </p:txBody>
      </p:sp>
      <p:sp>
        <p:nvSpPr>
          <p:cNvPr id="4" name="AutoShape 2" descr="data:image/jpeg;base64,/9j/4AAQSkZJRgABAQAAAQABAAD/2wCEAAkGBxMSEhUUExQWFRUXGRgZGBgXGBwYGRsfHhgXHBwYFx0YHCggGB0lGxoYIjEiJSkrLi8uGh8zODMsNygtLisBCgoKDg0OGxAQGywkICYwLCw0NC8sLDQwNzAsLCwsNCwsLCwsLC4tLCwsLCwsNCw0LCwsLCwsLCwsLCwsLCwsLP/AABEIALcBFAMBIgACEQEDEQH/xAAcAAABBQEBAQAAAAAAAAAAAAAAAQMEBQYCBwj/xABFEAABAwIEAwYDBQYEBQMFAAABAgMRACEEBRIxQVFhBhMicYGRMqGxQlLB0fAHFCOS4fEVM2JyJEOCorIWNNIXU3Ojw//EABkBAAIDAQAAAAAAAAAAAAAAAAIEAAMFAf/EADERAAEEAQMBBgUDBQEAAAAAAAEAAgMRIQQSMUETIlFhcfAygZGx0aHB4QUUI0JSYv/aAAwDAQACEQMRAD8A8UWoybmudR5mlXufOuadpCl1HnRqPM0lFcpRLqPOjUeZpKK5SiNR5mjUeZopK4QupdR5mjUeZpKKGlEus8zRqPM0lFQBRdajzNJqPM0UlEQojUeZo1HmaKSqyFEuo8zRrPM0lJXFF1rPM0ajzrmihUXWs8zRqPM1zUrLsvcfXobEnckmEpHFSibJHWuEgZK6BeAo2o8zVpgckfdSFxobOzjqu7Qf9pVdf/SDWhwmXsYNaQsBxzitQmP/AMaDYRY6lyTwSNzK7ROqs6kiftKBlRHRRvboYiOdKO1GaaPmnGaQ7S53ToqtPZdKAFOOuLHHu0hKZ5a3lJ/8TTjeAwyb91q/34sf/wA2hSYol1oq32J9OMn1/UVD/wCX1iqi95GSrzFE04HRWLeCwq5/ggbXRilHf/emOXvTDuQsqMJGJRf4hofT66dBHz9a7yLClbSlAxB+kSd+vT503k7ZK1uRsCJFom87H8N96m5wJo8Iuyic1uMlQH+zrv8Ayloe5JSqF/yKgk/7ZqmcCkkg6gRYgyCOhB2rUv40OO6HAlbYgSoSRAuQpJJ36q9asMxeaeSApKXzuAFAOhP+hQJ2+6R6VaJnD4gqXaVrrLDx4rB6jzNGo8zVvm2RltPetnvGjEmwW3OyXUgnQeux+VU9MNcHCwknNLTRS6jzNGo8zSUV1Cl1HmaKSioonV7mkrpe5rmtAhCkopaQ1xRFFFFCQoikpaKFRJRRRQqIooortKJaSlorqiSkrqkoSF1JSV1SUBCiSiloSKEqKblGWLxDgbR5qN4SkbqMcPqSALmtliGxhAENfALqO+oyRKyNzbyEwLyoqnKl4TDhDZHfKhTt4P2vCP8AaAoeeo8oaYxgclDg0q2VNuIkmbVmzSl5x8K1dNEI8u+LzXa8KnENyk+IfD0NuPKCmfKky8BxtTaxcSP7c1D12FqZZwTjGpSZ7sgeY336W+fnSIS4lYW2oACJ/v8AoVST0v0TIybIz1Ccy3CFAU0oyRw6GPa0GZ5WqI1o0qBjwkiI/wDko1a45Ohxp37CoST5zH4j0AqwzHIwlt1QQAY1TeTb+9Vvma3J6qwRE4HS1kysIRIMDokc+kGrfCNhGF1gXMkab3MAQCZmOoMTYilyXJlONpAiSONx8xXWeMkvJZtpQJVG3+kfr5UYla5xb4Iexe1odXRV+AwoabUpcknxHcKg7WmQdzcEdag4HDysOKTYGQLib2AsbflvVotC3nAiCGkGZm88NN72tHn0qNnC/sNxOxI2PAgQSJHEUwHG/VUOYB6D9Spis3JVpbV4+ZkpXO7bgIAIO0kefOqjtNkBaSH20FKDAcbue6UZ8MkXQSDB4RBM3N1gcIzhkaysEkWWes/CAJFptqvehGaKdMNp1N7KbO60bKCjvMQdzsDwoGvLHW3hdfB2rTvPe6LAUVYZ5l3cOlAOpB8TavvJOxPXcEcCDVfWi0hwsLHIINFFFFFSlxPL3NJSr3NJWlSAIpKWihpdXNFdUlcIUSUURXWg8jVZUXNFFFSlEUUUVKURRRRUURSUtIa4VEUlLRQ0okrRdisDreU6oeFka77az8HsZV/0Vnq1+UKUzg0FKZLzi1KtPhQNAHv3nvSuqJbHQ5OExp2gyC+BlOOZk+iS4kmZuRMW4HhE/LzqyZUxiQIgEeh3JiTuNhE8VG1V6cwuCpEekfrcn2qQEskbhKjBtad79f7VmOqsYWsznmx5qxbcdbIbWkLbJ+IDbhJ5Drtw6VaDJ22tCEtlSHDdYuL8h9eQ6VWYB19qYh1B4Gxg8j7++1W2CxBC5bBQCAS0raLzpFonpwAtekNRY449/T7JyG7/ACpb3ZsNoKHLtmChR+FJkQSRwmOlWTX8NDS3CNLh7pVz4TBgiCBE8Y2qybzbUyULZ1tkRLdygHmk3gcxPpUJrLUhsNvKKhq1JTEH9dPpWT2z3CpD1+v4KLec7hRQcpQ3iENruUtrWeOwtvMnf5VjMZgSXVIA8bpK1QPgH+u50wIFiRJ2E1vHw2VhSlKSuNIUfIDaL2A41TLwq8OFIQkrU78SvvDgJ35k+u1X6acs5PTr81xhLyLOVjMwbUEllqUpHxqPHnB4+YPlVGEaCEgFU7x9Z4RW8zXKVluHSllAEwkgEgTIAMxYTxNjTGWspSkdyiG/vGdR63ueIiQa1I9T3b9/VdkgDndz6/wsyclJgvHh8I2HM877kWvN6b/xFpoQm5HBPGDxO0RI4zzFWWOyta5C1QkD4R52PIHbnY3qsXg2GjuD5mf77g2jjc02x4eMn5JR7HMJLQB5lM5+2X2VLj/K0uJN/wDLcMKTPNK4P/UqsjXoWDxTbiQ3vqJaNojvQpIjaBqvtwFhXn6hFOaYmi3wWZrWAODgeVzRRRTSTTy9zSV0vc+dc1ooEUUVJwWDU4qBtxPKhcQ0WV0AnCaYYUswkSf1vV7gOz8xqlR5Db+tXeV5UlCZIIR0EqUeUcZ2rZN5QyykF0rBI/y0xafvGJJ9felT2kwtp2t8VYNrXBpFnwWKRk2mAShBOw3P/aPxp3/C0R/m8Y+ExO8D5+1X2a5chKWnMOToC9KkrgxIUoX+0DBF7+9U7IUpISPtOwNrE29dv1FJOhcH7efmnWOG2+PkqnE5PrkQlemxj4hv6j5iqDNst7mN/FcAiDESD1EV6/mWUYdoFDgU4tRBVpVo0xcaCBIqFmuEIak/8ThAPgXHeoUE/f3AMEyLTw5tCMxHDrrkJckSNDg2r4K8corfY7sK28ArBuwtQ1DDvEBcTHgVsq4NrGsVj8A6wsodQpChuFCDV7XA8KgtI5UaiiiiQoooq4yXs2/iYKEEJJgKINzvCRuoxyoVFT0V6Ojsawyka1JU5FgZWTtwSNI34nhTCMlChdkcLaUzS0mpaw0Qro4S8WF5/W6RjUtNYdMGO6bNjHxSsx7+4FVeadnIu34T90zHz24VeodbQ0wFwFdyjhJFgniLXSfbmBKepmbI1pam9Kwscb8FGaz5oWKfxH2evT5DlUUoZJlXQe1TnMS0IME7cB+uJ/Vqcax5JhDKliRPK4iL2vMfqKTP/m095OIPyUzL2sOpUh4oJIiDHlW6ybLkrSUpeSQYuQkkRsBIrLIZeJGhlDYEElZjcDgJvJ9xWi7OOajpceAgnwNp8W/FQMj5Via7ds3Bx+/2TlU00pzOB7pwgvalfctcbzCQDw+dMuoJcJLS9Ikly4E8TvJEWv7Vdv4VtJDeHbClqIKlRGniNStyTy3imFSNQkAix8Rt72NZ7Xn4vf6JftS7JWbwyy6JQgrck8dIAkQTNtoHHj51Y4paks/F3JSQJ1TpkXE35CpKG1EELuJ2UR77C1N4p8oCfCVJnxRcjytFvxNWukDqAVgNuwsrjcqdP8UFC7p8a3JN5gje3rxqvJxKiQp5KQkRCQJta5P651sc2wTRSFspQ4DuRAV1kWrBYh5BWYQpBMk2IHOa0dLMZG/D7+qtw4Xf7JhWWkmVvqVEQJAFjbfqI9eFpguZc1bxSSDxvI1W4cvqLGkc0K+E3PGmlZUlZJ1EaiT03nl+pnhWsw+Jr5JN7b6X81YYFptsKKQmRpVc6vhUSD8x5+YrHZ+2E4rEJGyXXAPILVWywGQAlQClQoaR4eaxzIvAHqD0nHdolg4rEEbF50j+dVMaY285SetFMbilXUUUU8s1Pr3Nc10vc07g2O8WlMhMndRgCtS8IF1gcGXFQNuJ5f1rdZRlbTbfeOHQ0kgcypRmEpHEmL8q7yfIgBpFkDdR3UrkOZInyjyqW3iHHWgFNhI74JQmEkJAAAF9zIJ5+KsuWTtDnjoP3TUTOikZW6kYjW4pQQgogQNKfYbyQduVX+Oyx1xyySoH4TuCOBnaqHHNrCnhoEeCAEp2gQeljPpVl2fCxiQFWSlvVFoJEwekG/8AajjO8di4dUbwYndq3wr91b4vA4dloNvfxFatakg2kAgC1zEn1qq1YUn/ANqEiQZSVAzwO9zYb8q5xaytZJrnRSWo/qphk2MGAmYtC1zd0hJJVpmuCU+rvWRrQYmPiSqLgj5yPwqM/gFN4V4OApLiQEA7k6kmQOkb0NJKmH0j/wC2pQ6KT4kkdfzquWhxWpSkEko4p6IuD5lVj0pzcx3+cDJCqDXNHY/6j6qpbw41MkiDChOm6fEu2/3gf0RUlOKK2UtYlAxKJKVKcgOIgIIUhZv9oC806zhVEs/w50pP2In47HlAj5imXGobSCiwdUbpjije0AfFfyNLNtuVHAFUWYdhm3dSsA9r0khTLnhcTEyEnZexiN6yjeSvl3ue6UHAYKSIjznavU2cscc1Se7GtDiCBpJuoCLbHVMnyvU7FYpAkJleoySo6j4RF1KEqI2vyppspaLes2SRu/ZHkrM9n+w7KEh3ELSox8OwB5Rusxx2q4xmY6CsNSArcCArc6bJHhETsI2tU9hkJAUoBxV7HUEixsqInZN5qGhpVlhCUEm0J1AWkbm4BpCXV7sApyLRH4pFWhQJJJIGgmAOJ2ub2j9cO2EfCJA8CjYEQfFYcNybTwFXb+ILvxpHh5JSN99t/WmEBJVBbkAbjjvPDqb9etJudnC0WigoYhwJDkHwFQI0jiZtEgRb61GxWRpKRrF0ggHYRJUNRB46j7W5GyWloFCTr1KBHDmuSTa/xbb+ldOISfCQSCBcm4IjmYBvXCCRYwuWAVkjjWm/CRJHSf1sPntU3C5q4sfwWxB4ngfoJ8NTl5Y2kmQJIjVfax2AJi0fjXJaXEI0KOmYBGoAix0GDseRPlULQ5uArRKQckBRsRh/CF4vEKUk7IT4QdrQm5PlyrWZC5LeojuURe8KUBsSfIVjsPhQ2olUqVvC5seG9+NWCcatsF/EyNNm2gSL8JI3PThvektTE6QbR79B+6ujlAC9MTmZSkIaSNagSkdNtSuQnneoOLwymm0hpRUsLSFH7xUb/P8AGsj2fxi1OKWZC3AFOTfSAISgbQJ/GtHl2cgIcXuEm3G4tI6yTWNLpnQGhnj6rojIy31T+ZuONvhGrwGUmPvAA+m9NYRgJ1ArISfEF8UKG4PMH8KhZhmKVOuNmRIStJNzqiLR5bVFfzEgBXOyxy4T7gj2rvYvqgFY0d0KuzbFuNuQtQRNgtGyk8z90nr1qFiMwKQdbYXb4k8bdL/XnRi3kqUUOmUnxAny/Vvaqp5TjKvCNbZNgOF4A6VswRNc0YXXTOb6LhLLKxqQAFG3IzJPUcv0KrMZgVA+BR8pHy/XEVrD2cW8kLKO6nZTsNjzvvcgC16hOdm+6J1YxsxKjpbccIESFWTG0bVoxtcT+UjNJHVV9FX5K662rU4olKD3hM6hCAVnfmUp9+tYJaiSSbk3NemLy1taC0XynvBpStLSiSAUqVb7IMJF/uHnUTD9icCqScW/pFp/dyk6ouIVw2vTmmYcu8UjrHglrR0H3XnlFejq7E5emy8TiArjDSY+tJTW0pJZhrs88pRhClJG5SkmPbatfl/ZVrBp77EI71yApOH3MHZT3JMx4dz0q/yiWkBQGlQP+atJk8wkREjUbkk2TYVYYZPeJd1rcICCQXWy4k8YSYsSSaTP9QJbk2fJNf21FZJetTjCtKhoTqDYASgFWoEgTbl5CoWEfcKggjwghRsJPDVHKI9h5VZOMK1g6TERG8C/Am3OnH8AjvRokWHiIKSLkkCSZHXpSr9UbxauEdA0nVlCk4kyqSUbpub9TtMjh8XWrLAJS073izugJ22FtXHlHseVSF9nHUtrVCSXCkJmDMETEEybA3/s49kzylrPdkgNFKBpJkxJHLmOtuVaUMrTTgfeUBy0gqp7TJU2gqbnxXSb0mSvqWgapJi5PE7+363qZi8rxGgBTa9OhRWNOmeEyfhvFO5Uhdk6W21GAQr4okcDKgTxIHKk9VDFJK5ziG9UcMkjK6hSsYju8Osf8x0adO/hInxCR8UW51WPI8aoNg2LweTQj4uek8Bc1d5jk4aCi5cmCALQII4En6Uw/h2NOsAqmA4E6hFreI230zabcKciex5bEzjjy6/dckcWtLzlVDLJX3QQQSlskg+HSfHIJKoTubXNhU5OFbaRrUZOkqUkwUgm2pA4bDfxA8pqMHlLSlDYUrR4bCEpkkm559fmKYwwUp3YGCDcwNiAkC3vV2olh02CbcswRanWH/lvvlPv4lSwSnwpSI9SDz3sN/6UuEaA5yE2BueVr3/rT6WiATpTJO0/rjU5nDkkCB8IuDPDpesSTUdo6yVr6fSxwMpoTTaLAcY3v12+dvKheLSGyh0aotqR4FJN7yDe523vVijC+FJieFqjJytK/ApNgQCTIBsRJM8Os286EOIyrXUVnMHmSlOrbAkBI23MjgP7cLCp6MKsGRsUACwnhJJ579OlSUZAynEO21AJREXFgZudwbb1ZOtJEbzBMyTa0jr/AEqsh3IGFxr80VmMezqcSrUBCZiJsFL+t/b3h5Wr96WGWSdaYiYFxyJNzaetXeYNLUhHdKc8SbEq2F/iJvN4k8jeqLB5S62rWlA+IWE3uOHGbcokUYa6qyoXi8BaUZOEKOtUKB6ECYsIP6BprNstaw6dS3JC0wAlQUTYWgEk7j3FNK1d4VkDSSNQ0xBtHHcWv6c6exGGSop1QUlG0WkKVE8onzoC1w+IlHu6ilCylxpaQVbAwArSVp5LTaYi0HjaKmKy1h5vv+91NJMaFApIiNwpFjtxqEjJF6kluTJVpAlUgWkwJ58OVWy8tcQ2lPjahR16gSCnSJkKmQdr29a7W4biT+AoSAe6q9phCAdKoCxrUpRAgAQkXjc3g8VVSsYZws900rWSZP2SRMk39eNaFGXB5ClLB0qiAkAwAYE3kD8qawXZ9TatTWIUiyhYCYI2ML5wfSkuPi9fwmrI4VXjlFvFNKNgU6TNvOI/3fLyqdmiOJ2MhXnsrykaVVeJwSSoFa9aRNgBN42uRtPDjTGd4JJSS1KgbkERBTYWNzKTHpVZeCQeoXWnp4rEKwJXrQpQGiYJMaoiAnmbipuXZklCW220d2sGO8N1qngjV4Ui+wvxp3/C1+FfdKI1aEm5m8AHmQeHWpq8pWsDwLCp0wIITYCDayjAsIsTetWAgV4JOa7NcquzT41kqWpWoEqKtZEExEnw7/KomV5opS1g7ARq+EADTuBtYHrw41Z5vlLrbi1LSYUs6RIk3PiEbCwPIC/GnsJlCHEr8YSBOqAdRPAHgU33m59IvfZfsP18lUHNbH2jfp5qAsalsEK+KdPxTyk23McY511l+X60OBPj8VwExP8AMQPWfnV41lrKEo1a3FDVdXgRfnBki2wqU1ohQIMfdCtIG+wSnc86fbLG0BrUhskeST7yq5fZsrg94U2iNCVfMm/paitA082AIbMQDZZHAchypKYFEKpweDVhT1dpWe7IQHVwANRcCSCBdUlViT9Ki4jt44khIw69iI1oI3iZHIjf868SXmqlWtyI4W9L06c0Uo3jbeOlYgZM3qtFoi6gr39eepCUqcLbaFpSAPiWFSociLEG83txqtR2gZTiHQ61qHds3SLfagwq8X+teInOVwBbeN+V5vT3+OOypRMkpAvJsNt6J4lOQUIZHxle/p7UYFISUQob+AAhJ3iw33p/C9rWnbIne5WNOkTxgR/evnNObqgW22/U12jOVpJUkAE2JEjj0omGUeCHso171medoU0sQnX8A3IiNVjAtNqgZtmLTqFLCAXQgR/BSUkgiZKkExB5jbevGT2heBif1HWpCO1L61AKJhOlIgmYCp57zQSCZzrwjEbOF7Pk+aMqaDTrWpagQRoSJsDaIECTwmq1lhMvEpaCQFADSU8VDcGRG88fSvM8u7UvpOvxaglUEb2gbzSL7ROlBJCtwOmxPPrVZM9jKsZGwdV6NmaEsJSlpTRSVatCVLNyCJOoyeNM9mnGA5LthIgzawM7V5652gdlswoykfU9aGc+cknQrc296Asfv30re7s22vccEyytZKUJKYATcGxKiCesG1OfurYhCWjMWUkgEm5gW2ieteRYDtpiUAhLCyCAI0zwI+d46iunu3WL8EIdRCTG15gSJHL61za6hj7KrYbwfuvYFqCQStoidI0kgCJAJG0GKr3kpEEgaSfi1gTf23rypPbfFeEQ4oAABKvETcHc3v8AlTjnbXEmB3awJNtIvfbbgaCRshPdA/RGyOuv3XpWEwqblVp0TJTvpP4ipbGFaK1ahKLQZG8q1bdAmvJVdr35P8JY2kRyiOHp61Hd7XPqWlRS54SopgARPK3CiaJLHChYKOV67jWMGhSQVAEKTbWlKgD+hUlWVsqSsqB060qBBFv4aIk/MEc68Exuah1anHgpTiolUxsABbbYVf8A/wBTH20FDSRpOmdUKslATAgAiwFweFXtDuqpkaGgU7PVexZZgWEIjQZcAK5KSdrn9WqucwjQV3bbWqEqInQoK6KChcfSvPMT+1FxaEhKNCh8XwqBEEQJAi5kGeFLk3a/ErJhKgfDGohNhBVB0kQQPnVLjLQJHCOOLnK9FytwJdCFIU0sJVAGkRJ2tAI32qF2vxZ0paQpalKgEG+8bATVMz2jUTreQDqATHeA2EkqJ0+Ej8aq1dp0jENOtqC9JNiZIsd5E2mJNUB7izb5q5sfe3eX6reYQJ7tpELTpSAIETBFwSL+9S38NBJKVq5AbdZP4bXrFs9qGu8QVOFKEyRKF2OqbECCnfe8kVLf7UMLcjviUXBuUJ2J1A6dybR13ru90mDzjohLSDa0OMfXCkKZUkK0iUbpuOP5c6ceZbJSQlZQRCvU6ftHgYrEvdrWdOkOqTaYUFCd9jpvw9qhjteA2kd5CQSYAWQZMkSoSbjegYXUdzb9R/C72fFGvfqtLgFpCnGAFKbdCoIAUoLTIJB4eEJPpT+CzxqT+8NqDyCUkCNBsDrPmfM15yc+XrSrxIRKoVBnxH4gQkQN6cZztIUCFGyYXqgJPkRPTrVrTI0cInxNdm1vsDgsNirqUoySDsnSJkJBk2tt9acwGGw6P3hOlYAWCNti2gke/wBa89R2u7sgojT4rJIvO26eF6huduXkqWNKvFBMRwTHC2wFNRYAtmUpIyTo7C3OcYpoEhLaiYMeK86uMW48agYTKn3itTYSpG4gmSQkKAN5Ezaw2NYp7tos/YM8/XyrhPalRdFiJjYxuAeVd2k3ila3u1m1sHxiGiEEgKA8QSbTJnY+npRWOR2nUoTChS02HEClUav+Fpu0n7PcPh2kuIc1JITcxYkFRi9xAHuKrMP2TacSpxDgHwwIP2lkXPCEiTW0y7OEPNhAwceMAIOwCpJVyEEJ/mFW2IzxvDsFLmFLcJ06SU31qi8cDG/Kkoy6yX36KAho2gX9FnVfs+wzmHSUBtK0NtqUsFXiKiqdSeBMpHoaby3sMh3EvIUUNJQ2yB4Qdwocd1EJBJrjE/tECVaG2GyDdW/DV0vzFMPdvYxDiw0hSHA1Y30lKVJt+uFC+y68+nukXQ7f5WlH7KcIYAeJAEGyZJje3vFdNfspYDgVr1NydQUBMTbSecWqvZ/aENGruES2odLkmpmM/aKtKlIS2mydQJJvJm/vTscJIy37/lLkP5BUXM/2cIbacc8Ei+kD7MRbrP1pc07INIw63CQHGmkq0hIkHVMbeK0jnTmL7T4t/DrUW20N92ZVeZkHw87iKsWczxSzqK2V2uEiDa/GeE1JdFITbW/r/K4NRWC4e/kofZnsq0vS+haUgBQnTOwSCTNp3qoOWYfunYSTpuYgWC1ADrI5dKtcf2yJbLaAhEgC4j4gFW86qHsYsoXoWVPLkwAIi6legE+9Kf2z5HNY0EH5ppj+za58hx78E32iwGHb0BlpQVIJSZ2CDP1B9a47G5G1iXSFq03AHUkK/KorHaFZSA+VEyo96m6jKYAjgItUTJMWtDmpOoiRcAxMTFuIkUMsEsMlPbwjZKySPuOXp2U5AltS0QCYSJI+yCsTE2mPnUvD5MgFKy0hSQ34Sd7xKfI154e17xV3hUdXhSYEbcPnUhjtG7MFZ2typbYDzf1U7N/j91tcxyUOaSjDoQRpTYAQNaTPoJPvUN3Lm1hCO7EhagFcRdRJ+g9qqU9onSE+MgkXuags5kpSklajp1AwDeDv61JINw3fuETNwxf3V1l+BaVZSbyiefwE/WPaqnMez7C8StGhSgkHZbiEjUSBJSmxsrcxUE4kh91LayRKNPOSDBPnanzmbqZ0uEGCDe+rh6C9dY0Nza6Q82sdmvZ1lK1ALIGpQSAUrsFEG4O4jl61AfynD6/AorRawUVG/NQRHPhWo7XOYRwmWgoG/eH/ADCQkC6he51GsHictggsuH4ogmFDrI4U62j/ALKk46K3cyBCUTr2nUoEKTwgAipWRYMah3Tq9V50/DFrXMcrG3nTOF7ONISFOKK1WtsAT03PrWuyzHvMNpS0vukhA/hoAEmT41ECQPmYoZZGtbzdq1gd0C1GRgF6zPeAJUFJVBvqglRIiekVVY7JkIzJsKb8KiVJQiEgkg6U+X5UxkfakMuBRPeDxhXC2qZjnEVL7S521iWkuNK0ONqlpMQTBSTfoL0nG2mUT18P4ROsPsDFUrwYNsraAwyUAR4SgaVXTfrcb1KzLL8KkDvMO3pBVKg2CLpNrDr8qrsH2lYWllawSQEcJBOoTp47zXbmbHvFOFUIUfg0nhttxEb0c5jiBdG+yfIY9UPZPJFik1mSMCsFtOHRJ0pTDYMCUzEC3H3qQ72YwobQynDJiISVgawVODxEm5i9VuNzWx0aUaigk6drjrsCB7mo+LzFZ/id+rwJsb34SCeJk0tFN/27lG6B2NtqkxGTPLhtKyUanEBpRJQNMqBSDsAB8+FWTmWJxGJbw6MOltLcqUFXSo6EmTAgEgTHGBUXJu2DbBWpZKlJSpCEhMgydSlkniTA8hUHLe1hIMk3XqcUBckiJT5AwOlMMYXC8rkhN7VssJ2NZWhAKElIK1BCRKATuYIiTa9QsN2VT/xCUtCErSLAzdpJ2HmfcVSq7Rht0oacVINxN4i4H+qeHSnspzh5xD623DKnJ06oUSG0b+UEelNxOAFFuQknxPGS9Rc4ykNq06DNzBEfa69KZyzA4NS1d6bhDpgGIKUoKIneRrt0FWWZ4zEgfxNcKACiRIABJ34RPzqkSyV6jAiTw9T8qm0kYFFXsPiU1mODw6VwghSeBtcc+k0VKbwCFAEpOw2orRENhUOmYDRWHf7V4mbPL34W2iNvIVtsu7XNZs0MHjYaeiGsQOJAsF8uPSvJtVO4bEaFA1WGCqS99VpC+ZT4TGgCRxITBpnBYmVxfdIA6z/U1xg8wtB+E/KpDLPdBpRM+M353t8q6Y7yFYyzhWIehp8FMfxEH/yqwy0h51YXYJSFK/2gAn5gD1qkxmIJLhmZct77fQVf9mcvdLziVJIDjZSk9YCgP+005pm73i+F3USBjTRVfnuerUgpkhIGlIBiBNNZZjV2UFKBjnUbHMkKKViL7HzpEKgQKy9XJL2rubtMaeBjcjhazHYoP4PVpHesEFRHFFkT5gkVWOYxbTrhRaUx7wD8jFSMmwbi8Li1pEjuw2nqorQfkATVZmTLrYUHARYAE8bj8jWoTJsEnWkv/iJdF0vj9VYs4htwNIWNOllZkfaV41j5wKew6F4dSHWzKiEu6eBAJmelqzSMSQUif+Wf/E1IwmZrQBedQU3fgNQ2+fvRO1LZG0/3ys2TRvjdvgNeStX3w6pUQhalogHaO7IUf5h86RxS0xqBGpCVJnkoSD603KHkrUkfAlufMpAUf5qfXmCkpSy8nWhDqQTxCWwtGjy8XyrNl0ouwnNN/UbpkgorsYidzwqajLFFlxxbgRoJTE3KgkGPmKr8IhL68My0oJUtsBRVtqlwmfQAUzmzOIQSHRJhDpM2hfhCj1mBSuyibC03SBwABVVl+LWHlqSVCNCgT0+Emrc5gSTIkwJPnEn51XalBMkRrTI6jURb1SR6VyhStStoiN+ECq3NB5XWANyE9jsWkkJUJttHoPxqL2YcS2+HH060JvHONqV1sEhZUJA29/zppTOogTYQSekCT7CiDAWEITZeDS07obceU9sgnwIPQxPkPr5VMz/McOoJDUpKU+K9yYH5fM1jcRj3NeuDpHhAHADh7VwrNEqkhIBgb32EVSNJdEuwrjPRqlYYbDSQ4SR4iTy4XrQF9k4WG1kLBvsZsmZ5bVjMLnELHeXTPoORp7FSwvvQdTSjBAuATabcKse1w7oNeH4RtLHjcR6+XmtRlGZIbaelVxCmpgi5O08lAH0qownbTENq1KWVhUpiABfiLWIqsw6gsKSNpKk8oVuP5r+tRWcvUWZ4pV9DVQhjBO/qQicXHhavM+0z6XG0jSQqZ1Jn7sVznWYrWjxmYhCYAFt1kRzNvSqzM0/8Sj/QiT5yfyFN416TI2Fh1jc+qqrEbe7QVrjW4+eFHbxKElWpJOpPO6TIgj5261o//T7n7uh3CxiEm0II1oN5lO5+0axGIUoE8SrcVKyzEO4VSXUrUhY4g+YvwNPtaMWs928k7VOxjGl1xapB1mQbEGd785mucRidZKkqKVpB1gH4hG463vVg12tXiVBOIYQ9Niv4FXIANhzj3pwOYACSl1t0A3kFPwpKRc8+m00bq3buqBrSWdnWPFcYXtC8juwHFEEKCgTIUJ2v7elX+D7UocBBPdGTcgFMz8qzo/w8aCvEOoIUYGiUxqPG9wI96ns5XlhKkDMB4gFalAbmfDamt0b6NJEtdGS1a7DZi4Ug6UK6pQCDFpHtRWZZy1nQgpzNtAKQdM7fOirQ8AVj6FVlpJuz+i8pmimgaAquI7Uhl0jyq8wePBToVcbjoYrOa6dZeiuZGQoCtn2XAOJSFCbrUBzIQoj5xVn/AOpXm39SuB222n86yOWZiUKSobpMitanEMYgBSrGRb5VqaOnw7GOpwKXkNSbnixVLQ5r+7Y1tD1m1K1JI4yBPraqrA5EyVCXJkgAW3Jis/n+MQEoZa2SpSyfNOmqvL8eptbKpnQsK9lD8qKWeBsux7bI6qRxy7DscQOgXoHaDtV+7qVh8OnShFidpOmDULMs5VicvfU4nxNqaKVcyXYI9lGo+PTh31l0rA1EmJ8tqnZjgU9whskIZUscYJ0pKr9PDXNVcQcZHCiMBDCGODdre8MkrH4TDrdUkISpXhiwm5BAmtVguxpQyXsQ4ltLZEp43Wnc8LT71MX2wweBb0spSpwDw+GZhZiTygb1532g7V4jFKUFueAknSLD1m5isNoc7yTznhbztR2nwOFZfwuDaSS4lSCsGYmLz5E1ime0qinS4JlxayePiG3vWa10uumI+5wlpGNf8QXpOT4TDvISQ7oeIC0kbCVhISeognhVVmWJxCFLQpaiUQ0eIhCyQP5kzWQaxSk7EjyrUZZ2tALnetpWHVqWsdSFxHKCtR9qExNcPBcY6SM4yEyrEKVYqslJAHLxEwPUn3oQ5zP2f0Kscz/cVNKWwtQcGyFcfEgG/kVH0qhTiQOFLPiIT8c4ItWCDxO0fjXbjhU0pSBx0+gAJ+en2NUuJxs1JexKkNtpAsUBU9VFR+hFCWFWMeCSSuBmKgCFDfjTjTKXRYwY+f8Ac0uGxaAAFDiSZHlA+tSG2WliUnSqQBHDrB2vXXGulK+Nm7kgqOcMpqzglJ2PTnV9kqABpUNbKgbcU+XSoZYe5hwD8h/SrbJEJJOjw6eB2V0FJ6iTu2ntPp+9jHr74XeFyBaHdGwjU2eCk7Eef9K0GV5SnxoWI1KCL/eIj5kfOrrC5T3yQiYV9k/dO4iqDHYlx5KTZt1K0lfIqbJhQ+XtWMdQ6frXvlMd1uG8qH2jwwS84oABRKW0jySCT86rHsFtHwgD1/RmrbNGluv96SIAmOpsSK5wOIWNSykCDpQFbDmo85tV7JHBgzmlBFvNLKYpvujqXck2A6i1RnmVOHU5ZIvp+cnlY1dP5U4V94fEDJBO3GQOVVb6kSdapPL0rVikBGMlLyQUO9gJhOMAs2J5EWvt9KrsRrWolXE+lPqxaAISOX1/rURZWs2ESabYKWfM4EAXfopYY1NLSLlI1j/p3H8v/jVQTV7kuFWHEqVtImTuD4T/ANpPtVFimylakndJKT6GPwqyM5IS+oaQ1riKQKKamirkpaSiilqIElFFFRRdtuRUxrGEcag0lTzC7as/3q810MSKqwTRJoS03aMSKwVjDEA05mOevPBKVLOlOwkxxE+dz71V0RRGzzlCXINFFLUQpKSloqKIFBooqKJUuEV0XjXEUlSl20s1oMTi0p0gjZtsf/rR+NZ6rx4pKG1GLto+Xh/CqpRwmtK4jdSbXjEFUxau2nWtyLg/nXCX2wNuB2/XX5VDBPAVXttXmQtzgq6bxKTGlSh5cbVp+zGpMFB1XMpI+hrG4YKngL8avsvzQtpJC4VAgRa9I6qMuZtC09JNRsrbYnOyuIKm3GzaLTfY8Dz9Kr3HFEKVqHEkn5mqfA5ktYOqImSr3H410htvU4VEhcDQJMKOoBVv9pPtWY3TBmFfKRyApeA1Lsjx32Tffau8W1xcOktqhSTaeMH2NUmHhtJAWptQMpKTEnULH0+lT8RqU0ZMrcUCNZudIN/c1aYqddquNx3YRnuYLdSCNekHYWTJH5Csi6yZMJNpvVjjjiG/CSoAwbXFp/rXKEOQClaSDe/Uflq9q0IGCNuFXOTKcgqmcbVE6T7Vx3yxYA72/pU1zEOp3SD1Hr+fzqGvFG0g25+v5062ys14Dep+ifOYmDCYsfrPrUXPf/cPdVqPuZ/GnWMQFAiLmB86j5uqX3T/AK1fIxRMFO9+SqncXRjN5/KixRRRVySRRRRUUSUoooqKIoiiiooiKWiiooiiiiooiiiiooiiiiooiiiiookpKKKiiKs2gFsp5tqI9FXHzBpKKCThX6fLq8imrA12ziCQQkfq9LRQ1hWBxDqCm4ZkDxLM8gD/AEqR3SVLBFknYeVFFLPJyVpxtGB6LSqwzLTGtUlRkgcOm1pqtYzAhpKnBMq0iN6Wis+FgcCXeK0JsAAeH7q2W8hh8J7sOLQlS1BfwkFM29FD1FUJdOJSoklLjfDgU8AOFFFWwsAZv60Ev/sB4kj6Ktdxq0j4tQ2g7RfajBvBfwyki5A2/W9FFOho2peV7hKAFHxDy08ZBE8usfSoq8WDaP1Hz2ooq9rRSz5nuDqtScElMgnnP8t/wqqUZJPE3oorrOSq9R8LffgkpaKKsS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18130"/>
            <a:ext cx="3200400" cy="2122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72000"/>
            <a:ext cx="2933700" cy="213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624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 – Competitive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5843"/>
            <a:ext cx="8229600" cy="4525963"/>
          </a:xfrm>
        </p:spPr>
        <p:txBody>
          <a:bodyPr/>
          <a:lstStyle/>
          <a:p>
            <a:r>
              <a:rPr lang="en-US" sz="2400" dirty="0"/>
              <a:t>Health Science </a:t>
            </a:r>
          </a:p>
          <a:p>
            <a:r>
              <a:rPr lang="en-US" sz="2400" dirty="0"/>
              <a:t>Health Professions</a:t>
            </a:r>
          </a:p>
          <a:p>
            <a:r>
              <a:rPr lang="en-US" sz="2400" dirty="0"/>
              <a:t>Emergency Preparedness </a:t>
            </a:r>
          </a:p>
          <a:p>
            <a:r>
              <a:rPr lang="en-US" sz="2400" dirty="0"/>
              <a:t>Leadership</a:t>
            </a:r>
          </a:p>
          <a:p>
            <a:r>
              <a:rPr lang="en-US" sz="2400" dirty="0"/>
              <a:t>Teamwork</a:t>
            </a:r>
          </a:p>
          <a:p>
            <a:r>
              <a:rPr lang="en-US" sz="2400" dirty="0"/>
              <a:t>Recognition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NGL Academic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Testing Center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Middle School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0204" y="1566025"/>
            <a:ext cx="2251165" cy="168837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00" y="1127342"/>
            <a:ext cx="160203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20011"/>
            <a:ext cx="1828800" cy="137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46251"/>
            <a:ext cx="1447800" cy="191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xplosion 2 3"/>
          <p:cNvSpPr/>
          <p:nvPr/>
        </p:nvSpPr>
        <p:spPr>
          <a:xfrm>
            <a:off x="4729619" y="3352800"/>
            <a:ext cx="4419600" cy="3200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040228">
            <a:off x="5343112" y="4205710"/>
            <a:ext cx="2706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100 EVENTS!!</a:t>
            </a:r>
          </a:p>
        </p:txBody>
      </p:sp>
    </p:spTree>
    <p:extLst>
      <p:ext uri="{BB962C8B-B14F-4D97-AF65-F5344CB8AC3E}">
        <p14:creationId xmlns:p14="http://schemas.microsoft.com/office/powerpoint/2010/main" val="3190607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HOSA Online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www.hosa.org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6574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wgHEBUSBxARFRUSFhQbGBgVDBQYGBgWFBQWGBQYFxQYHCghGBomHBUUITIhJSkrLjouFx8zRDMsOykvLisBCgoKDg0OGxAQGiwkHyQvLC8sODEsLDA3LC8uLywsLDQsNzQsLDUtLC8sLCw1NDQsLywvLCwsLCwsLDQvLCwsLf/AABEIAOEA4QMBEQACEQEDEQH/xAAbAAEAAgMBAQAAAAAAAAAAAAAABQYBAgcEA//EAEEQAAIBAgIGBQkGBQMFAAAAAAABAgMRBAUGITFBUXESImGBkTIzQlJygqGxwQcTFWKS0RQjNKLwc7LCJENTY/H/xAAaAQEAAgMBAAAAAAAAAAAAAAAABAUBAwYC/8QANBEBAAECAwMLBAIDAQEBAAAAAAECAwQRIQUSMRMyQVFhcZGhsdHwIoHB4SPxFEJSM0MV/9oADAMBAAIRAxEAPwDuIACu5xpZhME3HCL72a22laCfbLe+xeKLDD7Prua16R5qvE7Ut253aPqny+dyqY3SPNcZ5VVxXCn1V4rrfEtbeCsUf659+qnu4/EXONWXdp+/NG1K1Sr52Unzk38yTFNMcIRaq6quMzLQy8gAAAAAAAAAAAAAAAAAAAbQqTp+bk1yk18jExE8WYqmOEpDCZ9mmE81Wm1wm+mv7tndY0XMJZr40x9tEm3jb9vhXP319VnynTGhXajmUVTfrLyO/fH4rtKy/s2qnW3OfZ0/tbYfa1NWl2Mu3o/Xn3rRGSkrxd0+DKuYyXETnrDIAABRNKdI54lujgJWgtUpJ65vek/V+fLbeYLBRREXLka9HZ+/Tvc9tDaE1zNu3P09M9f69e7jVyyVAAAAAAAAAAAAAAAAAAAAAAAAAAAE7o3pDVyuShiG3Rb2bXC++PZxX+OFi8HF6N6nneqwwOOqsTu1a0+nd7eHb0SE41EnBppq6aepp7Gmc/MTE5S6eJiYzhsYZVzTTNXgqSp0XadW6utqgvKfN3t48Cw2fh+Ur354R6qvamJm3b3KeNXp0ufl85sAAAAAAAAAAAAAAAAAAAAAAAAAAAAAumgmauaeHrPyU5Q5X60e691zfAp9pWMv5Y+692Tic4mzV0ax+Y+fhbypXbmOlOLeMxdR31QfQXKGp/3dJ950mCt7lmmOvXx/Tk8fd5TEVT1aeH7zRJKRAAAAAAAAAAAAAAAAAAAAAAAAAAAAAD1ZZi3ga1OovQkm/Z2SX6WzXet8pbmjr+Q22LnJXKa+qfLp8nWOnHivE5bKXY5w5BWqfeylJ+k2/F3OspjKIhxdc71Uz1tDLyAAAAAAAAAAAAAAAAAAAAAAAAAAAAAHrMmSa/H63FkL/EpWP+dUhCYrwAAAAAAAAAAAAAAAAAALgYujLGbJhkAAAAAAAAAAAAAAAAANqlOdKTjVTTi7NNWaa4oxFUTGcM1UzTOU8WplgAAAAAAAA2p051Wo0k25OySV232IxMxEZyzFM1TlHFbcp0KlNKWaya/JBq/vT+i8Sqv7TiNLUfefnzqXGH2TM63Z+0fmfbxWXDZFlWF81Qp6t8o9J/qldlfXir1fGqfRaUYOxRwoj19XplgcJNWlSptdtOP7GqLtccKp8W2bVE6TTHgjcbovlOKWqkoPjT6tvd8n4Em3jr1HTn36otzZ2Hrjm5d2n68lRzvRjF5YnOl/Mpra0utFfmjw7V8C1w+Oou/TOkqbFbPuWfqjWn070CTUB9MPQrYmXRw8ZSlwjFt/A81V00xnVOUPVFFVc7tMZyl8To7Wy+hKtmUlB6lCCacnKWy72K2t2V9Sewi0Yym5cii3GfXPYmV4Gq1am5dnLqjt+d6FJiCAAAADAAAAAATWiGCWNxcOmtVNOb923R/ucX3EPHXdyzOXTp8+yds+1yl+M+Ea+HDzWnSvR5ZkvvcGkqsVs2dNLc/zcH3cq3BYzkp3K+b6LXH4Hlo36Od6/v53c9kpQbU0007NNWaa2prcy9ic9Yc7MTE5SwZYAAAAAAyk5O0U23sSWtt7EjDLpGjGQQyqHTrpOrJa36qfox+r3+Bz+Mxc3qso5sefa6XA4KLFO9Vzp8uyPmqdISwAAAABDPRbJ3NzlSvd3t05KKfZFO1uwl/51/d3d5C//Ow+9vbvt4JOjQw+DjajGEIrhFRS7dRHqqqrnOZzlKpootxlTERDneledfi1W1B/yqd1H8z3y+i7OZfYLDcjRnPOnj7Obx+K5evKnmxw7e32/aDuTUAAAAAGAAAAAAuH2dQTlXb3KmvFzv8AJFTtSdKY7/wudjx9Vc935Xcp16gNJNG6WbLp4e0Kq37pW2KVvn8ydhcZVZ+mrWn07lfjcBTfjep0q9e/3c9xeFr4KbhiouMlufzT3rtRe0V01071M5w5y5bqt1btcZS+J7eAAAAAWTQXL1i67qVF1aKTXtyv0fBJvnYrto3ty3ux0+iz2XY37u/PCn1n56OhlE6MAAAAAABDZ1leNzbqSrqnS3xjBuU/ak2rLst4kvD37dn6t3Or0QsTh7l/6d7KnsjWUfV0fyPJKbq45SqdH15Xu90VBWTb7bm+MXiL9W5Rp3I9WCwuHomu5rl1+2kKTj8ZPHVHOokr6lGKtGMVsjFcF+7Li3bi3Tux/aju3ZuVb0/1HU85sagAAAwGQAAAAW37O6yjVqwe2UIv9Emn/vKvalOdFNXVPr/S22RVEXKqeuI8v7XspV+AePM8swmZw6OMgnweyUXxT3G21ertTnRLTew9u9Tu1wo2caI47BXlg71Ydi665x9Lu8EXNjaFuvSvSfL53+KhxGzLlvWj6o8/39vBXXdanuJ6uYMgAA6HoDRVPCuXr1JPwtH6ModpVZ3suqHRbKoysZ9cz7fhZSvWYAAAAAADx5nmWFyuHTxcrLct8nwit7NtmzXdq3aYab9+izTvVz++5zXPM5xGcVOlW1RXkwT1RX1fadDh8PTZpyjj0y5nFYqvEVZzw6I+dKNJCMAAAADAZAAAAB7sjx/4ZiIVXsTtL2Zapc9Tv3I0Yi1ytuafDvb8Ne5G7FfR09zrUJRmk4NNPWmntT2HMzGWkusic9YZMMgACPzLJcvzP+rppv1lql+pa+5m+1iblrmyj3sLavc+n3VnHaCyWvL63u1F/wA4/sWNvakf70+Hz8qy7sif/nV4+8eyDxWjWcYbyqMpLjBqXwWv4EyjG2Kv9vHRBrwGIo/1z7tf35Iyth69Dz9Ocfapyj80SKa6auExKNVRVTzomO+JdC0CqxqYNKL8mc0+bfS+UkUW0qZi/wB8Q6DZVUTh9OiZ9/ysZAWQAAAAAADn/wBof9RT/wBL/nIvNmf+c9/4c/tb/wBae78qsWSrAAAAAAGAAAAAHpw2AxeKhKeGpymoW6XRV2r3t1VrtqZrqu0UTEVTlm2UWa66ZqpjOI4rRobpFCilhsfKyWqnJvZ+SXDs8OBXY7CTP8tH39/netNnY6Kf4a/t7T+PDqXgp14AAAAAAAwklsAyAAAAAAABzv7QJ9LFxS3Uo/GU3+xe7NjKzPf7Od2rOd+I7I9ZVosFaAAAAABgAAAAALf9nNdRqVqb2yjGS9xtP/eir2pT9NNXf5/0t9kV5V1U9cRPh/a4YvLcDjf6ujTm+Mqab8dpVUXrlHNqmFxcsWrnPpifs9FGlChFRpaktmtuy4azxVVNU5y2U0xTGUNzDIAAAAAAAAAAAAAABy3S6v8Af42q1si4xXuxSfx6R0eCp3bFLl8fXvYirs08vdDkpDAAAAAAwAAAAAHuyTMHleIhV3RdpLjF6pc9WvmkacRa5W3NHzNvw17kbsV+Pd0ut05xqJSptNNJpp6mnsaOZmJicpdZExMZw2MMgAAAAAAAAAAAAAAGlarCjFyqOyim3ySuzNMTVOUMVVRTEzLjVetLETlOptnKUnzk238zqqaYpiKY6HG1VTVM1T06+LQ9MAAAAAAYDIAAAAAFu0O0kjhEqGYStD0Jt6o39GT9Xg93LZV47BzX/JRx6e1bbPxsUfxXJ06J6uzu9F+27CmXoAAAAAAAAAAAAAABXtOcd/CYVwi+tWfRXs7Z91lb3ids+1v3c+rX2V+0ru5Ymnpq09/JzQv3OAAAAAAABgAAAAAAzCEqjShrbaS5t2RiZyjOWYiZnKFoyfGaSZPaH8PWqQXoSpTdvZmk+j8V2Ffet4a99W9ET3x5rLD3MXY+ncmY6sp8p6F1y3HVcar1cPVpP86j8LO/ikVN23FE6VRPcurN2q5GtM09+Xu9xqbgAAAAAAAAAAAAOY6aZkswxLVN9SjeC53678Vb3UdBgbPJ2s54zr7Oa2he5W9lHCnT3+diBJiCAAAAAAAwAAAAAAAB1bRfNo5vh1KT68OrNfmW/k9vitxzmLsclcmOieDqMHiOWtRM8Y0n52pcjJYAAAAAAAAAAAAEJpZnH4TQf3b/AJlS8YdnGXcvjYl4OxytzXhHFDx2J5G3pxnSPf7OWnQuYAAAAAAAAMBkAAAAAAB7smzXEZPVVTDa90ot6pR4Ph2Pd4p6b9mm9Tu1f03WL9Vmvep+/a6jk+b4TN4dPCS9qL8qL4NfXYc/esV2asqnS2MRRep3qf6e80t4AAAAAAAAAAfLFYilhISniJKMYq7b4Hqima6opp4y81100UzVVwhybPc1q5xWdSpdLZCPqxWzv3vmdJh7MWaN2Pu5bE4ib9zfn7dkI83NAAAAAAAABgAAAAAAAAB9MPiK2Fkp4acoyWxxlZ//ADsPNVMVRlVGcPVNVVE71M5StGA07x1FWxtOFTtT6Eu+yafgiBc2bbnmTl5rK1tS5TpXET5fPJb8izh5xHpxoVIR3Sn0bS9mzu122sVl+xyM5b0TK1w2I5eN6KZiO3p7koR0kAAAAAABrUnGmm6jSSTbbdkktrbMxEzOUMTMRGcuZ6W6RSzefQwzaowerd036z7OC7+V9g8LyUb1XOnyc7jsXy1W7TzY8/nR8yrxNQAAAAAAAAAAMAAAAAAADDaW0GaUy3R/NMy/p6UlF+lPqx53et9yZou4q1b50+GqTawl67zafHT59s1zyXQrB4O0swf3slutaC930u/V2FXf2hXXpRpHmtsPs2ijWv6p8v39/BaEkthXrNkAAAAAAHxxeKoYKDnipKMY7W3/AJd9h6ooqrndpjOXiuumineqnKHNtJ9Jq2cPoYe8KKezfO2xy7OEf8V7hcHTZ+qdavTuc/i8bVendp0p9e/2+RXyYgAAAAAAAAAABi4ZLgLgLgb0ZwhJOpFSW9OTV+9a0YmJmNJyZpmInWM1sybL9Fs2slKrTqP0J1lrf5ZWtL59hXXruKta6THXktLFrB3tNYnqmfTrWCnoZkkPKpzlzrT+jRDnH356fKE2Nm4eOjzlJ4PKMtwWvC0KcXxVNdL9T1keu/cr51UpNvD2retNMR9nuNTcAAAAAAAAV3O9Lsvy28aD+9qerGXVT/NPYuSuybYwNy5rOkIGI2hbtaU6z84y5/m2b43N59LGyvbyYrVGPJfV6y5s2KLUZUwo79+u9Odc/p4bm1pLgLgLgLgLgLgLgLgLgLgYAAAAADDs9oE1lelGa5bZQqdOK9GpeS7ne68bdhGu4O1c1mMp7Euzjb1rSJzjt1WnAae4Krqx1OdN8Y9eP0fwZX3Nm1xzJz8llb2rbnnxMef78k9hM+ynGeYxFJt7nNRl+mVmRK8Ndo40ym0YqzXzaoSCal5Job2QAGs5xgrzaS7XYzEZ8GJnLijcXpFk+E89iKd1ujLpvwhdm+jC3q+FM+iPXjLFHGqPX0QOP0+w0NWX0pTfGbUY80ldv4Eu3s2qefOSFc2rTHMpz79PnkquaaR5pml1iKjUX6EOrHv3yXNssLWFtWubGvarb2LvXdKp06o0+fdFEhGAAAAAAAAAAAAAAYAAAAAAAAAANqU50fMtx9mTXyExE8WaZmnm6PQsyzBeTiK65Yip+545K3/zHhD3ytz/AKnxn3YlmOPl5Ves+eIm/qOSo/5jwg5W5/1PjLz1G6jvUbb4t3fiz3GnBrnWc5YAAAAAAAAAAAAAAAAAAG1WLpycX6La8HYxE5xm9VRlMw1MsAAAAAAAAAAAAAAAAAAAAAAAAAAAAABsCU/BcRw+BH/yKUr/ABajSnCPBYytHc5OS5VOtq7213DC3N+zTP28GMXb3L1UdufjqiiQjAAAAAAAAAAAAAAAAAAAAAAAAAAAAAH3wGFljqsKUP8AuSjHkm9b7ld9x4uV7lM1dT3bo5SuKOt2b+FoeovA5nfq63V7lPUqn2h5S8RTWIoLXSVp/wCm3e/uv4Sb3Fhs69u1cnPTw7/2rdp2N6mLkdHHu/Xu54XCkAAAAAAAAAAAAAAAAAAAAAAAAAAAAALr9nWUupN4mstUbxp9snqnJcl1e+XArNo3so5OPv8Aha7MsZzN2ejSPz7eK/lQumJRjNNTSae1NammInI4uXaW6NVMnm6mGTdGT1P1G/Rl2cH3bdt9hMVF2N2rnerncZhJszvU830+dHh31wmIQAAAAAAAAAAAAAAAAAAAAAAAAAAExo3kGIzypaN404vrzts/LHjJ/DbwTj4nE02ae3oj50JOGw1V+rKOHTPzp9HWMLh6WEhGGHioxgkkluSOfqqmqZqni6SimKKYpp4Q+p5egDWpCFRNVEmmrNNXTT2preZiZic4YmImMpUnPNBIzbnk0lH/ANcm7e7LdyfiizsbRy0ueKpxGzM9bU/b2U3H5Zjsuf8A11GcO1x6vdNdV+JZW7tFzmzmq7lm5b59Mx86+DyJp7Da1hgAAAAAAAAAAAAAAAAAAAAXA++DwWKxztgqc5+zBtLm9i7zzXcpo505PdFuu5zImVuyTQSrUalnMuiv/HCV5PslNal3X5orr20YjS34rKxsyZ1uzl2R7+3iveGw9HCQUMNFRjFWSSskVVVU1TnVOq4popojdpjKH1PL0AAAADWex8mZjixPByvSrzj5l7hOaoMbxQBMQAAAAAAAAAAAAAAAAAAAAJXR/wA4iPiOalYXnOtYPzceRz9fOl0dHNh9jy9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6574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518391"/>
            <a:ext cx="2286001" cy="235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49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671</Words>
  <Application>Microsoft Macintosh PowerPoint</Application>
  <PresentationFormat>On-screen Show (4:3)</PresentationFormat>
  <Paragraphs>105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HOSA – Future Health Professionals is a:</vt:lpstr>
      <vt:lpstr>HOSA is…</vt:lpstr>
      <vt:lpstr>HOSA Membership</vt:lpstr>
      <vt:lpstr>HOSA Leadership</vt:lpstr>
      <vt:lpstr>HOSA Leadership Opportunities</vt:lpstr>
      <vt:lpstr>HOSA Conferences http://www.hosa.org/stateconferences </vt:lpstr>
      <vt:lpstr>HOSA – Competitive Events</vt:lpstr>
      <vt:lpstr>HOSA Online</vt:lpstr>
      <vt:lpstr>PowerPoint Presentation</vt:lpstr>
    </vt:vector>
  </TitlesOfParts>
  <Company>Colorado Community College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Girvin, Jennifer</dc:creator>
  <cp:lastModifiedBy>Jeff Koeninger</cp:lastModifiedBy>
  <cp:revision>17</cp:revision>
  <dcterms:created xsi:type="dcterms:W3CDTF">2014-05-19T18:28:47Z</dcterms:created>
  <dcterms:modified xsi:type="dcterms:W3CDTF">2024-08-20T14:28:10Z</dcterms:modified>
</cp:coreProperties>
</file>