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5" r:id="rId2"/>
    <p:sldMasterId id="2147483707" r:id="rId3"/>
    <p:sldMasterId id="2147483650" r:id="rId4"/>
    <p:sldMasterId id="2147483657" r:id="rId5"/>
    <p:sldMasterId id="2147483659" r:id="rId6"/>
    <p:sldMasterId id="2147483662" r:id="rId7"/>
    <p:sldMasterId id="2147483665" r:id="rId8"/>
    <p:sldMasterId id="2147483670" r:id="rId9"/>
  </p:sldMasterIdLst>
  <p:notesMasterIdLst>
    <p:notesMasterId r:id="rId26"/>
  </p:notesMasterIdLst>
  <p:sldIdLst>
    <p:sldId id="311" r:id="rId10"/>
    <p:sldId id="271" r:id="rId11"/>
    <p:sldId id="298" r:id="rId12"/>
    <p:sldId id="313" r:id="rId13"/>
    <p:sldId id="314" r:id="rId14"/>
    <p:sldId id="315" r:id="rId15"/>
    <p:sldId id="316" r:id="rId16"/>
    <p:sldId id="317" r:id="rId17"/>
    <p:sldId id="320" r:id="rId18"/>
    <p:sldId id="321" r:id="rId19"/>
    <p:sldId id="289" r:id="rId20"/>
    <p:sldId id="291" r:id="rId21"/>
    <p:sldId id="319" r:id="rId22"/>
    <p:sldId id="276" r:id="rId23"/>
    <p:sldId id="305" r:id="rId24"/>
    <p:sldId id="293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695"/>
    <a:srgbClr val="800000"/>
    <a:srgbClr val="016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72517" autoAdjust="0"/>
  </p:normalViewPr>
  <p:slideViewPr>
    <p:cSldViewPr snapToGrid="0" snapToObjects="1">
      <p:cViewPr varScale="1">
        <p:scale>
          <a:sx n="121" d="100"/>
          <a:sy n="121" d="100"/>
        </p:scale>
        <p:origin x="1816" y="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0668A-776B-42E8-B9F0-189EDB6415B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66F900-EF04-4E05-9058-B77BE9E5303C}">
      <dgm:prSet phldrT="[Text]" phldr="1"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ACB58A5C-2370-4432-8C2F-7CD79B23B0FC}" type="parTrans" cxnId="{67003752-FD8B-405A-8C9C-8F2332481C39}">
      <dgm:prSet/>
      <dgm:spPr/>
      <dgm:t>
        <a:bodyPr/>
        <a:lstStyle/>
        <a:p>
          <a:endParaRPr lang="en-US"/>
        </a:p>
      </dgm:t>
    </dgm:pt>
    <dgm:pt modelId="{A31A9191-0B05-4365-873A-1CF16CE36AB0}" type="sibTrans" cxnId="{67003752-FD8B-405A-8C9C-8F2332481C39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2B5FB408-12BB-4D41-AF08-CB3F5502CC11}">
      <dgm:prSet phldrT="[Text]" phldr="1"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ADD13A42-E788-4CFF-82F3-B37383DAC83D}" type="parTrans" cxnId="{AA56D32A-4DC6-4868-80C4-897318B170B8}">
      <dgm:prSet/>
      <dgm:spPr/>
      <dgm:t>
        <a:bodyPr/>
        <a:lstStyle/>
        <a:p>
          <a:endParaRPr lang="en-US"/>
        </a:p>
      </dgm:t>
    </dgm:pt>
    <dgm:pt modelId="{26B042FE-4D22-4FDB-A45A-95BF2052136F}" type="sibTrans" cxnId="{AA56D32A-4DC6-4868-80C4-897318B170B8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D6594336-24A6-476F-9510-56DCC97E8D69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1B1FCEBA-D9E8-422E-8019-407861B6DCBE}" type="parTrans" cxnId="{2E0FA4C1-7748-4E3D-AB1C-B31A8B439C41}">
      <dgm:prSet/>
      <dgm:spPr/>
      <dgm:t>
        <a:bodyPr/>
        <a:lstStyle/>
        <a:p>
          <a:endParaRPr lang="en-US"/>
        </a:p>
      </dgm:t>
    </dgm:pt>
    <dgm:pt modelId="{BD285B0C-25A5-4A32-9D66-5ED3DEF36735}" type="sibTrans" cxnId="{2E0FA4C1-7748-4E3D-AB1C-B31A8B439C41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0BDEE541-8A68-4961-B7F6-8E0176A57E64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F8FCB1AC-4ED7-4605-9A9D-46E5EB12F971}" type="parTrans" cxnId="{F9D7CB0D-4074-41A8-A29F-4103037072BD}">
      <dgm:prSet/>
      <dgm:spPr/>
      <dgm:t>
        <a:bodyPr/>
        <a:lstStyle/>
        <a:p>
          <a:endParaRPr lang="en-US"/>
        </a:p>
      </dgm:t>
    </dgm:pt>
    <dgm:pt modelId="{79856F29-6871-4CEA-B567-5D9DC49ADCC4}" type="sibTrans" cxnId="{F9D7CB0D-4074-41A8-A29F-4103037072BD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6957B4E4-707B-4245-9D43-014810F2E612}" type="pres">
      <dgm:prSet presAssocID="{5AF0668A-776B-42E8-B9F0-189EDB6415B5}" presName="Name0" presStyleCnt="0">
        <dgm:presLayoutVars>
          <dgm:chMax val="21"/>
          <dgm:chPref val="21"/>
        </dgm:presLayoutVars>
      </dgm:prSet>
      <dgm:spPr/>
    </dgm:pt>
    <dgm:pt modelId="{5EF66163-40F5-494E-8933-FBA22C8F29E1}" type="pres">
      <dgm:prSet presAssocID="{F966F900-EF04-4E05-9058-B77BE9E5303C}" presName="text1" presStyleCnt="0"/>
      <dgm:spPr/>
    </dgm:pt>
    <dgm:pt modelId="{B232CB2B-56CF-4D8B-ADF5-42391504688E}" type="pres">
      <dgm:prSet presAssocID="{F966F900-EF04-4E05-9058-B77BE9E5303C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2A3E1C5-7641-45D3-9249-C9DFFB8DCE50}" type="pres">
      <dgm:prSet presAssocID="{F966F900-EF04-4E05-9058-B77BE9E5303C}" presName="textaccent1" presStyleCnt="0"/>
      <dgm:spPr/>
    </dgm:pt>
    <dgm:pt modelId="{C0D80AC7-9F96-4B1C-90E1-6BA9D823721D}" type="pres">
      <dgm:prSet presAssocID="{F966F900-EF04-4E05-9058-B77BE9E5303C}" presName="accentRepeatNode" presStyleLbl="solidAlignAcc1" presStyleIdx="0" presStyleCnt="8"/>
      <dgm:spPr>
        <a:noFill/>
        <a:ln>
          <a:noFill/>
        </a:ln>
      </dgm:spPr>
    </dgm:pt>
    <dgm:pt modelId="{DA3DFE27-A9CB-41B9-98A6-0823FA47137A}" type="pres">
      <dgm:prSet presAssocID="{A31A9191-0B05-4365-873A-1CF16CE36AB0}" presName="image1" presStyleCnt="0"/>
      <dgm:spPr/>
    </dgm:pt>
    <dgm:pt modelId="{3C48BBD4-30E2-4C82-8E66-38DE63D4A351}" type="pres">
      <dgm:prSet presAssocID="{A31A9191-0B05-4365-873A-1CF16CE36AB0}" presName="imageRepeatNode" presStyleLbl="alignAcc1" presStyleIdx="0" presStyleCnt="4"/>
      <dgm:spPr/>
    </dgm:pt>
    <dgm:pt modelId="{9D56A797-DA8B-4C99-8001-8DD5998FB0D1}" type="pres">
      <dgm:prSet presAssocID="{A31A9191-0B05-4365-873A-1CF16CE36AB0}" presName="imageaccent1" presStyleCnt="0"/>
      <dgm:spPr/>
    </dgm:pt>
    <dgm:pt modelId="{76792BEC-E5D0-4FB1-B37A-8173EC8E8304}" type="pres">
      <dgm:prSet presAssocID="{A31A9191-0B05-4365-873A-1CF16CE36AB0}" presName="accentRepeatNode" presStyleLbl="solidAlignAcc1" presStyleIdx="1" presStyleCnt="8"/>
      <dgm:spPr>
        <a:noFill/>
        <a:ln>
          <a:noFill/>
        </a:ln>
      </dgm:spPr>
    </dgm:pt>
    <dgm:pt modelId="{55F32442-436C-49EF-8914-B665869A0AFD}" type="pres">
      <dgm:prSet presAssocID="{2B5FB408-12BB-4D41-AF08-CB3F5502CC11}" presName="text2" presStyleCnt="0"/>
      <dgm:spPr/>
    </dgm:pt>
    <dgm:pt modelId="{7AF2622D-C22B-43B9-B921-1748A5E2AAD2}" type="pres">
      <dgm:prSet presAssocID="{2B5FB408-12BB-4D41-AF08-CB3F5502CC11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8766A294-EC55-4B9D-8CD4-479DC9794CE2}" type="pres">
      <dgm:prSet presAssocID="{2B5FB408-12BB-4D41-AF08-CB3F5502CC11}" presName="textaccent2" presStyleCnt="0"/>
      <dgm:spPr/>
    </dgm:pt>
    <dgm:pt modelId="{B4C1077B-CEFB-43A0-9C25-B10ED0B5BB29}" type="pres">
      <dgm:prSet presAssocID="{2B5FB408-12BB-4D41-AF08-CB3F5502CC11}" presName="accentRepeatNode" presStyleLbl="solidAlignAcc1" presStyleIdx="2" presStyleCnt="8"/>
      <dgm:spPr>
        <a:noFill/>
        <a:ln>
          <a:noFill/>
        </a:ln>
      </dgm:spPr>
    </dgm:pt>
    <dgm:pt modelId="{E4328414-8EF0-4ACB-B38A-379289E46849}" type="pres">
      <dgm:prSet presAssocID="{26B042FE-4D22-4FDB-A45A-95BF2052136F}" presName="image2" presStyleCnt="0"/>
      <dgm:spPr/>
    </dgm:pt>
    <dgm:pt modelId="{368CAEDF-BAD9-4563-A41C-67BE109CE014}" type="pres">
      <dgm:prSet presAssocID="{26B042FE-4D22-4FDB-A45A-95BF2052136F}" presName="imageRepeatNode" presStyleLbl="alignAcc1" presStyleIdx="1" presStyleCnt="4"/>
      <dgm:spPr/>
    </dgm:pt>
    <dgm:pt modelId="{CAAD02D8-11E3-42EA-96A0-8BFAC9F15974}" type="pres">
      <dgm:prSet presAssocID="{26B042FE-4D22-4FDB-A45A-95BF2052136F}" presName="imageaccent2" presStyleCnt="0"/>
      <dgm:spPr/>
    </dgm:pt>
    <dgm:pt modelId="{7F2A02C4-5D35-40AA-AB0D-5B581E244270}" type="pres">
      <dgm:prSet presAssocID="{26B042FE-4D22-4FDB-A45A-95BF2052136F}" presName="accentRepeatNode" presStyleLbl="solidAlignAcc1" presStyleIdx="3" presStyleCnt="8"/>
      <dgm:spPr>
        <a:noFill/>
        <a:ln>
          <a:noFill/>
        </a:ln>
      </dgm:spPr>
    </dgm:pt>
    <dgm:pt modelId="{F1CD7442-28C9-424C-B53A-247B183129BA}" type="pres">
      <dgm:prSet presAssocID="{D6594336-24A6-476F-9510-56DCC97E8D69}" presName="text3" presStyleCnt="0"/>
      <dgm:spPr/>
    </dgm:pt>
    <dgm:pt modelId="{A918C114-E8D5-4FBB-AE6D-32516B73B07A}" type="pres">
      <dgm:prSet presAssocID="{D6594336-24A6-476F-9510-56DCC97E8D6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2BA7CDB-CAD2-42F2-8208-137A1F2D21ED}" type="pres">
      <dgm:prSet presAssocID="{D6594336-24A6-476F-9510-56DCC97E8D69}" presName="textaccent3" presStyleCnt="0"/>
      <dgm:spPr/>
    </dgm:pt>
    <dgm:pt modelId="{01A165D8-DABD-4120-9258-C326A3B25847}" type="pres">
      <dgm:prSet presAssocID="{D6594336-24A6-476F-9510-56DCC97E8D69}" presName="accentRepeatNode" presStyleLbl="solidAlignAcc1" presStyleIdx="4" presStyleCnt="8"/>
      <dgm:spPr>
        <a:noFill/>
        <a:ln>
          <a:noFill/>
        </a:ln>
      </dgm:spPr>
    </dgm:pt>
    <dgm:pt modelId="{175D0555-94B9-4A2F-9474-1F5BE48F4631}" type="pres">
      <dgm:prSet presAssocID="{BD285B0C-25A5-4A32-9D66-5ED3DEF36735}" presName="image3" presStyleCnt="0"/>
      <dgm:spPr/>
    </dgm:pt>
    <dgm:pt modelId="{C8E64DB8-6426-4047-87D7-5533D38944FB}" type="pres">
      <dgm:prSet presAssocID="{BD285B0C-25A5-4A32-9D66-5ED3DEF36735}" presName="imageRepeatNode" presStyleLbl="alignAcc1" presStyleIdx="2" presStyleCnt="4"/>
      <dgm:spPr/>
    </dgm:pt>
    <dgm:pt modelId="{D278CDF0-E3B3-4444-AFE4-72D43F574C9D}" type="pres">
      <dgm:prSet presAssocID="{BD285B0C-25A5-4A32-9D66-5ED3DEF36735}" presName="imageaccent3" presStyleCnt="0"/>
      <dgm:spPr/>
    </dgm:pt>
    <dgm:pt modelId="{BC11F528-F57F-421C-A81E-E8D2451FA1BB}" type="pres">
      <dgm:prSet presAssocID="{BD285B0C-25A5-4A32-9D66-5ED3DEF36735}" presName="accentRepeatNode" presStyleLbl="solidAlignAcc1" presStyleIdx="5" presStyleCnt="8"/>
      <dgm:spPr>
        <a:noFill/>
        <a:ln>
          <a:noFill/>
        </a:ln>
      </dgm:spPr>
    </dgm:pt>
    <dgm:pt modelId="{CBB5CBE5-92F7-4B12-997B-0C867D99608B}" type="pres">
      <dgm:prSet presAssocID="{0BDEE541-8A68-4961-B7F6-8E0176A57E64}" presName="text4" presStyleCnt="0"/>
      <dgm:spPr/>
    </dgm:pt>
    <dgm:pt modelId="{A4D428FE-27E0-4EA7-B7EC-890EDE3638EC}" type="pres">
      <dgm:prSet presAssocID="{0BDEE541-8A68-4961-B7F6-8E0176A57E6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C523526-ED02-4E84-B05C-AAAC09A5258C}" type="pres">
      <dgm:prSet presAssocID="{0BDEE541-8A68-4961-B7F6-8E0176A57E64}" presName="textaccent4" presStyleCnt="0"/>
      <dgm:spPr/>
    </dgm:pt>
    <dgm:pt modelId="{493736EC-0D60-46AE-B085-97D0CD7E0C16}" type="pres">
      <dgm:prSet presAssocID="{0BDEE541-8A68-4961-B7F6-8E0176A57E64}" presName="accentRepeatNode" presStyleLbl="solidAlignAcc1" presStyleIdx="6" presStyleCnt="8"/>
      <dgm:spPr>
        <a:noFill/>
        <a:ln>
          <a:noFill/>
        </a:ln>
      </dgm:spPr>
    </dgm:pt>
    <dgm:pt modelId="{8280B660-3C88-42AD-B9EE-7232A4C0D11F}" type="pres">
      <dgm:prSet presAssocID="{79856F29-6871-4CEA-B567-5D9DC49ADCC4}" presName="image4" presStyleCnt="0"/>
      <dgm:spPr/>
    </dgm:pt>
    <dgm:pt modelId="{91E00845-C840-4B45-9D42-BE1220DF3B75}" type="pres">
      <dgm:prSet presAssocID="{79856F29-6871-4CEA-B567-5D9DC49ADCC4}" presName="imageRepeatNode" presStyleLbl="alignAcc1" presStyleIdx="3" presStyleCnt="4"/>
      <dgm:spPr/>
    </dgm:pt>
    <dgm:pt modelId="{DE271BA4-B5D7-4664-B419-0D6359744E63}" type="pres">
      <dgm:prSet presAssocID="{79856F29-6871-4CEA-B567-5D9DC49ADCC4}" presName="imageaccent4" presStyleCnt="0"/>
      <dgm:spPr/>
    </dgm:pt>
    <dgm:pt modelId="{7BCB5C8C-0B63-4C13-A736-489C9D1F4897}" type="pres">
      <dgm:prSet presAssocID="{79856F29-6871-4CEA-B567-5D9DC49ADCC4}" presName="accentRepeatNode" presStyleLbl="solidAlignAcc1" presStyleIdx="7" presStyleCnt="8"/>
      <dgm:spPr>
        <a:noFill/>
        <a:ln>
          <a:noFill/>
        </a:ln>
      </dgm:spPr>
    </dgm:pt>
  </dgm:ptLst>
  <dgm:cxnLst>
    <dgm:cxn modelId="{F9D7CB0D-4074-41A8-A29F-4103037072BD}" srcId="{5AF0668A-776B-42E8-B9F0-189EDB6415B5}" destId="{0BDEE541-8A68-4961-B7F6-8E0176A57E64}" srcOrd="3" destOrd="0" parTransId="{F8FCB1AC-4ED7-4605-9A9D-46E5EB12F971}" sibTransId="{79856F29-6871-4CEA-B567-5D9DC49ADCC4}"/>
    <dgm:cxn modelId="{AA56D32A-4DC6-4868-80C4-897318B170B8}" srcId="{5AF0668A-776B-42E8-B9F0-189EDB6415B5}" destId="{2B5FB408-12BB-4D41-AF08-CB3F5502CC11}" srcOrd="1" destOrd="0" parTransId="{ADD13A42-E788-4CFF-82F3-B37383DAC83D}" sibTransId="{26B042FE-4D22-4FDB-A45A-95BF2052136F}"/>
    <dgm:cxn modelId="{1205AF40-DE63-437E-BA13-99E7F1B1A215}" type="presOf" srcId="{D6594336-24A6-476F-9510-56DCC97E8D69}" destId="{A918C114-E8D5-4FBB-AE6D-32516B73B07A}" srcOrd="0" destOrd="0" presId="urn:microsoft.com/office/officeart/2008/layout/HexagonCluster"/>
    <dgm:cxn modelId="{3E95A247-B9BB-4807-8DF2-80F8B6F01811}" type="presOf" srcId="{A31A9191-0B05-4365-873A-1CF16CE36AB0}" destId="{3C48BBD4-30E2-4C82-8E66-38DE63D4A351}" srcOrd="0" destOrd="0" presId="urn:microsoft.com/office/officeart/2008/layout/HexagonCluster"/>
    <dgm:cxn modelId="{67003752-FD8B-405A-8C9C-8F2332481C39}" srcId="{5AF0668A-776B-42E8-B9F0-189EDB6415B5}" destId="{F966F900-EF04-4E05-9058-B77BE9E5303C}" srcOrd="0" destOrd="0" parTransId="{ACB58A5C-2370-4432-8C2F-7CD79B23B0FC}" sibTransId="{A31A9191-0B05-4365-873A-1CF16CE36AB0}"/>
    <dgm:cxn modelId="{04B83D63-2AE3-4895-92CE-00F36ACFD8C2}" type="presOf" srcId="{BD285B0C-25A5-4A32-9D66-5ED3DEF36735}" destId="{C8E64DB8-6426-4047-87D7-5533D38944FB}" srcOrd="0" destOrd="0" presId="urn:microsoft.com/office/officeart/2008/layout/HexagonCluster"/>
    <dgm:cxn modelId="{25644C65-DC59-48AF-85AD-8C1991D95C23}" type="presOf" srcId="{5AF0668A-776B-42E8-B9F0-189EDB6415B5}" destId="{6957B4E4-707B-4245-9D43-014810F2E612}" srcOrd="0" destOrd="0" presId="urn:microsoft.com/office/officeart/2008/layout/HexagonCluster"/>
    <dgm:cxn modelId="{7CE48B8A-433F-4099-9757-87CCA66D4E73}" type="presOf" srcId="{2B5FB408-12BB-4D41-AF08-CB3F5502CC11}" destId="{7AF2622D-C22B-43B9-B921-1748A5E2AAD2}" srcOrd="0" destOrd="0" presId="urn:microsoft.com/office/officeart/2008/layout/HexagonCluster"/>
    <dgm:cxn modelId="{E2DB3AAC-5DC7-44C5-B74D-7AB4667278A4}" type="presOf" srcId="{F966F900-EF04-4E05-9058-B77BE9E5303C}" destId="{B232CB2B-56CF-4D8B-ADF5-42391504688E}" srcOrd="0" destOrd="0" presId="urn:microsoft.com/office/officeart/2008/layout/HexagonCluster"/>
    <dgm:cxn modelId="{23E85EB0-68A4-49E7-91FE-22F5EE8BE339}" type="presOf" srcId="{26B042FE-4D22-4FDB-A45A-95BF2052136F}" destId="{368CAEDF-BAD9-4563-A41C-67BE109CE014}" srcOrd="0" destOrd="0" presId="urn:microsoft.com/office/officeart/2008/layout/HexagonCluster"/>
    <dgm:cxn modelId="{2E0FA4C1-7748-4E3D-AB1C-B31A8B439C41}" srcId="{5AF0668A-776B-42E8-B9F0-189EDB6415B5}" destId="{D6594336-24A6-476F-9510-56DCC97E8D69}" srcOrd="2" destOrd="0" parTransId="{1B1FCEBA-D9E8-422E-8019-407861B6DCBE}" sibTransId="{BD285B0C-25A5-4A32-9D66-5ED3DEF36735}"/>
    <dgm:cxn modelId="{910704E1-E458-4F80-A17E-7DFE41CE4D56}" type="presOf" srcId="{0BDEE541-8A68-4961-B7F6-8E0176A57E64}" destId="{A4D428FE-27E0-4EA7-B7EC-890EDE3638EC}" srcOrd="0" destOrd="0" presId="urn:microsoft.com/office/officeart/2008/layout/HexagonCluster"/>
    <dgm:cxn modelId="{B7ABE3EE-43A1-4CF7-836F-B1BD2EBB5BA9}" type="presOf" srcId="{79856F29-6871-4CEA-B567-5D9DC49ADCC4}" destId="{91E00845-C840-4B45-9D42-BE1220DF3B75}" srcOrd="0" destOrd="0" presId="urn:microsoft.com/office/officeart/2008/layout/HexagonCluster"/>
    <dgm:cxn modelId="{F896DDEE-030C-4FB4-9AF0-C78F52610EED}" type="presParOf" srcId="{6957B4E4-707B-4245-9D43-014810F2E612}" destId="{5EF66163-40F5-494E-8933-FBA22C8F29E1}" srcOrd="0" destOrd="0" presId="urn:microsoft.com/office/officeart/2008/layout/HexagonCluster"/>
    <dgm:cxn modelId="{73FFF453-879A-4555-93E6-D826F298A471}" type="presParOf" srcId="{5EF66163-40F5-494E-8933-FBA22C8F29E1}" destId="{B232CB2B-56CF-4D8B-ADF5-42391504688E}" srcOrd="0" destOrd="0" presId="urn:microsoft.com/office/officeart/2008/layout/HexagonCluster"/>
    <dgm:cxn modelId="{C26AD5DC-7E8B-4368-8D4E-F46955F35DD9}" type="presParOf" srcId="{6957B4E4-707B-4245-9D43-014810F2E612}" destId="{82A3E1C5-7641-45D3-9249-C9DFFB8DCE50}" srcOrd="1" destOrd="0" presId="urn:microsoft.com/office/officeart/2008/layout/HexagonCluster"/>
    <dgm:cxn modelId="{9906F68E-585E-4AE2-BE32-8B1FAE63BADB}" type="presParOf" srcId="{82A3E1C5-7641-45D3-9249-C9DFFB8DCE50}" destId="{C0D80AC7-9F96-4B1C-90E1-6BA9D823721D}" srcOrd="0" destOrd="0" presId="urn:microsoft.com/office/officeart/2008/layout/HexagonCluster"/>
    <dgm:cxn modelId="{0F1689E8-38C1-4952-8E2B-8303A92BC91F}" type="presParOf" srcId="{6957B4E4-707B-4245-9D43-014810F2E612}" destId="{DA3DFE27-A9CB-41B9-98A6-0823FA47137A}" srcOrd="2" destOrd="0" presId="urn:microsoft.com/office/officeart/2008/layout/HexagonCluster"/>
    <dgm:cxn modelId="{154B1C41-2D64-4893-A1D8-9AB1836EF449}" type="presParOf" srcId="{DA3DFE27-A9CB-41B9-98A6-0823FA47137A}" destId="{3C48BBD4-30E2-4C82-8E66-38DE63D4A351}" srcOrd="0" destOrd="0" presId="urn:microsoft.com/office/officeart/2008/layout/HexagonCluster"/>
    <dgm:cxn modelId="{2BA8C966-D4A4-4A18-AD93-374F723FE466}" type="presParOf" srcId="{6957B4E4-707B-4245-9D43-014810F2E612}" destId="{9D56A797-DA8B-4C99-8001-8DD5998FB0D1}" srcOrd="3" destOrd="0" presId="urn:microsoft.com/office/officeart/2008/layout/HexagonCluster"/>
    <dgm:cxn modelId="{B311EE8E-7016-4A4F-A5CD-50AA2CC0C905}" type="presParOf" srcId="{9D56A797-DA8B-4C99-8001-8DD5998FB0D1}" destId="{76792BEC-E5D0-4FB1-B37A-8173EC8E8304}" srcOrd="0" destOrd="0" presId="urn:microsoft.com/office/officeart/2008/layout/HexagonCluster"/>
    <dgm:cxn modelId="{958F960A-26BA-4965-B54C-A28BECB41440}" type="presParOf" srcId="{6957B4E4-707B-4245-9D43-014810F2E612}" destId="{55F32442-436C-49EF-8914-B665869A0AFD}" srcOrd="4" destOrd="0" presId="urn:microsoft.com/office/officeart/2008/layout/HexagonCluster"/>
    <dgm:cxn modelId="{5346EF8D-B187-4870-96D1-3474C6D526C2}" type="presParOf" srcId="{55F32442-436C-49EF-8914-B665869A0AFD}" destId="{7AF2622D-C22B-43B9-B921-1748A5E2AAD2}" srcOrd="0" destOrd="0" presId="urn:microsoft.com/office/officeart/2008/layout/HexagonCluster"/>
    <dgm:cxn modelId="{547D318A-85EA-47C7-9983-DF16B4C975B6}" type="presParOf" srcId="{6957B4E4-707B-4245-9D43-014810F2E612}" destId="{8766A294-EC55-4B9D-8CD4-479DC9794CE2}" srcOrd="5" destOrd="0" presId="urn:microsoft.com/office/officeart/2008/layout/HexagonCluster"/>
    <dgm:cxn modelId="{3CA4A9ED-E6F2-43AF-B110-419903F12B91}" type="presParOf" srcId="{8766A294-EC55-4B9D-8CD4-479DC9794CE2}" destId="{B4C1077B-CEFB-43A0-9C25-B10ED0B5BB29}" srcOrd="0" destOrd="0" presId="urn:microsoft.com/office/officeart/2008/layout/HexagonCluster"/>
    <dgm:cxn modelId="{4855341D-872A-4812-90F0-7BF9BD5FDD63}" type="presParOf" srcId="{6957B4E4-707B-4245-9D43-014810F2E612}" destId="{E4328414-8EF0-4ACB-B38A-379289E46849}" srcOrd="6" destOrd="0" presId="urn:microsoft.com/office/officeart/2008/layout/HexagonCluster"/>
    <dgm:cxn modelId="{EFBE582A-EDDF-4FE0-A06A-90387CCA4F2F}" type="presParOf" srcId="{E4328414-8EF0-4ACB-B38A-379289E46849}" destId="{368CAEDF-BAD9-4563-A41C-67BE109CE014}" srcOrd="0" destOrd="0" presId="urn:microsoft.com/office/officeart/2008/layout/HexagonCluster"/>
    <dgm:cxn modelId="{9A14920B-2BDB-4260-9504-3ACE73CC9E1C}" type="presParOf" srcId="{6957B4E4-707B-4245-9D43-014810F2E612}" destId="{CAAD02D8-11E3-42EA-96A0-8BFAC9F15974}" srcOrd="7" destOrd="0" presId="urn:microsoft.com/office/officeart/2008/layout/HexagonCluster"/>
    <dgm:cxn modelId="{F63B0E63-426F-4BB9-A4A4-D87B684670B1}" type="presParOf" srcId="{CAAD02D8-11E3-42EA-96A0-8BFAC9F15974}" destId="{7F2A02C4-5D35-40AA-AB0D-5B581E244270}" srcOrd="0" destOrd="0" presId="urn:microsoft.com/office/officeart/2008/layout/HexagonCluster"/>
    <dgm:cxn modelId="{015916ED-891F-44EF-A587-5DE4F2145452}" type="presParOf" srcId="{6957B4E4-707B-4245-9D43-014810F2E612}" destId="{F1CD7442-28C9-424C-B53A-247B183129BA}" srcOrd="8" destOrd="0" presId="urn:microsoft.com/office/officeart/2008/layout/HexagonCluster"/>
    <dgm:cxn modelId="{151A9155-C0C8-415B-BB2A-982EB4A467FB}" type="presParOf" srcId="{F1CD7442-28C9-424C-B53A-247B183129BA}" destId="{A918C114-E8D5-4FBB-AE6D-32516B73B07A}" srcOrd="0" destOrd="0" presId="urn:microsoft.com/office/officeart/2008/layout/HexagonCluster"/>
    <dgm:cxn modelId="{2CB47AE0-A12B-470E-8C7C-912CF379AA42}" type="presParOf" srcId="{6957B4E4-707B-4245-9D43-014810F2E612}" destId="{72BA7CDB-CAD2-42F2-8208-137A1F2D21ED}" srcOrd="9" destOrd="0" presId="urn:microsoft.com/office/officeart/2008/layout/HexagonCluster"/>
    <dgm:cxn modelId="{C35E78D0-3B37-4736-BDE5-29205157C3C9}" type="presParOf" srcId="{72BA7CDB-CAD2-42F2-8208-137A1F2D21ED}" destId="{01A165D8-DABD-4120-9258-C326A3B25847}" srcOrd="0" destOrd="0" presId="urn:microsoft.com/office/officeart/2008/layout/HexagonCluster"/>
    <dgm:cxn modelId="{3524E048-AA1C-45B5-9FCE-38629265A8A7}" type="presParOf" srcId="{6957B4E4-707B-4245-9D43-014810F2E612}" destId="{175D0555-94B9-4A2F-9474-1F5BE48F4631}" srcOrd="10" destOrd="0" presId="urn:microsoft.com/office/officeart/2008/layout/HexagonCluster"/>
    <dgm:cxn modelId="{54616D09-922D-4DE2-9F84-EE36DE3F9C5B}" type="presParOf" srcId="{175D0555-94B9-4A2F-9474-1F5BE48F4631}" destId="{C8E64DB8-6426-4047-87D7-5533D38944FB}" srcOrd="0" destOrd="0" presId="urn:microsoft.com/office/officeart/2008/layout/HexagonCluster"/>
    <dgm:cxn modelId="{6AECAD42-B655-40A0-84A9-8181ACB7289B}" type="presParOf" srcId="{6957B4E4-707B-4245-9D43-014810F2E612}" destId="{D278CDF0-E3B3-4444-AFE4-72D43F574C9D}" srcOrd="11" destOrd="0" presId="urn:microsoft.com/office/officeart/2008/layout/HexagonCluster"/>
    <dgm:cxn modelId="{E6B69EFE-590B-49C0-BEC2-81F99C67CBDE}" type="presParOf" srcId="{D278CDF0-E3B3-4444-AFE4-72D43F574C9D}" destId="{BC11F528-F57F-421C-A81E-E8D2451FA1BB}" srcOrd="0" destOrd="0" presId="urn:microsoft.com/office/officeart/2008/layout/HexagonCluster"/>
    <dgm:cxn modelId="{52CE8B07-2B9C-4019-8429-70CB250A2ECA}" type="presParOf" srcId="{6957B4E4-707B-4245-9D43-014810F2E612}" destId="{CBB5CBE5-92F7-4B12-997B-0C867D99608B}" srcOrd="12" destOrd="0" presId="urn:microsoft.com/office/officeart/2008/layout/HexagonCluster"/>
    <dgm:cxn modelId="{60824617-1E6A-4F65-9EB7-63A17CF826CB}" type="presParOf" srcId="{CBB5CBE5-92F7-4B12-997B-0C867D99608B}" destId="{A4D428FE-27E0-4EA7-B7EC-890EDE3638EC}" srcOrd="0" destOrd="0" presId="urn:microsoft.com/office/officeart/2008/layout/HexagonCluster"/>
    <dgm:cxn modelId="{927DD82D-2073-490F-98BC-7C56968CFC61}" type="presParOf" srcId="{6957B4E4-707B-4245-9D43-014810F2E612}" destId="{4C523526-ED02-4E84-B05C-AAAC09A5258C}" srcOrd="13" destOrd="0" presId="urn:microsoft.com/office/officeart/2008/layout/HexagonCluster"/>
    <dgm:cxn modelId="{2F10C74F-CFE4-44ED-9680-92818BD8F909}" type="presParOf" srcId="{4C523526-ED02-4E84-B05C-AAAC09A5258C}" destId="{493736EC-0D60-46AE-B085-97D0CD7E0C16}" srcOrd="0" destOrd="0" presId="urn:microsoft.com/office/officeart/2008/layout/HexagonCluster"/>
    <dgm:cxn modelId="{C7A9050A-48F4-45D3-9A41-E5898348EE10}" type="presParOf" srcId="{6957B4E4-707B-4245-9D43-014810F2E612}" destId="{8280B660-3C88-42AD-B9EE-7232A4C0D11F}" srcOrd="14" destOrd="0" presId="urn:microsoft.com/office/officeart/2008/layout/HexagonCluster"/>
    <dgm:cxn modelId="{24B23EA5-07FC-49C8-9866-4C3FE5D48A83}" type="presParOf" srcId="{8280B660-3C88-42AD-B9EE-7232A4C0D11F}" destId="{91E00845-C840-4B45-9D42-BE1220DF3B75}" srcOrd="0" destOrd="0" presId="urn:microsoft.com/office/officeart/2008/layout/HexagonCluster"/>
    <dgm:cxn modelId="{AEA89494-8C6A-4C66-8A1F-F23D69CD5DBE}" type="presParOf" srcId="{6957B4E4-707B-4245-9D43-014810F2E612}" destId="{DE271BA4-B5D7-4664-B419-0D6359744E63}" srcOrd="15" destOrd="0" presId="urn:microsoft.com/office/officeart/2008/layout/HexagonCluster"/>
    <dgm:cxn modelId="{D420B744-0BCA-41A3-932D-5912B9D00D98}" type="presParOf" srcId="{DE271BA4-B5D7-4664-B419-0D6359744E63}" destId="{7BCB5C8C-0B63-4C13-A736-489C9D1F489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2CB2B-56CF-4D8B-ADF5-42391504688E}">
      <dsp:nvSpPr>
        <dsp:cNvPr id="0" name=""/>
        <dsp:cNvSpPr/>
      </dsp:nvSpPr>
      <dsp:spPr>
        <a:xfrm>
          <a:off x="2121164" y="1807194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2319813" y="1977711"/>
        <a:ext cx="885422" cy="760033"/>
      </dsp:txXfrm>
    </dsp:sp>
    <dsp:sp modelId="{C0D80AC7-9F96-4B1C-90E1-6BA9D823721D}">
      <dsp:nvSpPr>
        <dsp:cNvPr id="0" name=""/>
        <dsp:cNvSpPr/>
      </dsp:nvSpPr>
      <dsp:spPr>
        <a:xfrm>
          <a:off x="2161284" y="2293746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BBD4-30E2-4C82-8E66-38DE63D4A351}">
      <dsp:nvSpPr>
        <dsp:cNvPr id="0" name=""/>
        <dsp:cNvSpPr/>
      </dsp:nvSpPr>
      <dsp:spPr>
        <a:xfrm>
          <a:off x="1032264" y="1208673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92BEC-E5D0-4FB1-B37A-8173EC8E8304}">
      <dsp:nvSpPr>
        <dsp:cNvPr id="0" name=""/>
        <dsp:cNvSpPr/>
      </dsp:nvSpPr>
      <dsp:spPr>
        <a:xfrm>
          <a:off x="1900785" y="2157057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2622D-C22B-43B9-B921-1748A5E2AAD2}">
      <dsp:nvSpPr>
        <dsp:cNvPr id="0" name=""/>
        <dsp:cNvSpPr/>
      </dsp:nvSpPr>
      <dsp:spPr>
        <a:xfrm>
          <a:off x="3208934" y="120023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3407583" y="1370756"/>
        <a:ext cx="885422" cy="760033"/>
      </dsp:txXfrm>
    </dsp:sp>
    <dsp:sp modelId="{B4C1077B-CEFB-43A0-9C25-B10ED0B5BB29}">
      <dsp:nvSpPr>
        <dsp:cNvPr id="0" name=""/>
        <dsp:cNvSpPr/>
      </dsp:nvSpPr>
      <dsp:spPr>
        <a:xfrm>
          <a:off x="4087626" y="2147460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CAEDF-BAD9-4563-A41C-67BE109CE014}">
      <dsp:nvSpPr>
        <dsp:cNvPr id="0" name=""/>
        <dsp:cNvSpPr/>
      </dsp:nvSpPr>
      <dsp:spPr>
        <a:xfrm>
          <a:off x="4302355" y="180544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A02C4-5D35-40AA-AB0D-5B581E244270}">
      <dsp:nvSpPr>
        <dsp:cNvPr id="0" name=""/>
        <dsp:cNvSpPr/>
      </dsp:nvSpPr>
      <dsp:spPr>
        <a:xfrm>
          <a:off x="4331739" y="2298690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8C114-E8D5-4FBB-AE6D-32516B73B07A}">
      <dsp:nvSpPr>
        <dsp:cNvPr id="0" name=""/>
        <dsp:cNvSpPr/>
      </dsp:nvSpPr>
      <dsp:spPr>
        <a:xfrm>
          <a:off x="2121164" y="606954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420" rIns="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2319813" y="777471"/>
        <a:ext cx="885422" cy="760033"/>
      </dsp:txXfrm>
    </dsp:sp>
    <dsp:sp modelId="{01A165D8-DABD-4120-9258-C326A3B25847}">
      <dsp:nvSpPr>
        <dsp:cNvPr id="0" name=""/>
        <dsp:cNvSpPr/>
      </dsp:nvSpPr>
      <dsp:spPr>
        <a:xfrm>
          <a:off x="2994205" y="629638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64DB8-6426-4047-87D7-5533D38944FB}">
      <dsp:nvSpPr>
        <dsp:cNvPr id="0" name=""/>
        <dsp:cNvSpPr/>
      </dsp:nvSpPr>
      <dsp:spPr>
        <a:xfrm>
          <a:off x="3208934" y="0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1F528-F57F-421C-A81E-E8D2451FA1BB}">
      <dsp:nvSpPr>
        <dsp:cNvPr id="0" name=""/>
        <dsp:cNvSpPr/>
      </dsp:nvSpPr>
      <dsp:spPr>
        <a:xfrm>
          <a:off x="3238318" y="488006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428FE-27E0-4EA7-B7EC-890EDE3638EC}">
      <dsp:nvSpPr>
        <dsp:cNvPr id="0" name=""/>
        <dsp:cNvSpPr/>
      </dsp:nvSpPr>
      <dsp:spPr>
        <a:xfrm>
          <a:off x="4302355" y="60520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420" rIns="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4501004" y="775726"/>
        <a:ext cx="885422" cy="760033"/>
      </dsp:txXfrm>
    </dsp:sp>
    <dsp:sp modelId="{493736EC-0D60-46AE-B085-97D0CD7E0C16}">
      <dsp:nvSpPr>
        <dsp:cNvPr id="0" name=""/>
        <dsp:cNvSpPr/>
      </dsp:nvSpPr>
      <dsp:spPr>
        <a:xfrm>
          <a:off x="5405382" y="1091179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00845-C840-4B45-9D42-BE1220DF3B75}">
      <dsp:nvSpPr>
        <dsp:cNvPr id="0" name=""/>
        <dsp:cNvSpPr/>
      </dsp:nvSpPr>
      <dsp:spPr>
        <a:xfrm>
          <a:off x="5400296" y="1210418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B5C8C-0B63-4C13-A736-489C9D1F4897}">
      <dsp:nvSpPr>
        <dsp:cNvPr id="0" name=""/>
        <dsp:cNvSpPr/>
      </dsp:nvSpPr>
      <dsp:spPr>
        <a:xfrm>
          <a:off x="5659101" y="1229903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BBB7-6C79-468F-9EB1-29764C1DE278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98C5F-A7C5-4069-B5FC-390A23A35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8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1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35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61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87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32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71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2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7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</a:t>
            </a:r>
            <a:r>
              <a:rPr lang="en-US" baseline="0" dirty="0"/>
              <a:t> 9-how many you two ladies need to tell your stories.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51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00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3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9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290" y="2781014"/>
            <a:ext cx="4113851" cy="552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608E"/>
                </a:solidFill>
                <a:latin typeface="PT Sans"/>
                <a:cs typeface="PT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5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19" y="469287"/>
            <a:ext cx="2298512" cy="3582023"/>
          </a:xfrm>
          <a:prstGeom prst="rect">
            <a:avLst/>
          </a:prstGeom>
        </p:spPr>
        <p:txBody>
          <a:bodyPr/>
          <a:lstStyle>
            <a:lvl1pPr algn="r">
              <a:lnSpc>
                <a:spcPct val="70000"/>
              </a:lnSpc>
              <a:spcAft>
                <a:spcPts val="1800"/>
              </a:spcAft>
              <a:defRPr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edit </a:t>
            </a:r>
            <a:br>
              <a:rPr lang="en-US" dirty="0"/>
            </a:br>
            <a:r>
              <a:rPr lang="en-US" dirty="0"/>
              <a:t>Master 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8379" y="469287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rgbClr val="01608E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65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76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29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290" y="2781014"/>
            <a:ext cx="4113851" cy="552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608E"/>
                </a:solidFill>
                <a:latin typeface="PT Sans"/>
                <a:cs typeface="PT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01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404" y="246143"/>
            <a:ext cx="6281923" cy="623963"/>
          </a:xfrm>
          <a:prstGeom prst="rect">
            <a:avLst/>
          </a:prstGeom>
        </p:spPr>
        <p:txBody>
          <a:bodyPr/>
          <a:lstStyle>
            <a:lvl1pPr algn="l">
              <a:defRPr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03" y="1106401"/>
            <a:ext cx="7645229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rgbClr val="800000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Logo-On-Red-Updated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  <a:prstGeom prst="rect">
            <a:avLst/>
          </a:prstGeom>
        </p:spPr>
        <p:txBody>
          <a:bodyPr/>
          <a:lstStyle>
            <a:lvl1pPr algn="l">
              <a:defRPr b="1" cap="all">
                <a:solidFill>
                  <a:srgbClr val="800000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877462" y="48311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974883" y="1096623"/>
            <a:ext cx="7715282" cy="2871861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800">
                <a:solidFill>
                  <a:srgbClr val="01608E"/>
                </a:solidFill>
                <a:latin typeface="PT Sans"/>
                <a:cs typeface="PT Sans"/>
              </a:defRPr>
            </a:lvl1pPr>
            <a:lvl2pPr marL="742950" indent="-285750">
              <a:buSzPct val="55000"/>
              <a:buFont typeface="Lucida Grande"/>
              <a:buChar char="▲"/>
              <a:defRPr sz="1800">
                <a:solidFill>
                  <a:srgbClr val="800000"/>
                </a:solidFill>
                <a:latin typeface="PT Sans"/>
                <a:cs typeface="PT Sans"/>
              </a:defRPr>
            </a:lvl2pPr>
            <a:lvl3pPr marL="1143000" indent="-228600">
              <a:buSzPct val="55000"/>
              <a:buFont typeface="Lucida Grande"/>
              <a:buChar char="▲"/>
              <a:defRPr sz="1600">
                <a:solidFill>
                  <a:srgbClr val="800000"/>
                </a:solidFill>
                <a:latin typeface="PT Sans"/>
                <a:cs typeface="PT San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799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67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9393" y="369832"/>
            <a:ext cx="6024186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b="1" cap="all">
                <a:solidFill>
                  <a:srgbClr val="FFFFFF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393" y="1469316"/>
            <a:ext cx="7715282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800">
                <a:solidFill>
                  <a:srgbClr val="01608E"/>
                </a:solidFill>
                <a:latin typeface="PT Sans"/>
                <a:cs typeface="PT Sans"/>
              </a:defRPr>
            </a:lvl1pPr>
            <a:lvl2pPr marL="742950" indent="-285750">
              <a:buSzPct val="55000"/>
              <a:buFont typeface="Lucida Grande"/>
              <a:buChar char="▲"/>
              <a:defRPr sz="1800">
                <a:solidFill>
                  <a:srgbClr val="800000"/>
                </a:solidFill>
                <a:latin typeface="PT Sans"/>
                <a:cs typeface="PT Sans"/>
              </a:defRPr>
            </a:lvl2pPr>
            <a:lvl3pPr marL="1143000" indent="-228600">
              <a:buSzPct val="55000"/>
              <a:buFont typeface="Lucida Grande"/>
              <a:buChar char="▲"/>
              <a:defRPr sz="1600">
                <a:solidFill>
                  <a:srgbClr val="800000"/>
                </a:solidFill>
                <a:latin typeface="PT Sans"/>
                <a:cs typeface="PT San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42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588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4500"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9594"/>
            <a:ext cx="4038600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100">
                <a:solidFill>
                  <a:srgbClr val="D99695"/>
                </a:solidFill>
                <a:latin typeface="PT Sans"/>
                <a:cs typeface="PT San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9594"/>
            <a:ext cx="4038600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100">
                <a:solidFill>
                  <a:srgbClr val="D99695"/>
                </a:solidFill>
                <a:latin typeface="PT Sans"/>
                <a:cs typeface="PT San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70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Blu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408418"/>
            <a:ext cx="7155402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R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408418"/>
            <a:ext cx="7155403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Whit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4" y="408418"/>
            <a:ext cx="7155403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8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-Slide-Logo-Blu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69" y="-342552"/>
            <a:ext cx="5974149" cy="33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5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1600" kern="1200">
          <a:solidFill>
            <a:schemeClr val="accent5">
              <a:lumMod val="75000"/>
            </a:schemeClr>
          </a:solidFill>
          <a:latin typeface="DIN-Bold"/>
          <a:ea typeface="+mj-ea"/>
          <a:cs typeface="DIN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On-Red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5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On-Blue-Updated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4126139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On-Blue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6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On-Blue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7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On-Red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8" y="4025428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microsoft.com/office/2007/relationships/hdphoto" Target="../media/hdphoto6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3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6" Type="http://schemas.microsoft.com/office/2007/relationships/hdphoto" Target="../media/hdphoto5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affili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67" y="3605100"/>
            <a:ext cx="8556977" cy="552898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Connect, Inspire and Engage with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Middle and High School Students—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The Next Generation of Health Professionals!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3B8CB-E216-B959-A9FB-2EB2B735A724}"/>
              </a:ext>
            </a:extLst>
          </p:cNvPr>
          <p:cNvSpPr txBox="1"/>
          <p:nvPr/>
        </p:nvSpPr>
        <p:spPr>
          <a:xfrm>
            <a:off x="7914289" y="4529959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Fall 2024</a:t>
            </a:r>
          </a:p>
        </p:txBody>
      </p:sp>
    </p:spTree>
    <p:extLst>
      <p:ext uri="{BB962C8B-B14F-4D97-AF65-F5344CB8AC3E}">
        <p14:creationId xmlns:p14="http://schemas.microsoft.com/office/powerpoint/2010/main" val="17258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8EB5-CF20-675A-CA68-4041A8639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E5090-3F65-0B16-FEE0-B87A2DA7E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404668-6072-836D-E339-FBFC769F6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516558"/>
              </p:ext>
            </p:extLst>
          </p:nvPr>
        </p:nvGraphicFramePr>
        <p:xfrm>
          <a:off x="1143000" y="0"/>
          <a:ext cx="7138494" cy="4008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58159">
                  <a:extLst>
                    <a:ext uri="{9D8B030D-6E8A-4147-A177-3AD203B41FA5}">
                      <a16:colId xmlns:a16="http://schemas.microsoft.com/office/drawing/2014/main" val="1984753546"/>
                    </a:ext>
                  </a:extLst>
                </a:gridCol>
                <a:gridCol w="1822825">
                  <a:extLst>
                    <a:ext uri="{9D8B030D-6E8A-4147-A177-3AD203B41FA5}">
                      <a16:colId xmlns:a16="http://schemas.microsoft.com/office/drawing/2014/main" val="1826567393"/>
                    </a:ext>
                  </a:extLst>
                </a:gridCol>
                <a:gridCol w="1862182">
                  <a:extLst>
                    <a:ext uri="{9D8B030D-6E8A-4147-A177-3AD203B41FA5}">
                      <a16:colId xmlns:a16="http://schemas.microsoft.com/office/drawing/2014/main" val="965210046"/>
                    </a:ext>
                  </a:extLst>
                </a:gridCol>
                <a:gridCol w="1895328">
                  <a:extLst>
                    <a:ext uri="{9D8B030D-6E8A-4147-A177-3AD203B41FA5}">
                      <a16:colId xmlns:a16="http://schemas.microsoft.com/office/drawing/2014/main" val="909016310"/>
                    </a:ext>
                  </a:extLst>
                </a:gridCol>
              </a:tblGrid>
              <a:tr h="41046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Teamwork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Middle School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 Geographic Learning Academic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Recognition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217550"/>
                  </a:ext>
                </a:extLst>
              </a:tr>
              <a:tr h="353289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Biomedical Debate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Community Awareness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Creative Problem Solving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Forensic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Career Display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Education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HOSA Bowl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Innovation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Parliamentary Procedure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Public Service Announcement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Dynamic Decisions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Exploring Medical Innovation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Extemporaneous Health Poster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Medical Terminology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Veterinary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HOSA Bowl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Career Exploration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Career Display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Career Preparation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 Education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Healthy Living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Life Threatening Situations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Math for Health Careers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Medical Reading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Foundations of Nutrition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Prepared Speaking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Public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800" b="0" dirty="0"/>
                        <a:t>Speaking Skills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AAFP Family Medicine Career Test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Allied Health Statistics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Anatomy &amp; Physiology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Biochemistry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Career Development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General Chemistry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Human Heredity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Leadership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Math for Health Professionals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Microbiology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Occupational Safety &amp;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Organic Chemistry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Physics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America’s Blood Centers &amp; HOSA Blood Drive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American Red Cross Volunteer Service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Barbara James Service Award**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Healthcare Issues Exam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Emotional Well-Being Challenge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HOSA Happenings**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HOSA Service Project**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Outstanding HOSA Achievement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Outstanding HOSA Leader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/>
                        <a:t>Outstanding HOSA Alumni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baseline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IDEA Qualified Event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All Divisions **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28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41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253439"/>
            <a:ext cx="7715282" cy="857250"/>
          </a:xfrm>
        </p:spPr>
        <p:txBody>
          <a:bodyPr/>
          <a:lstStyle/>
          <a:p>
            <a:r>
              <a:rPr lang="en-US" sz="3600" dirty="0">
                <a:latin typeface="Dekar" panose="02000000000000000000" pitchFamily="50" charset="0"/>
              </a:rPr>
              <a:t>Hosa produces Health Professionals</a:t>
            </a:r>
            <a:br>
              <a:rPr lang="en-US" sz="36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Pipeline for future health professionals</a:t>
            </a:r>
            <a:endParaRPr lang="en-US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7411" y="2579540"/>
            <a:ext cx="1742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</a:t>
            </a:r>
            <a:endParaRPr lang="en-US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3840" y="2748817"/>
            <a:ext cx="17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Employers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669681" y="1487557"/>
            <a:ext cx="6492240" cy="548640"/>
          </a:xfrm>
          <a:prstGeom prst="rightArrow">
            <a:avLst/>
          </a:prstGeom>
          <a:solidFill>
            <a:srgbClr val="016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Health Professional Flow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1586404" y="3217563"/>
            <a:ext cx="6492240" cy="548640"/>
          </a:xfrm>
          <a:prstGeom prst="leftRightArrow">
            <a:avLst/>
          </a:prstGeom>
          <a:solidFill>
            <a:srgbClr val="016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Flow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06" y="1877466"/>
            <a:ext cx="1175289" cy="71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76" y="196612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66" y="1925937"/>
            <a:ext cx="1221581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3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3441158475"/>
              </p:ext>
            </p:extLst>
          </p:nvPr>
        </p:nvGraphicFramePr>
        <p:xfrm>
          <a:off x="850715" y="954164"/>
          <a:ext cx="7715282" cy="290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90329"/>
            <a:ext cx="7715282" cy="857250"/>
          </a:xfrm>
        </p:spPr>
        <p:txBody>
          <a:bodyPr/>
          <a:lstStyle/>
          <a:p>
            <a:r>
              <a:rPr lang="en-US" sz="3600" dirty="0">
                <a:latin typeface="Dekar" panose="02000000000000000000" pitchFamily="50" charset="0"/>
              </a:rPr>
              <a:t>Partnerships create opportunity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benefits of HOSTING a </a:t>
            </a:r>
            <a:r>
              <a:rPr lang="en-US" sz="1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hosa</a:t>
            </a: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Chapter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19" y="2482890"/>
            <a:ext cx="514826" cy="4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63" y="1206065"/>
            <a:ext cx="693419" cy="6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33" y="304900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9" y="2408295"/>
            <a:ext cx="226695" cy="3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23" y="1706197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0" y="2241978"/>
            <a:ext cx="641223" cy="64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04688" y="1781158"/>
            <a:ext cx="1710813" cy="721843"/>
            <a:chOff x="680520" y="815895"/>
            <a:chExt cx="1710813" cy="72184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898" y="815895"/>
              <a:ext cx="450056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0520" y="1260739"/>
              <a:ext cx="1710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800000"/>
                  </a:solidFill>
                </a:rPr>
                <a:t>Knowledge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306" y="2234829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Linkages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2950" y="2761080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Access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8826" y="2924107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Dialogue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1862" y="2794362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Resources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3967" y="1705374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Partnerships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78769" y="3509483"/>
            <a:ext cx="1913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Cooperation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32307" y="3509482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Planning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7" y="3110015"/>
            <a:ext cx="466344" cy="4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584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747545"/>
          </a:xfrm>
        </p:spPr>
        <p:txBody>
          <a:bodyPr/>
          <a:lstStyle/>
          <a:p>
            <a:r>
              <a:rPr lang="en-US" sz="2400" dirty="0">
                <a:latin typeface="Dekar" charset="0"/>
                <a:ea typeface="Dekar" charset="0"/>
                <a:cs typeface="Dekar" charset="0"/>
              </a:rPr>
              <a:t>Partnership Opportunities</a:t>
            </a:r>
            <a:endParaRPr lang="en-US" sz="2400" b="0" dirty="0">
              <a:latin typeface="Dekar" charset="0"/>
              <a:ea typeface="Dekar" charset="0"/>
              <a:cs typeface="Dekar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974883" y="551618"/>
            <a:ext cx="7715282" cy="3182815"/>
          </a:xfrm>
        </p:spPr>
        <p:txBody>
          <a:bodyPr/>
          <a:lstStyle/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Competitive Events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Sponsorships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 Selection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Judging</a:t>
            </a:r>
          </a:p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Conference Sponsorships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Sponsors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Presenters 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Keynote Speakers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Exhibitors </a:t>
            </a:r>
          </a:p>
          <a:p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Support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local leaders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conference attendance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internships and job shadowing</a:t>
            </a:r>
          </a:p>
          <a:p>
            <a:pPr lvl="1"/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Scholarship opportunities</a:t>
            </a:r>
          </a:p>
          <a:p>
            <a:pPr marL="457200" lvl="1" indent="0">
              <a:buNone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131"/>
          <a:stretch/>
        </p:blipFill>
        <p:spPr>
          <a:xfrm rot="10800000" flipH="1" flipV="1">
            <a:off x="5199972" y="732789"/>
            <a:ext cx="3490193" cy="25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</p:spPr>
        <p:txBody>
          <a:bodyPr/>
          <a:lstStyle/>
          <a:p>
            <a:r>
              <a:rPr lang="en-US" sz="2400" dirty="0">
                <a:latin typeface="Dekar" panose="02000000000000000000" pitchFamily="50" charset="0"/>
              </a:rPr>
              <a:t>HOSA’s International Leadership Conference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5262" y="722979"/>
            <a:ext cx="717452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 learning opportunities about current and relevant trends and ideas in health at 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workshops</a:t>
            </a:r>
            <a:b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and classroom instruction resources from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publishers, associations and corporate sponsors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the HOSA Expo</a:t>
            </a:r>
            <a:b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competitive events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showcase the technical skills and competencies developed through health and biomedical science class instruction</a:t>
            </a:r>
            <a:b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13,000 HOSA members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advisors, health science educators and health professionals from across the country</a:t>
            </a:r>
            <a:b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opportunity to engage and see first hand how 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300,000 HOSA members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impact the future of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76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</p:spPr>
        <p:txBody>
          <a:bodyPr/>
          <a:lstStyle/>
          <a:p>
            <a:r>
              <a:rPr lang="en-US" sz="2400" dirty="0">
                <a:latin typeface="Dekar" panose="02000000000000000000" pitchFamily="50" charset="0"/>
              </a:rPr>
              <a:t>Washington leadership academy</a:t>
            </a:r>
            <a:br>
              <a:rPr lang="en-US" sz="2400" dirty="0">
                <a:latin typeface="Dekar" panose="02000000000000000000" pitchFamily="50" charset="0"/>
              </a:rPr>
            </a:br>
            <a:r>
              <a:rPr lang="en-US" sz="2400" dirty="0">
                <a:latin typeface="Dekar" panose="02000000000000000000" pitchFamily="50" charset="0"/>
              </a:rPr>
              <a:t>and State Advisors Management conference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state and local leaders| September Annually| Washington, DC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53" y="1368996"/>
            <a:ext cx="4599809" cy="236624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974884" y="1460112"/>
            <a:ext cx="3244870" cy="2012559"/>
          </a:xfrm>
        </p:spPr>
        <p:txBody>
          <a:bodyPr/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Workshops</a:t>
            </a:r>
          </a:p>
          <a:p>
            <a:pPr marL="0" indent="0">
              <a:buNone/>
            </a:pP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Training</a:t>
            </a:r>
          </a:p>
          <a:p>
            <a:pPr marL="0" indent="0">
              <a:buNone/>
            </a:pPr>
            <a:endParaRPr lang="en-US" sz="500" dirty="0"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Day</a:t>
            </a:r>
          </a:p>
          <a:p>
            <a:pPr marL="0" indent="0">
              <a:buNone/>
            </a:pP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key state and local leaders</a:t>
            </a:r>
          </a:p>
        </p:txBody>
      </p:sp>
    </p:spTree>
    <p:extLst>
      <p:ext uri="{BB962C8B-B14F-4D97-AF65-F5344CB8AC3E}">
        <p14:creationId xmlns:p14="http://schemas.microsoft.com/office/powerpoint/2010/main" val="104059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74240"/>
            <a:ext cx="7715282" cy="857250"/>
          </a:xfrm>
        </p:spPr>
        <p:txBody>
          <a:bodyPr/>
          <a:lstStyle/>
          <a:p>
            <a:r>
              <a:rPr lang="en-US" sz="2400" dirty="0">
                <a:latin typeface="Dekar" panose="02000000000000000000" pitchFamily="50" charset="0"/>
              </a:rPr>
              <a:t>Continue the conversation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974882" y="1096624"/>
            <a:ext cx="8010855" cy="2405212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HOSA-Future Health Professionals</a:t>
            </a:r>
          </a:p>
          <a:p>
            <a:pPr marL="0" indent="0">
              <a:buNone/>
            </a:pPr>
            <a:r>
              <a:rPr lang="en-US" sz="1500" dirty="0"/>
              <a:t>548 Silicon Drive, Suite 101</a:t>
            </a:r>
            <a:br>
              <a:rPr lang="en-US" sz="1500" dirty="0"/>
            </a:br>
            <a:r>
              <a:rPr lang="en-US" sz="1500" dirty="0"/>
              <a:t>Southlake, TX 76092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  </a:t>
            </a:r>
          </a:p>
          <a:p>
            <a:pPr marL="0" indent="0">
              <a:buNone/>
            </a:pPr>
            <a:r>
              <a:rPr lang="en-US" sz="1600" dirty="0"/>
              <a:t>         800-321-HOSA</a:t>
            </a:r>
          </a:p>
          <a:p>
            <a:pPr marL="0" indent="0">
              <a:buNone/>
            </a:pPr>
            <a:r>
              <a:rPr lang="en-US" sz="1600" dirty="0"/>
              <a:t>         </a:t>
            </a:r>
            <a:r>
              <a:rPr lang="en-US" sz="1600" dirty="0" err="1"/>
              <a:t>hosa@hosa.org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97133" y="1096624"/>
            <a:ext cx="0" cy="2079621"/>
          </a:xfrm>
          <a:prstGeom prst="line">
            <a:avLst/>
          </a:prstGeom>
          <a:ln w="3175">
            <a:solidFill>
              <a:srgbClr val="01608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66" y="2491519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9" y="2803628"/>
            <a:ext cx="196310" cy="18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50407" r="77138" b="10084"/>
          <a:stretch/>
        </p:blipFill>
        <p:spPr bwMode="auto">
          <a:xfrm>
            <a:off x="5275410" y="920175"/>
            <a:ext cx="800100" cy="7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4" t="50047" r="6716" b="9991"/>
          <a:stretch/>
        </p:blipFill>
        <p:spPr bwMode="auto">
          <a:xfrm>
            <a:off x="5323768" y="2620107"/>
            <a:ext cx="703385" cy="77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6" t="50736" r="42203" b="10664"/>
          <a:stretch/>
        </p:blipFill>
        <p:spPr bwMode="auto">
          <a:xfrm>
            <a:off x="5306183" y="1832105"/>
            <a:ext cx="738554" cy="7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01260" y="1148751"/>
            <a:ext cx="246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facebook.com</a:t>
            </a:r>
            <a:r>
              <a:rPr lang="en-US" sz="14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/HOSAFHP</a:t>
            </a:r>
            <a:endParaRPr lang="en-US" sz="12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1260" y="2837691"/>
            <a:ext cx="227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NationalHOSA</a:t>
            </a:r>
            <a:endParaRPr lang="en-US" sz="1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8788" y="2014270"/>
            <a:ext cx="227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NationalHOSA</a:t>
            </a:r>
            <a:endParaRPr lang="en-US" sz="1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9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26" y="252560"/>
            <a:ext cx="8065374" cy="729960"/>
          </a:xfrm>
        </p:spPr>
        <p:txBody>
          <a:bodyPr/>
          <a:lstStyle/>
          <a:p>
            <a:r>
              <a:rPr lang="en-US" sz="3600" dirty="0" err="1">
                <a:latin typeface="Dekar" panose="02000000000000000000" pitchFamily="50" charset="0"/>
              </a:rPr>
              <a:t>HoSA</a:t>
            </a:r>
            <a:r>
              <a:rPr lang="en-US" sz="3600" dirty="0">
                <a:latin typeface="Dekar" panose="02000000000000000000" pitchFamily="50" charset="0"/>
              </a:rPr>
              <a:t> Provides the Best Prepared people</a:t>
            </a:r>
            <a:br>
              <a:rPr lang="en-US" sz="2800" dirty="0">
                <a:latin typeface="Dekar" panose="02000000000000000000" pitchFamily="50" charset="0"/>
              </a:rPr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078625" y="1693333"/>
            <a:ext cx="7413734" cy="1840088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The mission is to empower </a:t>
            </a:r>
          </a:p>
          <a:p>
            <a:pPr marL="0" indent="0">
              <a:buNone/>
            </a:pP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HOSA-Future Health Professionals to become leaders in the global health community through education, collaboration, and experience.</a:t>
            </a:r>
          </a:p>
        </p:txBody>
      </p:sp>
    </p:spTree>
    <p:extLst>
      <p:ext uri="{BB962C8B-B14F-4D97-AF65-F5344CB8AC3E}">
        <p14:creationId xmlns:p14="http://schemas.microsoft.com/office/powerpoint/2010/main" val="299993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Dekar" panose="02000000000000000000" pitchFamily="50" charset="0"/>
              </a:rPr>
              <a:t>hosa by the numbers</a:t>
            </a:r>
            <a:br>
              <a:rPr lang="en-US" sz="2400" dirty="0"/>
            </a:br>
            <a:r>
              <a:rPr 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vital statistics</a:t>
            </a:r>
            <a:endParaRPr lang="en-US" sz="11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image005.flaticon.com/sprites/authors/77-plainicon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4" t="53646" r="44376" b="27996"/>
          <a:stretch/>
        </p:blipFill>
        <p:spPr bwMode="auto">
          <a:xfrm>
            <a:off x="4977484" y="1559600"/>
            <a:ext cx="957498" cy="8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free-icons-download.net/images/world-map-globe-icon-94059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86" y="103392"/>
            <a:ext cx="1669844" cy="16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6233" y="550921"/>
            <a:ext cx="2742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chartered associations in the U.S., Canada, China, Germany, Korea and American Samoa 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23029" y="2879048"/>
            <a:ext cx="28057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291,458 HOSA Members</a:t>
            </a:r>
          </a:p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female, 20% male</a:t>
            </a:r>
          </a:p>
          <a:p>
            <a:pPr algn="ctr"/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59% of HOSA members are racial and ethnic minorities</a:t>
            </a:r>
          </a:p>
          <a:p>
            <a:pPr algn="ctr"/>
            <a:endParaRPr lang="en-US" sz="1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0120" y="1693264"/>
            <a:ext cx="326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6,210 chapters representing</a:t>
            </a:r>
            <a:b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middle school, secondary, </a:t>
            </a:r>
            <a:b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postsecondary &amp; collegiate divisions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2" y="1162526"/>
            <a:ext cx="2854678" cy="168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25815" y="2602049"/>
            <a:ext cx="4273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1608E"/>
                </a:solidFill>
                <a:latin typeface="Dekar" panose="02000000000000000000" pitchFamily="50" charset="0"/>
              </a:rPr>
              <a:t>3 million alumni</a:t>
            </a:r>
          </a:p>
          <a:p>
            <a:pPr algn="ctr"/>
            <a:r>
              <a:rPr lang="en-US" sz="4400" dirty="0">
                <a:solidFill>
                  <a:srgbClr val="01608E"/>
                </a:solidFill>
                <a:latin typeface="Dekar" panose="02000000000000000000" pitchFamily="50" charset="0"/>
              </a:rPr>
              <a:t>since 1976</a:t>
            </a:r>
          </a:p>
        </p:txBody>
      </p:sp>
    </p:spTree>
    <p:extLst>
      <p:ext uri="{BB962C8B-B14F-4D97-AF65-F5344CB8AC3E}">
        <p14:creationId xmlns:p14="http://schemas.microsoft.com/office/powerpoint/2010/main" val="19266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kar" charset="0"/>
                <a:ea typeface="Dekar" charset="0"/>
                <a:cs typeface="Dekar" charset="0"/>
              </a:rPr>
              <a:t>Chapter Affiliation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latin typeface="PT Sans" charset="-52"/>
                <a:ea typeface="PT Sans" charset="-52"/>
                <a:cs typeface="PT Sans" charset="-52"/>
                <a:hlinkClick r:id="rId3"/>
              </a:rPr>
              <a:t>www.hosa.org/affiliation</a:t>
            </a:r>
            <a:endParaRPr lang="en-US" dirty="0"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dirty="0">
                <a:latin typeface="PT Sans" charset="-52"/>
                <a:ea typeface="PT Sans" charset="-52"/>
                <a:cs typeface="PT Sans" charset="-52"/>
              </a:rPr>
              <a:t>Chapter charter number and password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210095"/>
            <a:ext cx="3056467" cy="17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resources </a:t>
            </a:r>
            <a:r>
              <a:rPr lang="en-US" sz="2400" b="0" cap="none" dirty="0">
                <a:latin typeface="PT Sans" charset="-52"/>
                <a:ea typeface="PT Sans" charset="-52"/>
                <a:cs typeface="PT Sans" charset="-52"/>
                <a:hlinkClick r:id="rId3"/>
              </a:rPr>
              <a:t>www.hosa.org</a:t>
            </a:r>
            <a:r>
              <a:rPr lang="en-US" cap="none" dirty="0"/>
              <a:t> </a:t>
            </a:r>
            <a:br>
              <a:rPr lang="en-US" cap="non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Guidelines, manuals, photos, posters, publications, tutorials, and videos!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55" y="2067948"/>
            <a:ext cx="3546122" cy="19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Dekar" charset="0"/>
                <a:ea typeface="Dekar" charset="0"/>
                <a:cs typeface="Dekar" charset="0"/>
              </a:rPr>
              <a:t>Typical Chapter meeting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3511" y="1253068"/>
            <a:ext cx="4202289" cy="3680176"/>
          </a:xfrm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General Announcements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Community Service Events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Guidelines on what/how to study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Leadership Conferences/HOSA Activities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Small Study Groups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20-30 Minutes of group studying or practicing of skills assessments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Reflections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Open discussion about the learning and plans to improve for the future</a:t>
            </a:r>
          </a:p>
        </p:txBody>
      </p:sp>
      <p:pic>
        <p:nvPicPr>
          <p:cNvPr id="6" name="Content Placeholder 5" descr="IMG_0616.JPG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237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4883" y="56462"/>
            <a:ext cx="7715282" cy="857250"/>
          </a:xfrm>
        </p:spPr>
        <p:txBody>
          <a:bodyPr/>
          <a:lstStyle/>
          <a:p>
            <a:r>
              <a:rPr lang="en-US" dirty="0"/>
              <a:t>HOSA Week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974882" y="801511"/>
            <a:ext cx="8044939" cy="3166973"/>
          </a:xfrm>
        </p:spPr>
        <p:txBody>
          <a:bodyPr/>
          <a:lstStyle/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Local Pre-school about Nutrition and Safety Presentation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Stress Relief Puppy Day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Health Careers Display Fair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Intro to Diabetes Presentation for Principles of Biomedical Science Classes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Ronald McDonald House Volunteers</a:t>
            </a:r>
          </a:p>
          <a:p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Chapter Fundraisers </a:t>
            </a:r>
          </a:p>
        </p:txBody>
      </p:sp>
      <p:pic>
        <p:nvPicPr>
          <p:cNvPr id="7" name="Picture 6" descr="DSC_0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98" y="2898096"/>
            <a:ext cx="3150702" cy="2140776"/>
          </a:xfrm>
          <a:prstGeom prst="rect">
            <a:avLst/>
          </a:prstGeom>
        </p:spPr>
      </p:pic>
      <p:pic>
        <p:nvPicPr>
          <p:cNvPr id="8" name="Picture 7" descr="DSC_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97" y="2898096"/>
            <a:ext cx="3150701" cy="2140776"/>
          </a:xfrm>
          <a:prstGeom prst="rect">
            <a:avLst/>
          </a:prstGeom>
        </p:spPr>
      </p:pic>
      <p:pic>
        <p:nvPicPr>
          <p:cNvPr id="9" name="Picture 8" descr="WaQxUQroJx2X7bKIUb2brE5CdH7I0kw0jG7AnO3O5-bjWBkAHw3M0Nmf34GMgWA4VAzuIQ=s20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096"/>
            <a:ext cx="2854368" cy="21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</a:t>
            </a:r>
          </a:p>
        </p:txBody>
      </p:sp>
      <p:pic>
        <p:nvPicPr>
          <p:cNvPr id="5" name="Picture 4" descr="DSC_0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73" y="1158223"/>
            <a:ext cx="3922047" cy="2615515"/>
          </a:xfrm>
          <a:prstGeom prst="rect">
            <a:avLst/>
          </a:prstGeom>
        </p:spPr>
      </p:pic>
      <p:pic>
        <p:nvPicPr>
          <p:cNvPr id="6" name="Picture 5" descr="DSC_0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4" y="1158223"/>
            <a:ext cx="3922047" cy="261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2175" y="294133"/>
            <a:ext cx="83076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dirty="0"/>
            </a:br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2975FD-8786-E74F-C15D-090D2F261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260123"/>
              </p:ext>
            </p:extLst>
          </p:nvPr>
        </p:nvGraphicFramePr>
        <p:xfrm>
          <a:off x="1407108" y="125968"/>
          <a:ext cx="6917779" cy="40995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47295">
                  <a:extLst>
                    <a:ext uri="{9D8B030D-6E8A-4147-A177-3AD203B41FA5}">
                      <a16:colId xmlns:a16="http://schemas.microsoft.com/office/drawing/2014/main" val="52539450"/>
                    </a:ext>
                  </a:extLst>
                </a:gridCol>
                <a:gridCol w="1671144">
                  <a:extLst>
                    <a:ext uri="{9D8B030D-6E8A-4147-A177-3AD203B41FA5}">
                      <a16:colId xmlns:a16="http://schemas.microsoft.com/office/drawing/2014/main" val="653794301"/>
                    </a:ext>
                  </a:extLst>
                </a:gridCol>
                <a:gridCol w="1849821">
                  <a:extLst>
                    <a:ext uri="{9D8B030D-6E8A-4147-A177-3AD203B41FA5}">
                      <a16:colId xmlns:a16="http://schemas.microsoft.com/office/drawing/2014/main" val="2007915179"/>
                    </a:ext>
                  </a:extLst>
                </a:gridCol>
                <a:gridCol w="2049519">
                  <a:extLst>
                    <a:ext uri="{9D8B030D-6E8A-4147-A177-3AD203B41FA5}">
                      <a16:colId xmlns:a16="http://schemas.microsoft.com/office/drawing/2014/main" val="3966897398"/>
                    </a:ext>
                  </a:extLst>
                </a:gridCol>
              </a:tblGrid>
              <a:tr h="42175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Health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Health Professions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Emergency Preparedness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Leadership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374232"/>
                  </a:ext>
                </a:extLst>
              </a:tr>
              <a:tr h="340416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Behavioral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Cultural Diversities &amp; Disparities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Dental Terminology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Informatics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Human Growth &amp; Development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Medial Law &amp; Ethics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Math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Reading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Spelling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Terminology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Nutrition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Pathophysiology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Pharmacology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Biotechnology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Clinical Laboratory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Clinical Nursing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Clinical Specialty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Dental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Family Medicine Physician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Home Health Aide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Medical Assisting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Nursing Assisting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Personal Care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Pharmacy Science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Phlebotomy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Physical Therapy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Respirator Therapy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Sports Medicine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Veterinary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CERT Skills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CPR/First Aid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Emergency Medical Technician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Epidemiology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Life Support Skills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Mental Health Promotion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MRC Partnership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Public Health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Extemporaneous Writing – Health Policy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 Career Photography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Healthy Living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Interviewing Skills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Job Seeking Skills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Organizational Leadership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Prepared Speaking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Researched Persuasive Writing &amp; Speaking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Research Poster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/>
                        <a:t>Speaking Skills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IDEA Qualified Event *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1" dirty="0"/>
                        <a:t>All Divisions 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540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74887"/>
      </p:ext>
    </p:extLst>
  </p:cSld>
  <p:clrMapOvr>
    <a:masterClrMapping/>
  </p:clrMapOvr>
</p:sld>
</file>

<file path=ppt/theme/theme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805</Words>
  <Application>Microsoft Macintosh PowerPoint</Application>
  <PresentationFormat>On-screen Show (16:9)</PresentationFormat>
  <Paragraphs>221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Aldo SemiBold</vt:lpstr>
      <vt:lpstr>Arial</vt:lpstr>
      <vt:lpstr>Calibri</vt:lpstr>
      <vt:lpstr>Dekar</vt:lpstr>
      <vt:lpstr>DIN-Bold</vt:lpstr>
      <vt:lpstr>Lucida Grande</vt:lpstr>
      <vt:lpstr>PT Sans</vt:lpstr>
      <vt:lpstr>Tahoma</vt:lpstr>
      <vt:lpstr>7_Custom Design</vt:lpstr>
      <vt:lpstr>6_Custom Design</vt:lpstr>
      <vt:lpstr>8_Custom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Connect, Inspire and Engage with  Middle and High School Students— The Next Generation of Health Professionals!  </vt:lpstr>
      <vt:lpstr>HoSA Provides the Best Prepared people  </vt:lpstr>
      <vt:lpstr>hosa by the numbers vital statistics</vt:lpstr>
      <vt:lpstr>Chapter Affiliation </vt:lpstr>
      <vt:lpstr>Available resources www.hosa.org  </vt:lpstr>
      <vt:lpstr>Typical Chapter meeting</vt:lpstr>
      <vt:lpstr>HOSA Week</vt:lpstr>
      <vt:lpstr>competition</vt:lpstr>
      <vt:lpstr>PowerPoint Presentation</vt:lpstr>
      <vt:lpstr>PowerPoint Presentation</vt:lpstr>
      <vt:lpstr>Hosa produces Health Professionals Pipeline for future health professionals</vt:lpstr>
      <vt:lpstr>Partnerships create opportunity The benefits of HOSTING a hosa Chapter</vt:lpstr>
      <vt:lpstr>Partnership Opportunities</vt:lpstr>
      <vt:lpstr>HOSA’s International Leadership Conference</vt:lpstr>
      <vt:lpstr>Washington leadership academy and State Advisors Management conference for state and local leaders| September Annually| Washington, DC</vt:lpstr>
      <vt:lpstr>Continue the conversation Contact information</vt:lpstr>
    </vt:vector>
  </TitlesOfParts>
  <Company>Cybis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Douglass</dc:creator>
  <cp:lastModifiedBy>Jeff Koeninger</cp:lastModifiedBy>
  <cp:revision>226</cp:revision>
  <dcterms:created xsi:type="dcterms:W3CDTF">2012-03-07T14:27:10Z</dcterms:created>
  <dcterms:modified xsi:type="dcterms:W3CDTF">2024-08-20T14:26:58Z</dcterms:modified>
</cp:coreProperties>
</file>