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9" roundtripDataSignature="AMtx7mgv25jhktLJWCIRwWcSxQLX0oymH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3" name="Google Shape;163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It has been said that the single most important thing you can do for your patients is wash your hands.  Let’s see what the CDC has to say about handwashing.</a:t>
            </a:r>
            <a:endParaRPr/>
          </a:p>
        </p:txBody>
      </p:sp>
      <p:sp>
        <p:nvSpPr>
          <p:cNvPr id="164" name="Google Shape;164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0" name="Google Shape;170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The World Health Organization provides a video on how to wash your hands.</a:t>
            </a:r>
            <a:endParaRPr/>
          </a:p>
        </p:txBody>
      </p:sp>
      <p:sp>
        <p:nvSpPr>
          <p:cNvPr id="171" name="Google Shape;171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0" name="Google Shape;36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1" name="Google Shape;40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grpSp>
        <p:nvGrpSpPr>
          <p:cNvPr id="18" name="Google Shape;18;p6"/>
          <p:cNvGrpSpPr/>
          <p:nvPr/>
        </p:nvGrpSpPr>
        <p:grpSpPr>
          <a:xfrm>
            <a:off x="10999563" y="5987064"/>
            <a:ext cx="1054465" cy="469689"/>
            <a:chOff x="9841624" y="4115729"/>
            <a:chExt cx="602169" cy="268223"/>
          </a:xfrm>
        </p:grpSpPr>
        <p:sp>
          <p:nvSpPr>
            <p:cNvPr id="19" name="Google Shape;19;p6"/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/>
              <a:ahLst/>
              <a:cxnLst/>
              <a:rect l="l" t="t" r="r" b="b"/>
              <a:pathLst>
                <a:path w="202882" h="268223" extrusionOk="0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0" name="Google Shape;20;p6"/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/>
              <a:ahLst/>
              <a:cxnLst/>
              <a:rect l="l" t="t" r="r" b="b"/>
              <a:pathLst>
                <a:path w="202882" h="268223" extrusionOk="0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1" name="Google Shape;21;p6"/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/>
              <a:ahLst/>
              <a:cxnLst/>
              <a:rect l="l" t="t" r="r" b="b"/>
              <a:pathLst>
                <a:path w="202882" h="268223" extrusionOk="0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2" name="Google Shape;22;p6"/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/>
              <a:ahLst/>
              <a:cxnLst/>
              <a:rect l="l" t="t" r="r" b="b"/>
              <a:pathLst>
                <a:path w="202882" h="268223" extrusionOk="0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3" name="Google Shape;23;p6"/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/>
              <a:ahLst/>
              <a:cxnLst/>
              <a:rect l="l" t="t" r="r" b="b"/>
              <a:pathLst>
                <a:path w="202882" h="268223" extrusionOk="0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</p:grpSp>
      <p:sp>
        <p:nvSpPr>
          <p:cNvPr id="24" name="Google Shape;24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7" name="Google Shape;27;p6"/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rgbClr val="CDF7E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15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grpSp>
        <p:nvGrpSpPr>
          <p:cNvPr id="138" name="Google Shape;138;p15"/>
          <p:cNvGrpSpPr/>
          <p:nvPr/>
        </p:nvGrpSpPr>
        <p:grpSpPr>
          <a:xfrm>
            <a:off x="10999563" y="5987064"/>
            <a:ext cx="1054465" cy="469689"/>
            <a:chOff x="9841624" y="4115729"/>
            <a:chExt cx="602169" cy="268223"/>
          </a:xfrm>
        </p:grpSpPr>
        <p:sp>
          <p:nvSpPr>
            <p:cNvPr id="139" name="Google Shape;139;p15"/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/>
              <a:ahLst/>
              <a:cxnLst/>
              <a:rect l="l" t="t" r="r" b="b"/>
              <a:pathLst>
                <a:path w="202882" h="268223" extrusionOk="0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40" name="Google Shape;140;p15"/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/>
              <a:ahLst/>
              <a:cxnLst/>
              <a:rect l="l" t="t" r="r" b="b"/>
              <a:pathLst>
                <a:path w="202882" h="268223" extrusionOk="0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41" name="Google Shape;141;p15"/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/>
              <a:ahLst/>
              <a:cxnLst/>
              <a:rect l="l" t="t" r="r" b="b"/>
              <a:pathLst>
                <a:path w="202882" h="268223" extrusionOk="0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42" name="Google Shape;142;p15"/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/>
              <a:ahLst/>
              <a:cxnLst/>
              <a:rect l="l" t="t" r="r" b="b"/>
              <a:pathLst>
                <a:path w="202882" h="268223" extrusionOk="0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43" name="Google Shape;143;p15"/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/>
              <a:ahLst/>
              <a:cxnLst/>
              <a:rect l="l" t="t" r="r" b="b"/>
              <a:pathLst>
                <a:path w="202882" h="268223" extrusionOk="0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</p:grpSp>
      <p:sp>
        <p:nvSpPr>
          <p:cNvPr id="144" name="Google Shape;144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47" name="Google Shape;147;p15"/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rgbClr val="CDF7E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6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0" name="Google Shape;150;p1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grpSp>
        <p:nvGrpSpPr>
          <p:cNvPr id="151" name="Google Shape;151;p16"/>
          <p:cNvGrpSpPr/>
          <p:nvPr/>
        </p:nvGrpSpPr>
        <p:grpSpPr>
          <a:xfrm>
            <a:off x="10999563" y="5987064"/>
            <a:ext cx="1054465" cy="469689"/>
            <a:chOff x="9841624" y="4115729"/>
            <a:chExt cx="602169" cy="268223"/>
          </a:xfrm>
        </p:grpSpPr>
        <p:sp>
          <p:nvSpPr>
            <p:cNvPr id="152" name="Google Shape;152;p16"/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/>
              <a:ahLst/>
              <a:cxnLst/>
              <a:rect l="l" t="t" r="r" b="b"/>
              <a:pathLst>
                <a:path w="202882" h="268223" extrusionOk="0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53" name="Google Shape;153;p16"/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/>
              <a:ahLst/>
              <a:cxnLst/>
              <a:rect l="l" t="t" r="r" b="b"/>
              <a:pathLst>
                <a:path w="202882" h="268223" extrusionOk="0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54" name="Google Shape;154;p16"/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/>
              <a:ahLst/>
              <a:cxnLst/>
              <a:rect l="l" t="t" r="r" b="b"/>
              <a:pathLst>
                <a:path w="202882" h="268223" extrusionOk="0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55" name="Google Shape;155;p16"/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/>
              <a:ahLst/>
              <a:cxnLst/>
              <a:rect l="l" t="t" r="r" b="b"/>
              <a:pathLst>
                <a:path w="202882" h="268223" extrusionOk="0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56" name="Google Shape;156;p16"/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/>
              <a:ahLst/>
              <a:cxnLst/>
              <a:rect l="l" t="t" r="r" b="b"/>
              <a:pathLst>
                <a:path w="202882" h="268223" extrusionOk="0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</p:grpSp>
      <p:sp>
        <p:nvSpPr>
          <p:cNvPr id="157" name="Google Shape;157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9" name="Google Shape;159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60" name="Google Shape;160;p16"/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rgbClr val="CDF7E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venir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7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grpSp>
        <p:nvGrpSpPr>
          <p:cNvPr id="32" name="Google Shape;32;p7"/>
          <p:cNvGrpSpPr/>
          <p:nvPr/>
        </p:nvGrpSpPr>
        <p:grpSpPr>
          <a:xfrm>
            <a:off x="10999563" y="5987064"/>
            <a:ext cx="1054465" cy="469689"/>
            <a:chOff x="9841624" y="4115729"/>
            <a:chExt cx="602169" cy="268223"/>
          </a:xfrm>
        </p:grpSpPr>
        <p:sp>
          <p:nvSpPr>
            <p:cNvPr id="33" name="Google Shape;33;p7"/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/>
              <a:ahLst/>
              <a:cxnLst/>
              <a:rect l="l" t="t" r="r" b="b"/>
              <a:pathLst>
                <a:path w="202882" h="268223" extrusionOk="0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4" name="Google Shape;34;p7"/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/>
              <a:ahLst/>
              <a:cxnLst/>
              <a:rect l="l" t="t" r="r" b="b"/>
              <a:pathLst>
                <a:path w="202882" h="268223" extrusionOk="0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5" name="Google Shape;35;p7"/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/>
              <a:ahLst/>
              <a:cxnLst/>
              <a:rect l="l" t="t" r="r" b="b"/>
              <a:pathLst>
                <a:path w="202882" h="268223" extrusionOk="0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6" name="Google Shape;36;p7"/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/>
              <a:ahLst/>
              <a:cxnLst/>
              <a:rect l="l" t="t" r="r" b="b"/>
              <a:pathLst>
                <a:path w="202882" h="268223" extrusionOk="0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7" name="Google Shape;37;p7"/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/>
              <a:ahLst/>
              <a:cxnLst/>
              <a:rect l="l" t="t" r="r" b="b"/>
              <a:pathLst>
                <a:path w="202882" h="268223" extrusionOk="0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</p:grpSp>
      <p:sp>
        <p:nvSpPr>
          <p:cNvPr id="38" name="Google Shape;38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1" name="Google Shape;41;p7"/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rgbClr val="CDF7E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venir"/>
              <a:buNone/>
              <a:defRPr sz="6000" b="1" cap="none">
                <a:latin typeface="Avenir"/>
                <a:ea typeface="Avenir"/>
                <a:cs typeface="Avenir"/>
                <a:sym typeface="Aveni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cap="none"/>
            </a:lvl1pPr>
            <a:lvl2pPr lvl="1" algn="ctr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grpSp>
        <p:nvGrpSpPr>
          <p:cNvPr id="45" name="Google Shape;45;p8"/>
          <p:cNvGrpSpPr/>
          <p:nvPr/>
        </p:nvGrpSpPr>
        <p:grpSpPr>
          <a:xfrm>
            <a:off x="10999563" y="5987064"/>
            <a:ext cx="1054465" cy="469689"/>
            <a:chOff x="9841624" y="4115729"/>
            <a:chExt cx="602169" cy="268223"/>
          </a:xfrm>
        </p:grpSpPr>
        <p:sp>
          <p:nvSpPr>
            <p:cNvPr id="46" name="Google Shape;46;p8"/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/>
              <a:ahLst/>
              <a:cxnLst/>
              <a:rect l="l" t="t" r="r" b="b"/>
              <a:pathLst>
                <a:path w="202882" h="268223" extrusionOk="0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7" name="Google Shape;47;p8"/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/>
              <a:ahLst/>
              <a:cxnLst/>
              <a:rect l="l" t="t" r="r" b="b"/>
              <a:pathLst>
                <a:path w="202882" h="268223" extrusionOk="0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8" name="Google Shape;48;p8"/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/>
              <a:ahLst/>
              <a:cxnLst/>
              <a:rect l="l" t="t" r="r" b="b"/>
              <a:pathLst>
                <a:path w="202882" h="268223" extrusionOk="0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9" name="Google Shape;49;p8"/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/>
              <a:ahLst/>
              <a:cxnLst/>
              <a:rect l="l" t="t" r="r" b="b"/>
              <a:pathLst>
                <a:path w="202882" h="268223" extrusionOk="0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50" name="Google Shape;50;p8"/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/>
              <a:ahLst/>
              <a:cxnLst/>
              <a:rect l="l" t="t" r="r" b="b"/>
              <a:pathLst>
                <a:path w="202882" h="268223" extrusionOk="0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</p:grp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4" name="Google Shape;54;p8"/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rgbClr val="CDF7E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venir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grpSp>
        <p:nvGrpSpPr>
          <p:cNvPr id="58" name="Google Shape;58;p9"/>
          <p:cNvGrpSpPr/>
          <p:nvPr/>
        </p:nvGrpSpPr>
        <p:grpSpPr>
          <a:xfrm>
            <a:off x="10999563" y="5987064"/>
            <a:ext cx="1054465" cy="469689"/>
            <a:chOff x="9841624" y="4115729"/>
            <a:chExt cx="602169" cy="268223"/>
          </a:xfrm>
        </p:grpSpPr>
        <p:sp>
          <p:nvSpPr>
            <p:cNvPr id="59" name="Google Shape;59;p9"/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/>
              <a:ahLst/>
              <a:cxnLst/>
              <a:rect l="l" t="t" r="r" b="b"/>
              <a:pathLst>
                <a:path w="202882" h="268223" extrusionOk="0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60" name="Google Shape;60;p9"/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/>
              <a:ahLst/>
              <a:cxnLst/>
              <a:rect l="l" t="t" r="r" b="b"/>
              <a:pathLst>
                <a:path w="202882" h="268223" extrusionOk="0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61" name="Google Shape;61;p9"/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/>
              <a:ahLst/>
              <a:cxnLst/>
              <a:rect l="l" t="t" r="r" b="b"/>
              <a:pathLst>
                <a:path w="202882" h="268223" extrusionOk="0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62" name="Google Shape;62;p9"/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/>
              <a:ahLst/>
              <a:cxnLst/>
              <a:rect l="l" t="t" r="r" b="b"/>
              <a:pathLst>
                <a:path w="202882" h="268223" extrusionOk="0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63" name="Google Shape;63;p9"/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/>
              <a:ahLst/>
              <a:cxnLst/>
              <a:rect l="l" t="t" r="r" b="b"/>
              <a:pathLst>
                <a:path w="202882" h="268223" extrusionOk="0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</p:grpSp>
      <p:sp>
        <p:nvSpPr>
          <p:cNvPr id="64" name="Google Shape;64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7" name="Google Shape;67;p9"/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rgbClr val="CDF7E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grpSp>
        <p:nvGrpSpPr>
          <p:cNvPr id="72" name="Google Shape;72;p10"/>
          <p:cNvGrpSpPr/>
          <p:nvPr/>
        </p:nvGrpSpPr>
        <p:grpSpPr>
          <a:xfrm>
            <a:off x="10999563" y="5987064"/>
            <a:ext cx="1054465" cy="469689"/>
            <a:chOff x="9841624" y="4115729"/>
            <a:chExt cx="602169" cy="268223"/>
          </a:xfrm>
        </p:grpSpPr>
        <p:sp>
          <p:nvSpPr>
            <p:cNvPr id="73" name="Google Shape;73;p10"/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/>
              <a:ahLst/>
              <a:cxnLst/>
              <a:rect l="l" t="t" r="r" b="b"/>
              <a:pathLst>
                <a:path w="202882" h="268223" extrusionOk="0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74" name="Google Shape;74;p10"/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/>
              <a:ahLst/>
              <a:cxnLst/>
              <a:rect l="l" t="t" r="r" b="b"/>
              <a:pathLst>
                <a:path w="202882" h="268223" extrusionOk="0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75" name="Google Shape;75;p10"/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/>
              <a:ahLst/>
              <a:cxnLst/>
              <a:rect l="l" t="t" r="r" b="b"/>
              <a:pathLst>
                <a:path w="202882" h="268223" extrusionOk="0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76" name="Google Shape;76;p10"/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/>
              <a:ahLst/>
              <a:cxnLst/>
              <a:rect l="l" t="t" r="r" b="b"/>
              <a:pathLst>
                <a:path w="202882" h="268223" extrusionOk="0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77" name="Google Shape;77;p10"/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/>
              <a:ahLst/>
              <a:cxnLst/>
              <a:rect l="l" t="t" r="r" b="b"/>
              <a:pathLst>
                <a:path w="202882" h="268223" extrusionOk="0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</p:grpSp>
      <p:sp>
        <p:nvSpPr>
          <p:cNvPr id="78" name="Google Shape;7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1" name="Google Shape;81;p10"/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rgbClr val="CDF7E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1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1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85" name="Google Shape;85;p11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6" name="Google Shape;86;p11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87" name="Google Shape;87;p1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grpSp>
        <p:nvGrpSpPr>
          <p:cNvPr id="88" name="Google Shape;88;p11"/>
          <p:cNvGrpSpPr/>
          <p:nvPr/>
        </p:nvGrpSpPr>
        <p:grpSpPr>
          <a:xfrm>
            <a:off x="10999563" y="5987064"/>
            <a:ext cx="1054465" cy="469689"/>
            <a:chOff x="9841624" y="4115729"/>
            <a:chExt cx="602169" cy="268223"/>
          </a:xfrm>
        </p:grpSpPr>
        <p:sp>
          <p:nvSpPr>
            <p:cNvPr id="89" name="Google Shape;89;p11"/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/>
              <a:ahLst/>
              <a:cxnLst/>
              <a:rect l="l" t="t" r="r" b="b"/>
              <a:pathLst>
                <a:path w="202882" h="268223" extrusionOk="0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90" name="Google Shape;90;p11"/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/>
              <a:ahLst/>
              <a:cxnLst/>
              <a:rect l="l" t="t" r="r" b="b"/>
              <a:pathLst>
                <a:path w="202882" h="268223" extrusionOk="0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91" name="Google Shape;91;p11"/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/>
              <a:ahLst/>
              <a:cxnLst/>
              <a:rect l="l" t="t" r="r" b="b"/>
              <a:pathLst>
                <a:path w="202882" h="268223" extrusionOk="0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92" name="Google Shape;92;p11"/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/>
              <a:ahLst/>
              <a:cxnLst/>
              <a:rect l="l" t="t" r="r" b="b"/>
              <a:pathLst>
                <a:path w="202882" h="268223" extrusionOk="0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93" name="Google Shape;93;p11"/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/>
              <a:ahLst/>
              <a:cxnLst/>
              <a:rect l="l" t="t" r="r" b="b"/>
              <a:pathLst>
                <a:path w="202882" h="268223" extrusionOk="0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</p:grpSp>
      <p:sp>
        <p:nvSpPr>
          <p:cNvPr id="94" name="Google Shape;94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7" name="Google Shape;97;p11"/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rgbClr val="CDF7E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100" name="Google Shape;100;p12"/>
          <p:cNvGrpSpPr/>
          <p:nvPr/>
        </p:nvGrpSpPr>
        <p:grpSpPr>
          <a:xfrm>
            <a:off x="10999563" y="5987064"/>
            <a:ext cx="1054465" cy="469689"/>
            <a:chOff x="9841624" y="4115729"/>
            <a:chExt cx="602169" cy="268223"/>
          </a:xfrm>
        </p:grpSpPr>
        <p:sp>
          <p:nvSpPr>
            <p:cNvPr id="101" name="Google Shape;101;p12"/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/>
              <a:ahLst/>
              <a:cxnLst/>
              <a:rect l="l" t="t" r="r" b="b"/>
              <a:pathLst>
                <a:path w="202882" h="268223" extrusionOk="0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02" name="Google Shape;102;p12"/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/>
              <a:ahLst/>
              <a:cxnLst/>
              <a:rect l="l" t="t" r="r" b="b"/>
              <a:pathLst>
                <a:path w="202882" h="268223" extrusionOk="0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03" name="Google Shape;103;p12"/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/>
              <a:ahLst/>
              <a:cxnLst/>
              <a:rect l="l" t="t" r="r" b="b"/>
              <a:pathLst>
                <a:path w="202882" h="268223" extrusionOk="0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04" name="Google Shape;104;p12"/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/>
              <a:ahLst/>
              <a:cxnLst/>
              <a:rect l="l" t="t" r="r" b="b"/>
              <a:pathLst>
                <a:path w="202882" h="268223" extrusionOk="0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05" name="Google Shape;105;p12"/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/>
              <a:ahLst/>
              <a:cxnLst/>
              <a:rect l="l" t="t" r="r" b="b"/>
              <a:pathLst>
                <a:path w="202882" h="268223" extrusionOk="0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</p:grpSp>
      <p:sp>
        <p:nvSpPr>
          <p:cNvPr id="106" name="Google Shape;106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9" name="Google Shape;109;p12"/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rgbClr val="CDF7E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1" name="Google Shape;111;p13"/>
          <p:cNvGrpSpPr/>
          <p:nvPr/>
        </p:nvGrpSpPr>
        <p:grpSpPr>
          <a:xfrm>
            <a:off x="10999563" y="5987064"/>
            <a:ext cx="1054465" cy="469689"/>
            <a:chOff x="9841624" y="4115729"/>
            <a:chExt cx="602169" cy="268223"/>
          </a:xfrm>
        </p:grpSpPr>
        <p:sp>
          <p:nvSpPr>
            <p:cNvPr id="112" name="Google Shape;112;p13"/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/>
              <a:ahLst/>
              <a:cxnLst/>
              <a:rect l="l" t="t" r="r" b="b"/>
              <a:pathLst>
                <a:path w="202882" h="268223" extrusionOk="0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13" name="Google Shape;113;p13"/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/>
              <a:ahLst/>
              <a:cxnLst/>
              <a:rect l="l" t="t" r="r" b="b"/>
              <a:pathLst>
                <a:path w="202882" h="268223" extrusionOk="0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14" name="Google Shape;114;p13"/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/>
              <a:ahLst/>
              <a:cxnLst/>
              <a:rect l="l" t="t" r="r" b="b"/>
              <a:pathLst>
                <a:path w="202882" h="268223" extrusionOk="0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15" name="Google Shape;115;p13"/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/>
              <a:ahLst/>
              <a:cxnLst/>
              <a:rect l="l" t="t" r="r" b="b"/>
              <a:pathLst>
                <a:path w="202882" h="268223" extrusionOk="0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16" name="Google Shape;116;p13"/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/>
              <a:ahLst/>
              <a:cxnLst/>
              <a:rect l="l" t="t" r="r" b="b"/>
              <a:pathLst>
                <a:path w="202882" h="268223" extrusionOk="0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</p:grpSp>
      <p:sp>
        <p:nvSpPr>
          <p:cNvPr id="117" name="Google Shape;11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0" name="Google Shape;120;p13"/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rgbClr val="CDF7E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venir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14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24" name="Google Shape;124;p14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grpSp>
        <p:nvGrpSpPr>
          <p:cNvPr id="125" name="Google Shape;125;p14"/>
          <p:cNvGrpSpPr/>
          <p:nvPr/>
        </p:nvGrpSpPr>
        <p:grpSpPr>
          <a:xfrm>
            <a:off x="10999563" y="5987064"/>
            <a:ext cx="1054465" cy="469689"/>
            <a:chOff x="9841624" y="4115729"/>
            <a:chExt cx="602169" cy="268223"/>
          </a:xfrm>
        </p:grpSpPr>
        <p:sp>
          <p:nvSpPr>
            <p:cNvPr id="126" name="Google Shape;126;p14"/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/>
              <a:ahLst/>
              <a:cxnLst/>
              <a:rect l="l" t="t" r="r" b="b"/>
              <a:pathLst>
                <a:path w="202882" h="268223" extrusionOk="0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27" name="Google Shape;127;p14"/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/>
              <a:ahLst/>
              <a:cxnLst/>
              <a:rect l="l" t="t" r="r" b="b"/>
              <a:pathLst>
                <a:path w="202882" h="268223" extrusionOk="0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28" name="Google Shape;128;p14"/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/>
              <a:ahLst/>
              <a:cxnLst/>
              <a:rect l="l" t="t" r="r" b="b"/>
              <a:pathLst>
                <a:path w="202882" h="268223" extrusionOk="0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29" name="Google Shape;129;p14"/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/>
              <a:ahLst/>
              <a:cxnLst/>
              <a:rect l="l" t="t" r="r" b="b"/>
              <a:pathLst>
                <a:path w="202882" h="268223" extrusionOk="0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30" name="Google Shape;130;p14"/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/>
              <a:ahLst/>
              <a:cxnLst/>
              <a:rect l="l" t="t" r="r" b="b"/>
              <a:pathLst>
                <a:path w="202882" h="268223" extrusionOk="0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</p:grpSp>
      <p:sp>
        <p:nvSpPr>
          <p:cNvPr id="131" name="Google Shape;131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34" name="Google Shape;134;p14"/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rgbClr val="CDF7E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venir"/>
              <a:buNone/>
              <a:defRPr sz="44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914400" marR="0" lvl="1" indent="-38100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1371600" marR="0" lvl="2" indent="-35560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1828800" marR="0" lvl="3" indent="-34290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2286000" marR="0" lvl="4" indent="-34290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endParaRPr/>
          </a:p>
        </p:txBody>
      </p:sp>
      <p:sp>
        <p:nvSpPr>
          <p:cNvPr id="12" name="Google Shape;12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1" i="0" u="none" strike="noStrike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endParaRPr/>
          </a:p>
        </p:txBody>
      </p:sp>
      <p:sp>
        <p:nvSpPr>
          <p:cNvPr id="14" name="Google Shape;14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pXh2XHwMmE&amp;t=1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3PmVJQUCm4E&amp;t=22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hosa.org/wp-content/uploads/2023/10/23-24-NA-final-Vs-2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Avenir"/>
              <a:buNone/>
            </a:pPr>
            <a:r>
              <a:rPr lang="en-US" b="1">
                <a:solidFill>
                  <a:srgbClr val="FF0000"/>
                </a:solidFill>
              </a:rPr>
              <a:t>Handwashing – The Essential Skill</a:t>
            </a:r>
            <a:endParaRPr/>
          </a:p>
        </p:txBody>
      </p:sp>
      <p:sp>
        <p:nvSpPr>
          <p:cNvPr id="167" name="Google Shape;167;p1"/>
          <p:cNvSpPr txBox="1">
            <a:spLocks noGrp="1"/>
          </p:cNvSpPr>
          <p:nvPr>
            <p:ph type="body" idx="1"/>
          </p:nvPr>
        </p:nvSpPr>
        <p:spPr>
          <a:xfrm>
            <a:off x="7643812" y="4714875"/>
            <a:ext cx="4762500" cy="102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0000" lnSpcReduction="20000"/>
          </a:bodyPr>
          <a:lstStyle/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  </a:t>
            </a:r>
            <a:r>
              <a:rPr lang="en-US" b="1">
                <a:solidFill>
                  <a:srgbClr val="FF0000"/>
                </a:solidFill>
              </a:rPr>
              <a:t>Jan Mould, RN, BSN, MEd</a:t>
            </a:r>
            <a:endParaRPr/>
          </a:p>
          <a:p>
            <a:pPr marL="0" lvl="0" indent="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100000"/>
              <a:buNone/>
            </a:pPr>
            <a:r>
              <a:rPr lang="en-US" b="1">
                <a:solidFill>
                  <a:srgbClr val="FF0000"/>
                </a:solidFill>
              </a:rPr>
              <a:t>HOSA  - Future Health Professionals</a:t>
            </a:r>
            <a:endParaRPr/>
          </a:p>
          <a:p>
            <a:pPr marL="0" lvl="0" indent="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3" name="Google Shape;173;p2"/>
          <p:cNvGrpSpPr/>
          <p:nvPr/>
        </p:nvGrpSpPr>
        <p:grpSpPr>
          <a:xfrm>
            <a:off x="10999576" y="5987064"/>
            <a:ext cx="1054466" cy="469689"/>
            <a:chOff x="9841624" y="4115729"/>
            <a:chExt cx="602169" cy="268223"/>
          </a:xfrm>
        </p:grpSpPr>
        <p:sp>
          <p:nvSpPr>
            <p:cNvPr id="174" name="Google Shape;174;p2"/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/>
              <a:ahLst/>
              <a:cxnLst/>
              <a:rect l="l" t="t" r="r" b="b"/>
              <a:pathLst>
                <a:path w="202882" h="268223" extrusionOk="0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75" name="Google Shape;175;p2"/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/>
              <a:ahLst/>
              <a:cxnLst/>
              <a:rect l="l" t="t" r="r" b="b"/>
              <a:pathLst>
                <a:path w="202882" h="268223" extrusionOk="0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76" name="Google Shape;176;p2"/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/>
              <a:ahLst/>
              <a:cxnLst/>
              <a:rect l="l" t="t" r="r" b="b"/>
              <a:pathLst>
                <a:path w="202882" h="268223" extrusionOk="0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77" name="Google Shape;177;p2"/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/>
              <a:ahLst/>
              <a:cxnLst/>
              <a:rect l="l" t="t" r="r" b="b"/>
              <a:pathLst>
                <a:path w="202882" h="268223" extrusionOk="0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78" name="Google Shape;178;p2"/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/>
              <a:ahLst/>
              <a:cxnLst/>
              <a:rect l="l" t="t" r="r" b="b"/>
              <a:pathLst>
                <a:path w="202882" h="268223" extrusionOk="0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</p:grpSp>
      <p:sp>
        <p:nvSpPr>
          <p:cNvPr id="179" name="Google Shape;179;p2"/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rgbClr val="CDF7E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80" name="Google Shape;180;p2"/>
          <p:cNvSpPr/>
          <p:nvPr/>
        </p:nvSpPr>
        <p:spPr>
          <a:xfrm>
            <a:off x="0" y="3741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81" name="Google Shape;181;p2"/>
          <p:cNvSpPr txBox="1">
            <a:spLocks noGrp="1"/>
          </p:cNvSpPr>
          <p:nvPr>
            <p:ph type="title"/>
          </p:nvPr>
        </p:nvSpPr>
        <p:spPr>
          <a:xfrm>
            <a:off x="735703" y="507238"/>
            <a:ext cx="3522504" cy="38458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venir"/>
              <a:buNone/>
            </a:pPr>
            <a:r>
              <a:rPr lang="en-US" sz="3300" b="1" cap="none">
                <a:solidFill>
                  <a:srgbClr val="FF0000"/>
                </a:solidFill>
              </a:rPr>
              <a:t>WHAT THE CDC SAYS YOU NEED TO KNOW </a:t>
            </a:r>
            <a:r>
              <a:rPr lang="en-US" sz="3200" b="1" u="sng" cap="none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HERE</a:t>
            </a:r>
            <a:br>
              <a:rPr lang="en-US" sz="3200" b="1" cap="none">
                <a:solidFill>
                  <a:srgbClr val="0070C0"/>
                </a:solidFill>
              </a:rPr>
            </a:br>
            <a:br>
              <a:rPr lang="en-US" sz="3200" b="1">
                <a:solidFill>
                  <a:srgbClr val="0070C0"/>
                </a:solidFill>
              </a:rPr>
            </a:br>
            <a:endParaRPr sz="3300" b="1" cap="none">
              <a:solidFill>
                <a:srgbClr val="0070C0"/>
              </a:solidFill>
            </a:endParaRPr>
          </a:p>
        </p:txBody>
      </p:sp>
      <p:pic>
        <p:nvPicPr>
          <p:cNvPr id="182" name="Google Shape;182;p2" descr="Person washing hands illustration"/>
          <p:cNvPicPr preferRelativeResize="0"/>
          <p:nvPr/>
        </p:nvPicPr>
        <p:blipFill rotWithShape="1">
          <a:blip r:embed="rId4">
            <a:alphaModFix/>
          </a:blip>
          <a:srcRect l="3829" r="29419" b="-2"/>
          <a:stretch/>
        </p:blipFill>
        <p:spPr>
          <a:xfrm>
            <a:off x="5467894" y="590861"/>
            <a:ext cx="5290998" cy="5290998"/>
          </a:xfrm>
          <a:custGeom>
            <a:avLst/>
            <a:gdLst/>
            <a:ahLst/>
            <a:cxnLst/>
            <a:rect l="l" t="t" r="r" b="b"/>
            <a:pathLst>
              <a:path w="5290998" h="5290998" extrusionOk="0">
                <a:moveTo>
                  <a:pt x="2645499" y="0"/>
                </a:moveTo>
                <a:cubicBezTo>
                  <a:pt x="4106568" y="0"/>
                  <a:pt x="5290998" y="1184430"/>
                  <a:pt x="5290998" y="2645499"/>
                </a:cubicBezTo>
                <a:cubicBezTo>
                  <a:pt x="5290998" y="4106568"/>
                  <a:pt x="4106568" y="5290998"/>
                  <a:pt x="2645499" y="5290998"/>
                </a:cubicBezTo>
                <a:cubicBezTo>
                  <a:pt x="1184430" y="5290998"/>
                  <a:pt x="0" y="4106568"/>
                  <a:pt x="0" y="2645499"/>
                </a:cubicBezTo>
                <a:cubicBezTo>
                  <a:pt x="0" y="1184430"/>
                  <a:pt x="1184430" y="0"/>
                  <a:pt x="2645499" y="0"/>
                </a:cubicBezTo>
                <a:close/>
              </a:path>
            </a:pathLst>
          </a:custGeom>
          <a:noFill/>
          <a:ln>
            <a:noFill/>
          </a:ln>
        </p:spPr>
      </p:pic>
      <p:sp>
        <p:nvSpPr>
          <p:cNvPr id="183" name="Google Shape;183;p2"/>
          <p:cNvSpPr/>
          <p:nvPr/>
        </p:nvSpPr>
        <p:spPr>
          <a:xfrm>
            <a:off x="10458925" y="823301"/>
            <a:ext cx="413564" cy="413564"/>
          </a:xfrm>
          <a:custGeom>
            <a:avLst/>
            <a:gdLst/>
            <a:ahLst/>
            <a:cxnLst/>
            <a:rect l="l" t="t" r="r" b="b"/>
            <a:pathLst>
              <a:path w="807148" h="807148" extrusionOk="0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84" name="Google Shape;184;p2"/>
          <p:cNvSpPr/>
          <p:nvPr/>
        </p:nvSpPr>
        <p:spPr>
          <a:xfrm>
            <a:off x="10458925" y="823301"/>
            <a:ext cx="413564" cy="413564"/>
          </a:xfrm>
          <a:custGeom>
            <a:avLst/>
            <a:gdLst/>
            <a:ahLst/>
            <a:cxnLst/>
            <a:rect l="l" t="t" r="r" b="b"/>
            <a:pathLst>
              <a:path w="807148" h="807148" extrusionOk="0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3">
              <a:alpha val="20000"/>
            </a:schemeClr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grpSp>
        <p:nvGrpSpPr>
          <p:cNvPr id="185" name="Google Shape;185;p2"/>
          <p:cNvGrpSpPr/>
          <p:nvPr/>
        </p:nvGrpSpPr>
        <p:grpSpPr>
          <a:xfrm>
            <a:off x="4370622" y="1755501"/>
            <a:ext cx="1598829" cy="531293"/>
            <a:chOff x="2504802" y="1755501"/>
            <a:chExt cx="1598829" cy="531293"/>
          </a:xfrm>
        </p:grpSpPr>
        <p:sp>
          <p:nvSpPr>
            <p:cNvPr id="186" name="Google Shape;186;p2"/>
            <p:cNvSpPr/>
            <p:nvPr/>
          </p:nvSpPr>
          <p:spPr>
            <a:xfrm>
              <a:off x="2504802" y="2113855"/>
              <a:ext cx="1598614" cy="172939"/>
            </a:xfrm>
            <a:custGeom>
              <a:avLst/>
              <a:gdLst/>
              <a:ahLst/>
              <a:cxnLst/>
              <a:rect l="l" t="t" r="r" b="b"/>
              <a:pathLst>
                <a:path w="1598614" h="172939" extrusionOk="0">
                  <a:moveTo>
                    <a:pt x="1248648" y="172939"/>
                  </a:moveTo>
                  <a:cubicBezTo>
                    <a:pt x="1194229" y="172939"/>
                    <a:pt x="1146046" y="142180"/>
                    <a:pt x="1123031" y="92708"/>
                  </a:cubicBezTo>
                  <a:cubicBezTo>
                    <a:pt x="1104962" y="53775"/>
                    <a:pt x="1067105" y="29469"/>
                    <a:pt x="1024085" y="29469"/>
                  </a:cubicBezTo>
                  <a:cubicBezTo>
                    <a:pt x="981066" y="29469"/>
                    <a:pt x="943208" y="53775"/>
                    <a:pt x="925140" y="92708"/>
                  </a:cubicBezTo>
                  <a:cubicBezTo>
                    <a:pt x="902124" y="142180"/>
                    <a:pt x="853942" y="172939"/>
                    <a:pt x="799522" y="172939"/>
                  </a:cubicBezTo>
                  <a:cubicBezTo>
                    <a:pt x="799522" y="172939"/>
                    <a:pt x="799522" y="172939"/>
                    <a:pt x="799522" y="172939"/>
                  </a:cubicBezTo>
                  <a:cubicBezTo>
                    <a:pt x="744887" y="172939"/>
                    <a:pt x="696920" y="142180"/>
                    <a:pt x="673905" y="92708"/>
                  </a:cubicBezTo>
                  <a:cubicBezTo>
                    <a:pt x="655836" y="53775"/>
                    <a:pt x="617979" y="29469"/>
                    <a:pt x="574959" y="29469"/>
                  </a:cubicBezTo>
                  <a:cubicBezTo>
                    <a:pt x="531939" y="29469"/>
                    <a:pt x="494082" y="53775"/>
                    <a:pt x="476014" y="92708"/>
                  </a:cubicBezTo>
                  <a:cubicBezTo>
                    <a:pt x="452998" y="142180"/>
                    <a:pt x="405031" y="172939"/>
                    <a:pt x="350396" y="172939"/>
                  </a:cubicBezTo>
                  <a:cubicBezTo>
                    <a:pt x="295976" y="172939"/>
                    <a:pt x="247794" y="142180"/>
                    <a:pt x="224778" y="92708"/>
                  </a:cubicBezTo>
                  <a:cubicBezTo>
                    <a:pt x="206710" y="53775"/>
                    <a:pt x="168853" y="29469"/>
                    <a:pt x="125833" y="29469"/>
                  </a:cubicBezTo>
                  <a:cubicBezTo>
                    <a:pt x="82813" y="29469"/>
                    <a:pt x="44956" y="53775"/>
                    <a:pt x="26887" y="92708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268" y="30759"/>
                    <a:pt x="969235" y="0"/>
                    <a:pt x="1023870" y="0"/>
                  </a:cubicBezTo>
                  <a:cubicBezTo>
                    <a:pt x="1078505" y="0"/>
                    <a:pt x="1126472" y="30759"/>
                    <a:pt x="1149488" y="80232"/>
                  </a:cubicBezTo>
                  <a:cubicBezTo>
                    <a:pt x="1167556" y="119165"/>
                    <a:pt x="1205414" y="143471"/>
                    <a:pt x="1248433" y="143471"/>
                  </a:cubicBezTo>
                  <a:cubicBezTo>
                    <a:pt x="1291453" y="143471"/>
                    <a:pt x="1329311" y="119165"/>
                    <a:pt x="1347379" y="80232"/>
                  </a:cubicBezTo>
                  <a:cubicBezTo>
                    <a:pt x="1370394" y="30759"/>
                    <a:pt x="1418361" y="0"/>
                    <a:pt x="1472997" y="0"/>
                  </a:cubicBezTo>
                  <a:cubicBezTo>
                    <a:pt x="1527632" y="0"/>
                    <a:pt x="1575814" y="30759"/>
                    <a:pt x="1598614" y="80232"/>
                  </a:cubicBezTo>
                  <a:lnTo>
                    <a:pt x="1571942" y="92708"/>
                  </a:lnTo>
                  <a:cubicBezTo>
                    <a:pt x="1553874" y="53775"/>
                    <a:pt x="1515801" y="29469"/>
                    <a:pt x="1472997" y="29469"/>
                  </a:cubicBezTo>
                  <a:cubicBezTo>
                    <a:pt x="1429977" y="29469"/>
                    <a:pt x="1392119" y="53775"/>
                    <a:pt x="1374051" y="92708"/>
                  </a:cubicBezTo>
                  <a:cubicBezTo>
                    <a:pt x="1351251" y="142180"/>
                    <a:pt x="1303069" y="172939"/>
                    <a:pt x="1248648" y="17293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87" name="Google Shape;187;p2"/>
            <p:cNvSpPr/>
            <p:nvPr/>
          </p:nvSpPr>
          <p:spPr>
            <a:xfrm>
              <a:off x="2504802" y="1755501"/>
              <a:ext cx="1598829" cy="172724"/>
            </a:xfrm>
            <a:custGeom>
              <a:avLst/>
              <a:gdLst/>
              <a:ahLst/>
              <a:cxnLst/>
              <a:rect l="l" t="t" r="r" b="b"/>
              <a:pathLst>
                <a:path w="1598829" h="172724" extrusionOk="0">
                  <a:moveTo>
                    <a:pt x="1248648" y="172724"/>
                  </a:moveTo>
                  <a:cubicBezTo>
                    <a:pt x="1194229" y="172724"/>
                    <a:pt x="1146046" y="141965"/>
                    <a:pt x="1123031" y="92492"/>
                  </a:cubicBezTo>
                  <a:cubicBezTo>
                    <a:pt x="1104962" y="53560"/>
                    <a:pt x="1067105" y="29253"/>
                    <a:pt x="1024085" y="29253"/>
                  </a:cubicBezTo>
                  <a:cubicBezTo>
                    <a:pt x="981066" y="29253"/>
                    <a:pt x="943208" y="53560"/>
                    <a:pt x="925140" y="92492"/>
                  </a:cubicBezTo>
                  <a:cubicBezTo>
                    <a:pt x="902124" y="141965"/>
                    <a:pt x="853942" y="172724"/>
                    <a:pt x="799522" y="172724"/>
                  </a:cubicBezTo>
                  <a:cubicBezTo>
                    <a:pt x="799522" y="172724"/>
                    <a:pt x="799522" y="172724"/>
                    <a:pt x="799522" y="172724"/>
                  </a:cubicBezTo>
                  <a:cubicBezTo>
                    <a:pt x="744887" y="172724"/>
                    <a:pt x="696920" y="141965"/>
                    <a:pt x="673905" y="92492"/>
                  </a:cubicBezTo>
                  <a:cubicBezTo>
                    <a:pt x="655836" y="53560"/>
                    <a:pt x="617979" y="29253"/>
                    <a:pt x="574959" y="29253"/>
                  </a:cubicBezTo>
                  <a:cubicBezTo>
                    <a:pt x="531939" y="29253"/>
                    <a:pt x="494082" y="53560"/>
                    <a:pt x="476014" y="92492"/>
                  </a:cubicBezTo>
                  <a:cubicBezTo>
                    <a:pt x="452998" y="141965"/>
                    <a:pt x="405031" y="172724"/>
                    <a:pt x="350396" y="172724"/>
                  </a:cubicBezTo>
                  <a:cubicBezTo>
                    <a:pt x="295976" y="172724"/>
                    <a:pt x="247794" y="141965"/>
                    <a:pt x="224778" y="92492"/>
                  </a:cubicBezTo>
                  <a:cubicBezTo>
                    <a:pt x="206710" y="53560"/>
                    <a:pt x="168853" y="29253"/>
                    <a:pt x="125833" y="29253"/>
                  </a:cubicBezTo>
                  <a:cubicBezTo>
                    <a:pt x="82813" y="29253"/>
                    <a:pt x="44956" y="53560"/>
                    <a:pt x="26887" y="92492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483" y="30759"/>
                    <a:pt x="969450" y="0"/>
                    <a:pt x="1024085" y="0"/>
                  </a:cubicBezTo>
                  <a:cubicBezTo>
                    <a:pt x="1078720" y="0"/>
                    <a:pt x="1126688" y="30759"/>
                    <a:pt x="1149703" y="80232"/>
                  </a:cubicBezTo>
                  <a:cubicBezTo>
                    <a:pt x="1167771" y="119165"/>
                    <a:pt x="1205629" y="143471"/>
                    <a:pt x="1248648" y="143471"/>
                  </a:cubicBezTo>
                  <a:cubicBezTo>
                    <a:pt x="1291668" y="143471"/>
                    <a:pt x="1329526" y="119165"/>
                    <a:pt x="1347594" y="80232"/>
                  </a:cubicBezTo>
                  <a:cubicBezTo>
                    <a:pt x="1370610" y="30759"/>
                    <a:pt x="1418792" y="0"/>
                    <a:pt x="1473212" y="0"/>
                  </a:cubicBezTo>
                  <a:cubicBezTo>
                    <a:pt x="1527847" y="0"/>
                    <a:pt x="1576029" y="30759"/>
                    <a:pt x="1598829" y="80232"/>
                  </a:cubicBezTo>
                  <a:lnTo>
                    <a:pt x="1572157" y="92492"/>
                  </a:lnTo>
                  <a:cubicBezTo>
                    <a:pt x="1554089" y="53560"/>
                    <a:pt x="1516016" y="29253"/>
                    <a:pt x="1473212" y="29253"/>
                  </a:cubicBezTo>
                  <a:cubicBezTo>
                    <a:pt x="1430192" y="29253"/>
                    <a:pt x="1392335" y="53560"/>
                    <a:pt x="1374266" y="92492"/>
                  </a:cubicBezTo>
                  <a:cubicBezTo>
                    <a:pt x="1351251" y="141965"/>
                    <a:pt x="1303069" y="172724"/>
                    <a:pt x="1248648" y="17272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</p:grpSp>
      <p:grpSp>
        <p:nvGrpSpPr>
          <p:cNvPr id="188" name="Google Shape;188;p2"/>
          <p:cNvGrpSpPr/>
          <p:nvPr/>
        </p:nvGrpSpPr>
        <p:grpSpPr>
          <a:xfrm>
            <a:off x="10035286" y="3429061"/>
            <a:ext cx="1861484" cy="1861513"/>
            <a:chOff x="5734037" y="3067039"/>
            <a:chExt cx="724483" cy="724489"/>
          </a:xfrm>
        </p:grpSpPr>
        <p:sp>
          <p:nvSpPr>
            <p:cNvPr id="189" name="Google Shape;189;p2"/>
            <p:cNvSpPr/>
            <p:nvPr/>
          </p:nvSpPr>
          <p:spPr>
            <a:xfrm>
              <a:off x="5734038" y="3067039"/>
              <a:ext cx="14192" cy="14097"/>
            </a:xfrm>
            <a:custGeom>
              <a:avLst/>
              <a:gdLst/>
              <a:ahLst/>
              <a:cxnLst/>
              <a:rect l="l" t="t" r="r" b="b"/>
              <a:pathLst>
                <a:path w="14192" h="14097" extrusionOk="0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90" name="Google Shape;190;p2"/>
            <p:cNvSpPr/>
            <p:nvPr/>
          </p:nvSpPr>
          <p:spPr>
            <a:xfrm>
              <a:off x="5793283" y="3067039"/>
              <a:ext cx="14097" cy="14097"/>
            </a:xfrm>
            <a:custGeom>
              <a:avLst/>
              <a:gdLst/>
              <a:ahLst/>
              <a:cxnLst/>
              <a:rect l="l" t="t" r="r" b="b"/>
              <a:pathLst>
                <a:path w="14097" h="14097" extrusionOk="0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91" name="Google Shape;191;p2"/>
            <p:cNvSpPr/>
            <p:nvPr/>
          </p:nvSpPr>
          <p:spPr>
            <a:xfrm>
              <a:off x="5852433" y="3067039"/>
              <a:ext cx="14096" cy="14097"/>
            </a:xfrm>
            <a:custGeom>
              <a:avLst/>
              <a:gdLst/>
              <a:ahLst/>
              <a:cxnLst/>
              <a:rect l="l" t="t" r="r" b="b"/>
              <a:pathLst>
                <a:path w="14096" h="14097" extrusionOk="0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92" name="Google Shape;192;p2"/>
            <p:cNvSpPr/>
            <p:nvPr/>
          </p:nvSpPr>
          <p:spPr>
            <a:xfrm>
              <a:off x="5911678" y="3067039"/>
              <a:ext cx="14096" cy="14097"/>
            </a:xfrm>
            <a:custGeom>
              <a:avLst/>
              <a:gdLst/>
              <a:ahLst/>
              <a:cxnLst/>
              <a:rect l="l" t="t" r="r" b="b"/>
              <a:pathLst>
                <a:path w="14096" h="14097" extrusionOk="0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93" name="Google Shape;193;p2"/>
            <p:cNvSpPr/>
            <p:nvPr/>
          </p:nvSpPr>
          <p:spPr>
            <a:xfrm>
              <a:off x="5970828" y="3067039"/>
              <a:ext cx="14096" cy="14097"/>
            </a:xfrm>
            <a:custGeom>
              <a:avLst/>
              <a:gdLst/>
              <a:ahLst/>
              <a:cxnLst/>
              <a:rect l="l" t="t" r="r" b="b"/>
              <a:pathLst>
                <a:path w="14096" h="14097" extrusionOk="0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94" name="Google Shape;194;p2"/>
            <p:cNvSpPr/>
            <p:nvPr/>
          </p:nvSpPr>
          <p:spPr>
            <a:xfrm>
              <a:off x="6030074" y="3067039"/>
              <a:ext cx="14097" cy="14097"/>
            </a:xfrm>
            <a:custGeom>
              <a:avLst/>
              <a:gdLst/>
              <a:ahLst/>
              <a:cxnLst/>
              <a:rect l="l" t="t" r="r" b="b"/>
              <a:pathLst>
                <a:path w="14097" h="14097" extrusionOk="0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95" name="Google Shape;195;p2"/>
            <p:cNvSpPr/>
            <p:nvPr/>
          </p:nvSpPr>
          <p:spPr>
            <a:xfrm>
              <a:off x="6089224" y="3067039"/>
              <a:ext cx="14096" cy="14097"/>
            </a:xfrm>
            <a:custGeom>
              <a:avLst/>
              <a:gdLst/>
              <a:ahLst/>
              <a:cxnLst/>
              <a:rect l="l" t="t" r="r" b="b"/>
              <a:pathLst>
                <a:path w="14096" h="14097" extrusionOk="0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96" name="Google Shape;196;p2"/>
            <p:cNvSpPr/>
            <p:nvPr/>
          </p:nvSpPr>
          <p:spPr>
            <a:xfrm>
              <a:off x="5734038" y="3126284"/>
              <a:ext cx="14192" cy="14097"/>
            </a:xfrm>
            <a:custGeom>
              <a:avLst/>
              <a:gdLst/>
              <a:ahLst/>
              <a:cxnLst/>
              <a:rect l="l" t="t" r="r" b="b"/>
              <a:pathLst>
                <a:path w="14192" h="14097" extrusionOk="0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97" name="Google Shape;197;p2"/>
            <p:cNvSpPr/>
            <p:nvPr/>
          </p:nvSpPr>
          <p:spPr>
            <a:xfrm>
              <a:off x="5793283" y="3126282"/>
              <a:ext cx="14097" cy="14099"/>
            </a:xfrm>
            <a:custGeom>
              <a:avLst/>
              <a:gdLst/>
              <a:ahLst/>
              <a:cxnLst/>
              <a:rect l="l" t="t" r="r" b="b"/>
              <a:pathLst>
                <a:path w="14097" h="14099" extrusionOk="0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98" name="Google Shape;198;p2"/>
            <p:cNvSpPr/>
            <p:nvPr/>
          </p:nvSpPr>
          <p:spPr>
            <a:xfrm>
              <a:off x="5852433" y="3126282"/>
              <a:ext cx="14096" cy="14099"/>
            </a:xfrm>
            <a:custGeom>
              <a:avLst/>
              <a:gdLst/>
              <a:ahLst/>
              <a:cxnLst/>
              <a:rect l="l" t="t" r="r" b="b"/>
              <a:pathLst>
                <a:path w="14096" h="14099" extrusionOk="0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99" name="Google Shape;199;p2"/>
            <p:cNvSpPr/>
            <p:nvPr/>
          </p:nvSpPr>
          <p:spPr>
            <a:xfrm>
              <a:off x="5911678" y="3126282"/>
              <a:ext cx="14096" cy="14099"/>
            </a:xfrm>
            <a:custGeom>
              <a:avLst/>
              <a:gdLst/>
              <a:ahLst/>
              <a:cxnLst/>
              <a:rect l="l" t="t" r="r" b="b"/>
              <a:pathLst>
                <a:path w="14096" h="14099" extrusionOk="0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00" name="Google Shape;200;p2"/>
            <p:cNvSpPr/>
            <p:nvPr/>
          </p:nvSpPr>
          <p:spPr>
            <a:xfrm>
              <a:off x="5970828" y="3126282"/>
              <a:ext cx="14096" cy="14099"/>
            </a:xfrm>
            <a:custGeom>
              <a:avLst/>
              <a:gdLst/>
              <a:ahLst/>
              <a:cxnLst/>
              <a:rect l="l" t="t" r="r" b="b"/>
              <a:pathLst>
                <a:path w="14096" h="14099" extrusionOk="0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01" name="Google Shape;201;p2"/>
            <p:cNvSpPr/>
            <p:nvPr/>
          </p:nvSpPr>
          <p:spPr>
            <a:xfrm>
              <a:off x="6030073" y="3126284"/>
              <a:ext cx="14097" cy="14097"/>
            </a:xfrm>
            <a:custGeom>
              <a:avLst/>
              <a:gdLst/>
              <a:ahLst/>
              <a:cxnLst/>
              <a:rect l="l" t="t" r="r" b="b"/>
              <a:pathLst>
                <a:path w="14097" h="14097" extrusionOk="0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02" name="Google Shape;202;p2"/>
            <p:cNvSpPr/>
            <p:nvPr/>
          </p:nvSpPr>
          <p:spPr>
            <a:xfrm>
              <a:off x="6089224" y="3126282"/>
              <a:ext cx="14096" cy="14099"/>
            </a:xfrm>
            <a:custGeom>
              <a:avLst/>
              <a:gdLst/>
              <a:ahLst/>
              <a:cxnLst/>
              <a:rect l="l" t="t" r="r" b="b"/>
              <a:pathLst>
                <a:path w="14096" h="14099" extrusionOk="0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03" name="Google Shape;203;p2"/>
            <p:cNvSpPr/>
            <p:nvPr/>
          </p:nvSpPr>
          <p:spPr>
            <a:xfrm>
              <a:off x="5734038" y="3185434"/>
              <a:ext cx="14192" cy="14096"/>
            </a:xfrm>
            <a:custGeom>
              <a:avLst/>
              <a:gdLst/>
              <a:ahLst/>
              <a:cxnLst/>
              <a:rect l="l" t="t" r="r" b="b"/>
              <a:pathLst>
                <a:path w="14192" h="14096" extrusionOk="0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04" name="Google Shape;204;p2"/>
            <p:cNvSpPr/>
            <p:nvPr/>
          </p:nvSpPr>
          <p:spPr>
            <a:xfrm>
              <a:off x="5793283" y="3185434"/>
              <a:ext cx="14097" cy="14097"/>
            </a:xfrm>
            <a:custGeom>
              <a:avLst/>
              <a:gdLst/>
              <a:ahLst/>
              <a:cxnLst/>
              <a:rect l="l" t="t" r="r" b="b"/>
              <a:pathLst>
                <a:path w="14097" h="14097" extrusionOk="0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05" name="Google Shape;205;p2"/>
            <p:cNvSpPr/>
            <p:nvPr/>
          </p:nvSpPr>
          <p:spPr>
            <a:xfrm>
              <a:off x="5852433" y="3185434"/>
              <a:ext cx="14096" cy="14096"/>
            </a:xfrm>
            <a:custGeom>
              <a:avLst/>
              <a:gdLst/>
              <a:ahLst/>
              <a:cxnLst/>
              <a:rect l="l" t="t" r="r" b="b"/>
              <a:pathLst>
                <a:path w="14096" h="14096" extrusionOk="0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06" name="Google Shape;206;p2"/>
            <p:cNvSpPr/>
            <p:nvPr/>
          </p:nvSpPr>
          <p:spPr>
            <a:xfrm>
              <a:off x="5911678" y="3185434"/>
              <a:ext cx="14096" cy="14096"/>
            </a:xfrm>
            <a:custGeom>
              <a:avLst/>
              <a:gdLst/>
              <a:ahLst/>
              <a:cxnLst/>
              <a:rect l="l" t="t" r="r" b="b"/>
              <a:pathLst>
                <a:path w="14096" h="14096" extrusionOk="0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07" name="Google Shape;207;p2"/>
            <p:cNvSpPr/>
            <p:nvPr/>
          </p:nvSpPr>
          <p:spPr>
            <a:xfrm>
              <a:off x="5970828" y="3185434"/>
              <a:ext cx="14096" cy="14096"/>
            </a:xfrm>
            <a:custGeom>
              <a:avLst/>
              <a:gdLst/>
              <a:ahLst/>
              <a:cxnLst/>
              <a:rect l="l" t="t" r="r" b="b"/>
              <a:pathLst>
                <a:path w="14096" h="14096" extrusionOk="0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08" name="Google Shape;208;p2"/>
            <p:cNvSpPr/>
            <p:nvPr/>
          </p:nvSpPr>
          <p:spPr>
            <a:xfrm>
              <a:off x="6030074" y="3185434"/>
              <a:ext cx="14097" cy="14097"/>
            </a:xfrm>
            <a:custGeom>
              <a:avLst/>
              <a:gdLst/>
              <a:ahLst/>
              <a:cxnLst/>
              <a:rect l="l" t="t" r="r" b="b"/>
              <a:pathLst>
                <a:path w="14097" h="14097" extrusionOk="0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09" name="Google Shape;209;p2"/>
            <p:cNvSpPr/>
            <p:nvPr/>
          </p:nvSpPr>
          <p:spPr>
            <a:xfrm>
              <a:off x="6089224" y="3185434"/>
              <a:ext cx="14096" cy="14096"/>
            </a:xfrm>
            <a:custGeom>
              <a:avLst/>
              <a:gdLst/>
              <a:ahLst/>
              <a:cxnLst/>
              <a:rect l="l" t="t" r="r" b="b"/>
              <a:pathLst>
                <a:path w="14096" h="14096" extrusionOk="0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10" name="Google Shape;210;p2"/>
            <p:cNvSpPr/>
            <p:nvPr/>
          </p:nvSpPr>
          <p:spPr>
            <a:xfrm>
              <a:off x="5734038" y="3244679"/>
              <a:ext cx="14192" cy="14096"/>
            </a:xfrm>
            <a:custGeom>
              <a:avLst/>
              <a:gdLst/>
              <a:ahLst/>
              <a:cxnLst/>
              <a:rect l="l" t="t" r="r" b="b"/>
              <a:pathLst>
                <a:path w="14192" h="14096" extrusionOk="0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11" name="Google Shape;211;p2"/>
            <p:cNvSpPr/>
            <p:nvPr/>
          </p:nvSpPr>
          <p:spPr>
            <a:xfrm>
              <a:off x="5793283" y="3244677"/>
              <a:ext cx="14097" cy="14099"/>
            </a:xfrm>
            <a:custGeom>
              <a:avLst/>
              <a:gdLst/>
              <a:ahLst/>
              <a:cxnLst/>
              <a:rect l="l" t="t" r="r" b="b"/>
              <a:pathLst>
                <a:path w="14097" h="14099" extrusionOk="0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12" name="Google Shape;212;p2"/>
            <p:cNvSpPr/>
            <p:nvPr/>
          </p:nvSpPr>
          <p:spPr>
            <a:xfrm>
              <a:off x="5852433" y="3244677"/>
              <a:ext cx="14096" cy="14099"/>
            </a:xfrm>
            <a:custGeom>
              <a:avLst/>
              <a:gdLst/>
              <a:ahLst/>
              <a:cxnLst/>
              <a:rect l="l" t="t" r="r" b="b"/>
              <a:pathLst>
                <a:path w="14096" h="14099" extrusionOk="0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13" name="Google Shape;213;p2"/>
            <p:cNvSpPr/>
            <p:nvPr/>
          </p:nvSpPr>
          <p:spPr>
            <a:xfrm>
              <a:off x="5911678" y="3244677"/>
              <a:ext cx="14096" cy="14099"/>
            </a:xfrm>
            <a:custGeom>
              <a:avLst/>
              <a:gdLst/>
              <a:ahLst/>
              <a:cxnLst/>
              <a:rect l="l" t="t" r="r" b="b"/>
              <a:pathLst>
                <a:path w="14096" h="14099" extrusionOk="0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14" name="Google Shape;214;p2"/>
            <p:cNvSpPr/>
            <p:nvPr/>
          </p:nvSpPr>
          <p:spPr>
            <a:xfrm>
              <a:off x="5970828" y="3244677"/>
              <a:ext cx="14096" cy="14099"/>
            </a:xfrm>
            <a:custGeom>
              <a:avLst/>
              <a:gdLst/>
              <a:ahLst/>
              <a:cxnLst/>
              <a:rect l="l" t="t" r="r" b="b"/>
              <a:pathLst>
                <a:path w="14096" h="14099" extrusionOk="0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15" name="Google Shape;215;p2"/>
            <p:cNvSpPr/>
            <p:nvPr/>
          </p:nvSpPr>
          <p:spPr>
            <a:xfrm>
              <a:off x="6030073" y="3244679"/>
              <a:ext cx="14097" cy="14096"/>
            </a:xfrm>
            <a:custGeom>
              <a:avLst/>
              <a:gdLst/>
              <a:ahLst/>
              <a:cxnLst/>
              <a:rect l="l" t="t" r="r" b="b"/>
              <a:pathLst>
                <a:path w="14097" h="14096" extrusionOk="0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16" name="Google Shape;216;p2"/>
            <p:cNvSpPr/>
            <p:nvPr/>
          </p:nvSpPr>
          <p:spPr>
            <a:xfrm>
              <a:off x="6089224" y="3244677"/>
              <a:ext cx="14096" cy="14099"/>
            </a:xfrm>
            <a:custGeom>
              <a:avLst/>
              <a:gdLst/>
              <a:ahLst/>
              <a:cxnLst/>
              <a:rect l="l" t="t" r="r" b="b"/>
              <a:pathLst>
                <a:path w="14096" h="14099" extrusionOk="0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17" name="Google Shape;217;p2"/>
            <p:cNvSpPr/>
            <p:nvPr/>
          </p:nvSpPr>
          <p:spPr>
            <a:xfrm>
              <a:off x="5734038" y="3303829"/>
              <a:ext cx="14192" cy="14096"/>
            </a:xfrm>
            <a:custGeom>
              <a:avLst/>
              <a:gdLst/>
              <a:ahLst/>
              <a:cxnLst/>
              <a:rect l="l" t="t" r="r" b="b"/>
              <a:pathLst>
                <a:path w="14192" h="14096" extrusionOk="0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18" name="Google Shape;218;p2"/>
            <p:cNvSpPr/>
            <p:nvPr/>
          </p:nvSpPr>
          <p:spPr>
            <a:xfrm>
              <a:off x="5793283" y="3303829"/>
              <a:ext cx="14097" cy="14096"/>
            </a:xfrm>
            <a:custGeom>
              <a:avLst/>
              <a:gdLst/>
              <a:ahLst/>
              <a:cxnLst/>
              <a:rect l="l" t="t" r="r" b="b"/>
              <a:pathLst>
                <a:path w="14097" h="14096" extrusionOk="0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19" name="Google Shape;219;p2"/>
            <p:cNvSpPr/>
            <p:nvPr/>
          </p:nvSpPr>
          <p:spPr>
            <a:xfrm>
              <a:off x="5852433" y="3303829"/>
              <a:ext cx="14096" cy="14096"/>
            </a:xfrm>
            <a:custGeom>
              <a:avLst/>
              <a:gdLst/>
              <a:ahLst/>
              <a:cxnLst/>
              <a:rect l="l" t="t" r="r" b="b"/>
              <a:pathLst>
                <a:path w="14096" h="14096" extrusionOk="0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20" name="Google Shape;220;p2"/>
            <p:cNvSpPr/>
            <p:nvPr/>
          </p:nvSpPr>
          <p:spPr>
            <a:xfrm>
              <a:off x="5911678" y="3303829"/>
              <a:ext cx="14096" cy="14096"/>
            </a:xfrm>
            <a:custGeom>
              <a:avLst/>
              <a:gdLst/>
              <a:ahLst/>
              <a:cxnLst/>
              <a:rect l="l" t="t" r="r" b="b"/>
              <a:pathLst>
                <a:path w="14096" h="14096" extrusionOk="0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21" name="Google Shape;221;p2"/>
            <p:cNvSpPr/>
            <p:nvPr/>
          </p:nvSpPr>
          <p:spPr>
            <a:xfrm>
              <a:off x="5970828" y="3303829"/>
              <a:ext cx="14096" cy="14096"/>
            </a:xfrm>
            <a:custGeom>
              <a:avLst/>
              <a:gdLst/>
              <a:ahLst/>
              <a:cxnLst/>
              <a:rect l="l" t="t" r="r" b="b"/>
              <a:pathLst>
                <a:path w="14096" h="14096" extrusionOk="0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22" name="Google Shape;222;p2"/>
            <p:cNvSpPr/>
            <p:nvPr/>
          </p:nvSpPr>
          <p:spPr>
            <a:xfrm>
              <a:off x="6030073" y="3303829"/>
              <a:ext cx="14097" cy="14096"/>
            </a:xfrm>
            <a:custGeom>
              <a:avLst/>
              <a:gdLst/>
              <a:ahLst/>
              <a:cxnLst/>
              <a:rect l="l" t="t" r="r" b="b"/>
              <a:pathLst>
                <a:path w="14097" h="14096" extrusionOk="0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23" name="Google Shape;223;p2"/>
            <p:cNvSpPr/>
            <p:nvPr/>
          </p:nvSpPr>
          <p:spPr>
            <a:xfrm>
              <a:off x="6089224" y="3303829"/>
              <a:ext cx="14096" cy="14096"/>
            </a:xfrm>
            <a:custGeom>
              <a:avLst/>
              <a:gdLst/>
              <a:ahLst/>
              <a:cxnLst/>
              <a:rect l="l" t="t" r="r" b="b"/>
              <a:pathLst>
                <a:path w="14096" h="14096" extrusionOk="0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24" name="Google Shape;224;p2"/>
            <p:cNvSpPr/>
            <p:nvPr/>
          </p:nvSpPr>
          <p:spPr>
            <a:xfrm>
              <a:off x="5734038" y="3363074"/>
              <a:ext cx="14192" cy="14097"/>
            </a:xfrm>
            <a:custGeom>
              <a:avLst/>
              <a:gdLst/>
              <a:ahLst/>
              <a:cxnLst/>
              <a:rect l="l" t="t" r="r" b="b"/>
              <a:pathLst>
                <a:path w="14192" h="14097" extrusionOk="0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25" name="Google Shape;225;p2"/>
            <p:cNvSpPr/>
            <p:nvPr/>
          </p:nvSpPr>
          <p:spPr>
            <a:xfrm>
              <a:off x="5793283" y="3363072"/>
              <a:ext cx="14097" cy="14099"/>
            </a:xfrm>
            <a:custGeom>
              <a:avLst/>
              <a:gdLst/>
              <a:ahLst/>
              <a:cxnLst/>
              <a:rect l="l" t="t" r="r" b="b"/>
              <a:pathLst>
                <a:path w="14097" h="14099" extrusionOk="0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26" name="Google Shape;226;p2"/>
            <p:cNvSpPr/>
            <p:nvPr/>
          </p:nvSpPr>
          <p:spPr>
            <a:xfrm>
              <a:off x="5852433" y="3363072"/>
              <a:ext cx="14096" cy="14099"/>
            </a:xfrm>
            <a:custGeom>
              <a:avLst/>
              <a:gdLst/>
              <a:ahLst/>
              <a:cxnLst/>
              <a:rect l="l" t="t" r="r" b="b"/>
              <a:pathLst>
                <a:path w="14096" h="14099" extrusionOk="0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27" name="Google Shape;227;p2"/>
            <p:cNvSpPr/>
            <p:nvPr/>
          </p:nvSpPr>
          <p:spPr>
            <a:xfrm>
              <a:off x="5911678" y="3363072"/>
              <a:ext cx="14096" cy="14099"/>
            </a:xfrm>
            <a:custGeom>
              <a:avLst/>
              <a:gdLst/>
              <a:ahLst/>
              <a:cxnLst/>
              <a:rect l="l" t="t" r="r" b="b"/>
              <a:pathLst>
                <a:path w="14096" h="14099" extrusionOk="0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28" name="Google Shape;228;p2"/>
            <p:cNvSpPr/>
            <p:nvPr/>
          </p:nvSpPr>
          <p:spPr>
            <a:xfrm>
              <a:off x="5970828" y="3363072"/>
              <a:ext cx="14096" cy="14099"/>
            </a:xfrm>
            <a:custGeom>
              <a:avLst/>
              <a:gdLst/>
              <a:ahLst/>
              <a:cxnLst/>
              <a:rect l="l" t="t" r="r" b="b"/>
              <a:pathLst>
                <a:path w="14096" h="14099" extrusionOk="0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29" name="Google Shape;229;p2"/>
            <p:cNvSpPr/>
            <p:nvPr/>
          </p:nvSpPr>
          <p:spPr>
            <a:xfrm>
              <a:off x="6030073" y="3363074"/>
              <a:ext cx="14097" cy="14097"/>
            </a:xfrm>
            <a:custGeom>
              <a:avLst/>
              <a:gdLst/>
              <a:ahLst/>
              <a:cxnLst/>
              <a:rect l="l" t="t" r="r" b="b"/>
              <a:pathLst>
                <a:path w="14097" h="14097" extrusionOk="0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30" name="Google Shape;230;p2"/>
            <p:cNvSpPr/>
            <p:nvPr/>
          </p:nvSpPr>
          <p:spPr>
            <a:xfrm>
              <a:off x="6089224" y="3363072"/>
              <a:ext cx="14096" cy="14099"/>
            </a:xfrm>
            <a:custGeom>
              <a:avLst/>
              <a:gdLst/>
              <a:ahLst/>
              <a:cxnLst/>
              <a:rect l="l" t="t" r="r" b="b"/>
              <a:pathLst>
                <a:path w="14096" h="14099" extrusionOk="0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31" name="Google Shape;231;p2"/>
            <p:cNvSpPr/>
            <p:nvPr/>
          </p:nvSpPr>
          <p:spPr>
            <a:xfrm>
              <a:off x="5734038" y="3422225"/>
              <a:ext cx="14192" cy="14096"/>
            </a:xfrm>
            <a:custGeom>
              <a:avLst/>
              <a:gdLst/>
              <a:ahLst/>
              <a:cxnLst/>
              <a:rect l="l" t="t" r="r" b="b"/>
              <a:pathLst>
                <a:path w="14192" h="14096" extrusionOk="0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32" name="Google Shape;232;p2"/>
            <p:cNvSpPr/>
            <p:nvPr/>
          </p:nvSpPr>
          <p:spPr>
            <a:xfrm>
              <a:off x="5793283" y="3422225"/>
              <a:ext cx="14097" cy="14096"/>
            </a:xfrm>
            <a:custGeom>
              <a:avLst/>
              <a:gdLst/>
              <a:ahLst/>
              <a:cxnLst/>
              <a:rect l="l" t="t" r="r" b="b"/>
              <a:pathLst>
                <a:path w="14097" h="14096" extrusionOk="0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33" name="Google Shape;233;p2"/>
            <p:cNvSpPr/>
            <p:nvPr/>
          </p:nvSpPr>
          <p:spPr>
            <a:xfrm>
              <a:off x="5852433" y="3422225"/>
              <a:ext cx="14096" cy="14096"/>
            </a:xfrm>
            <a:custGeom>
              <a:avLst/>
              <a:gdLst/>
              <a:ahLst/>
              <a:cxnLst/>
              <a:rect l="l" t="t" r="r" b="b"/>
              <a:pathLst>
                <a:path w="14096" h="14096" extrusionOk="0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34" name="Google Shape;234;p2"/>
            <p:cNvSpPr/>
            <p:nvPr/>
          </p:nvSpPr>
          <p:spPr>
            <a:xfrm>
              <a:off x="5911678" y="3422225"/>
              <a:ext cx="14096" cy="14096"/>
            </a:xfrm>
            <a:custGeom>
              <a:avLst/>
              <a:gdLst/>
              <a:ahLst/>
              <a:cxnLst/>
              <a:rect l="l" t="t" r="r" b="b"/>
              <a:pathLst>
                <a:path w="14096" h="14096" extrusionOk="0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35" name="Google Shape;235;p2"/>
            <p:cNvSpPr/>
            <p:nvPr/>
          </p:nvSpPr>
          <p:spPr>
            <a:xfrm>
              <a:off x="5970828" y="3422225"/>
              <a:ext cx="14096" cy="14096"/>
            </a:xfrm>
            <a:custGeom>
              <a:avLst/>
              <a:gdLst/>
              <a:ahLst/>
              <a:cxnLst/>
              <a:rect l="l" t="t" r="r" b="b"/>
              <a:pathLst>
                <a:path w="14096" h="14096" extrusionOk="0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36" name="Google Shape;236;p2"/>
            <p:cNvSpPr/>
            <p:nvPr/>
          </p:nvSpPr>
          <p:spPr>
            <a:xfrm>
              <a:off x="6030073" y="3422225"/>
              <a:ext cx="14097" cy="14096"/>
            </a:xfrm>
            <a:custGeom>
              <a:avLst/>
              <a:gdLst/>
              <a:ahLst/>
              <a:cxnLst/>
              <a:rect l="l" t="t" r="r" b="b"/>
              <a:pathLst>
                <a:path w="14097" h="14096" extrusionOk="0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37" name="Google Shape;237;p2"/>
            <p:cNvSpPr/>
            <p:nvPr/>
          </p:nvSpPr>
          <p:spPr>
            <a:xfrm>
              <a:off x="6089224" y="3422225"/>
              <a:ext cx="14096" cy="14096"/>
            </a:xfrm>
            <a:custGeom>
              <a:avLst/>
              <a:gdLst/>
              <a:ahLst/>
              <a:cxnLst/>
              <a:rect l="l" t="t" r="r" b="b"/>
              <a:pathLst>
                <a:path w="14096" h="14096" extrusionOk="0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38" name="Google Shape;238;p2"/>
            <p:cNvSpPr/>
            <p:nvPr/>
          </p:nvSpPr>
          <p:spPr>
            <a:xfrm>
              <a:off x="6148469" y="3067039"/>
              <a:ext cx="14097" cy="14097"/>
            </a:xfrm>
            <a:custGeom>
              <a:avLst/>
              <a:gdLst/>
              <a:ahLst/>
              <a:cxnLst/>
              <a:rect l="l" t="t" r="r" b="b"/>
              <a:pathLst>
                <a:path w="14097" h="14097" extrusionOk="0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39" name="Google Shape;239;p2"/>
            <p:cNvSpPr/>
            <p:nvPr/>
          </p:nvSpPr>
          <p:spPr>
            <a:xfrm>
              <a:off x="6207620" y="3067039"/>
              <a:ext cx="14096" cy="14097"/>
            </a:xfrm>
            <a:custGeom>
              <a:avLst/>
              <a:gdLst/>
              <a:ahLst/>
              <a:cxnLst/>
              <a:rect l="l" t="t" r="r" b="b"/>
              <a:pathLst>
                <a:path w="14096" h="14097" extrusionOk="0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40" name="Google Shape;240;p2"/>
            <p:cNvSpPr/>
            <p:nvPr/>
          </p:nvSpPr>
          <p:spPr>
            <a:xfrm>
              <a:off x="6266865" y="3067039"/>
              <a:ext cx="14096" cy="14097"/>
            </a:xfrm>
            <a:custGeom>
              <a:avLst/>
              <a:gdLst/>
              <a:ahLst/>
              <a:cxnLst/>
              <a:rect l="l" t="t" r="r" b="b"/>
              <a:pathLst>
                <a:path w="14096" h="14097" extrusionOk="0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41" name="Google Shape;241;p2"/>
            <p:cNvSpPr/>
            <p:nvPr/>
          </p:nvSpPr>
          <p:spPr>
            <a:xfrm>
              <a:off x="6326014" y="3067039"/>
              <a:ext cx="14096" cy="14097"/>
            </a:xfrm>
            <a:custGeom>
              <a:avLst/>
              <a:gdLst/>
              <a:ahLst/>
              <a:cxnLst/>
              <a:rect l="l" t="t" r="r" b="b"/>
              <a:pathLst>
                <a:path w="14096" h="14097" extrusionOk="0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42" name="Google Shape;242;p2"/>
            <p:cNvSpPr/>
            <p:nvPr/>
          </p:nvSpPr>
          <p:spPr>
            <a:xfrm>
              <a:off x="6385260" y="3067039"/>
              <a:ext cx="14096" cy="14097"/>
            </a:xfrm>
            <a:custGeom>
              <a:avLst/>
              <a:gdLst/>
              <a:ahLst/>
              <a:cxnLst/>
              <a:rect l="l" t="t" r="r" b="b"/>
              <a:pathLst>
                <a:path w="14096" h="14097" extrusionOk="0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43" name="Google Shape;243;p2"/>
            <p:cNvSpPr/>
            <p:nvPr/>
          </p:nvSpPr>
          <p:spPr>
            <a:xfrm>
              <a:off x="6444410" y="3067039"/>
              <a:ext cx="14096" cy="14097"/>
            </a:xfrm>
            <a:custGeom>
              <a:avLst/>
              <a:gdLst/>
              <a:ahLst/>
              <a:cxnLst/>
              <a:rect l="l" t="t" r="r" b="b"/>
              <a:pathLst>
                <a:path w="14096" h="14097" extrusionOk="0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44" name="Google Shape;244;p2"/>
            <p:cNvSpPr/>
            <p:nvPr/>
          </p:nvSpPr>
          <p:spPr>
            <a:xfrm>
              <a:off x="6148469" y="3126281"/>
              <a:ext cx="14097" cy="14099"/>
            </a:xfrm>
            <a:custGeom>
              <a:avLst/>
              <a:gdLst/>
              <a:ahLst/>
              <a:cxnLst/>
              <a:rect l="l" t="t" r="r" b="b"/>
              <a:pathLst>
                <a:path w="14097" h="14099" extrusionOk="0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45" name="Google Shape;245;p2"/>
            <p:cNvSpPr/>
            <p:nvPr/>
          </p:nvSpPr>
          <p:spPr>
            <a:xfrm>
              <a:off x="6207620" y="3126281"/>
              <a:ext cx="14096" cy="14099"/>
            </a:xfrm>
            <a:custGeom>
              <a:avLst/>
              <a:gdLst/>
              <a:ahLst/>
              <a:cxnLst/>
              <a:rect l="l" t="t" r="r" b="b"/>
              <a:pathLst>
                <a:path w="14096" h="14099" extrusionOk="0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46" name="Google Shape;246;p2"/>
            <p:cNvSpPr/>
            <p:nvPr/>
          </p:nvSpPr>
          <p:spPr>
            <a:xfrm>
              <a:off x="6266865" y="3126281"/>
              <a:ext cx="14096" cy="14099"/>
            </a:xfrm>
            <a:custGeom>
              <a:avLst/>
              <a:gdLst/>
              <a:ahLst/>
              <a:cxnLst/>
              <a:rect l="l" t="t" r="r" b="b"/>
              <a:pathLst>
                <a:path w="14096" h="14099" extrusionOk="0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47" name="Google Shape;247;p2"/>
            <p:cNvSpPr/>
            <p:nvPr/>
          </p:nvSpPr>
          <p:spPr>
            <a:xfrm>
              <a:off x="6326014" y="3126281"/>
              <a:ext cx="14096" cy="14099"/>
            </a:xfrm>
            <a:custGeom>
              <a:avLst/>
              <a:gdLst/>
              <a:ahLst/>
              <a:cxnLst/>
              <a:rect l="l" t="t" r="r" b="b"/>
              <a:pathLst>
                <a:path w="14096" h="14099" extrusionOk="0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48" name="Google Shape;248;p2"/>
            <p:cNvSpPr/>
            <p:nvPr/>
          </p:nvSpPr>
          <p:spPr>
            <a:xfrm>
              <a:off x="6385260" y="3126281"/>
              <a:ext cx="14096" cy="14099"/>
            </a:xfrm>
            <a:custGeom>
              <a:avLst/>
              <a:gdLst/>
              <a:ahLst/>
              <a:cxnLst/>
              <a:rect l="l" t="t" r="r" b="b"/>
              <a:pathLst>
                <a:path w="14096" h="14099" extrusionOk="0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49" name="Google Shape;249;p2"/>
            <p:cNvSpPr/>
            <p:nvPr/>
          </p:nvSpPr>
          <p:spPr>
            <a:xfrm>
              <a:off x="6444410" y="3126283"/>
              <a:ext cx="14096" cy="14097"/>
            </a:xfrm>
            <a:custGeom>
              <a:avLst/>
              <a:gdLst/>
              <a:ahLst/>
              <a:cxnLst/>
              <a:rect l="l" t="t" r="r" b="b"/>
              <a:pathLst>
                <a:path w="14096" h="14097" extrusionOk="0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50" name="Google Shape;250;p2"/>
            <p:cNvSpPr/>
            <p:nvPr/>
          </p:nvSpPr>
          <p:spPr>
            <a:xfrm>
              <a:off x="6148469" y="3185433"/>
              <a:ext cx="14097" cy="14096"/>
            </a:xfrm>
            <a:custGeom>
              <a:avLst/>
              <a:gdLst/>
              <a:ahLst/>
              <a:cxnLst/>
              <a:rect l="l" t="t" r="r" b="b"/>
              <a:pathLst>
                <a:path w="14097" h="14096" extrusionOk="0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51" name="Google Shape;251;p2"/>
            <p:cNvSpPr/>
            <p:nvPr/>
          </p:nvSpPr>
          <p:spPr>
            <a:xfrm>
              <a:off x="6207620" y="3185433"/>
              <a:ext cx="14096" cy="14096"/>
            </a:xfrm>
            <a:custGeom>
              <a:avLst/>
              <a:gdLst/>
              <a:ahLst/>
              <a:cxnLst/>
              <a:rect l="l" t="t" r="r" b="b"/>
              <a:pathLst>
                <a:path w="14096" h="14096" extrusionOk="0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52" name="Google Shape;252;p2"/>
            <p:cNvSpPr/>
            <p:nvPr/>
          </p:nvSpPr>
          <p:spPr>
            <a:xfrm>
              <a:off x="6266865" y="3185433"/>
              <a:ext cx="14096" cy="14096"/>
            </a:xfrm>
            <a:custGeom>
              <a:avLst/>
              <a:gdLst/>
              <a:ahLst/>
              <a:cxnLst/>
              <a:rect l="l" t="t" r="r" b="b"/>
              <a:pathLst>
                <a:path w="14096" h="14096" extrusionOk="0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53" name="Google Shape;253;p2"/>
            <p:cNvSpPr/>
            <p:nvPr/>
          </p:nvSpPr>
          <p:spPr>
            <a:xfrm>
              <a:off x="6326014" y="3185433"/>
              <a:ext cx="14096" cy="14096"/>
            </a:xfrm>
            <a:custGeom>
              <a:avLst/>
              <a:gdLst/>
              <a:ahLst/>
              <a:cxnLst/>
              <a:rect l="l" t="t" r="r" b="b"/>
              <a:pathLst>
                <a:path w="14096" h="14096" extrusionOk="0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54" name="Google Shape;254;p2"/>
            <p:cNvSpPr/>
            <p:nvPr/>
          </p:nvSpPr>
          <p:spPr>
            <a:xfrm>
              <a:off x="6385260" y="3185433"/>
              <a:ext cx="14096" cy="14096"/>
            </a:xfrm>
            <a:custGeom>
              <a:avLst/>
              <a:gdLst/>
              <a:ahLst/>
              <a:cxnLst/>
              <a:rect l="l" t="t" r="r" b="b"/>
              <a:pathLst>
                <a:path w="14096" h="14096" extrusionOk="0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55" name="Google Shape;255;p2"/>
            <p:cNvSpPr/>
            <p:nvPr/>
          </p:nvSpPr>
          <p:spPr>
            <a:xfrm>
              <a:off x="6444410" y="3185432"/>
              <a:ext cx="14096" cy="14097"/>
            </a:xfrm>
            <a:custGeom>
              <a:avLst/>
              <a:gdLst/>
              <a:ahLst/>
              <a:cxnLst/>
              <a:rect l="l" t="t" r="r" b="b"/>
              <a:pathLst>
                <a:path w="14096" h="14097" extrusionOk="0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56" name="Google Shape;256;p2"/>
            <p:cNvSpPr/>
            <p:nvPr/>
          </p:nvSpPr>
          <p:spPr>
            <a:xfrm>
              <a:off x="6148469" y="3244676"/>
              <a:ext cx="14097" cy="14099"/>
            </a:xfrm>
            <a:custGeom>
              <a:avLst/>
              <a:gdLst/>
              <a:ahLst/>
              <a:cxnLst/>
              <a:rect l="l" t="t" r="r" b="b"/>
              <a:pathLst>
                <a:path w="14097" h="14099" extrusionOk="0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57" name="Google Shape;257;p2"/>
            <p:cNvSpPr/>
            <p:nvPr/>
          </p:nvSpPr>
          <p:spPr>
            <a:xfrm>
              <a:off x="6207620" y="3244676"/>
              <a:ext cx="14096" cy="14099"/>
            </a:xfrm>
            <a:custGeom>
              <a:avLst/>
              <a:gdLst/>
              <a:ahLst/>
              <a:cxnLst/>
              <a:rect l="l" t="t" r="r" b="b"/>
              <a:pathLst>
                <a:path w="14096" h="14099" extrusionOk="0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58" name="Google Shape;258;p2"/>
            <p:cNvSpPr/>
            <p:nvPr/>
          </p:nvSpPr>
          <p:spPr>
            <a:xfrm>
              <a:off x="6266865" y="3244676"/>
              <a:ext cx="14096" cy="14099"/>
            </a:xfrm>
            <a:custGeom>
              <a:avLst/>
              <a:gdLst/>
              <a:ahLst/>
              <a:cxnLst/>
              <a:rect l="l" t="t" r="r" b="b"/>
              <a:pathLst>
                <a:path w="14096" h="14099" extrusionOk="0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59" name="Google Shape;259;p2"/>
            <p:cNvSpPr/>
            <p:nvPr/>
          </p:nvSpPr>
          <p:spPr>
            <a:xfrm>
              <a:off x="6326014" y="3244676"/>
              <a:ext cx="14096" cy="14099"/>
            </a:xfrm>
            <a:custGeom>
              <a:avLst/>
              <a:gdLst/>
              <a:ahLst/>
              <a:cxnLst/>
              <a:rect l="l" t="t" r="r" b="b"/>
              <a:pathLst>
                <a:path w="14096" h="14099" extrusionOk="0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60" name="Google Shape;260;p2"/>
            <p:cNvSpPr/>
            <p:nvPr/>
          </p:nvSpPr>
          <p:spPr>
            <a:xfrm>
              <a:off x="6385260" y="3244676"/>
              <a:ext cx="14096" cy="14099"/>
            </a:xfrm>
            <a:custGeom>
              <a:avLst/>
              <a:gdLst/>
              <a:ahLst/>
              <a:cxnLst/>
              <a:rect l="l" t="t" r="r" b="b"/>
              <a:pathLst>
                <a:path w="14096" h="14099" extrusionOk="0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61" name="Google Shape;261;p2"/>
            <p:cNvSpPr/>
            <p:nvPr/>
          </p:nvSpPr>
          <p:spPr>
            <a:xfrm>
              <a:off x="6444410" y="3244679"/>
              <a:ext cx="14096" cy="14096"/>
            </a:xfrm>
            <a:custGeom>
              <a:avLst/>
              <a:gdLst/>
              <a:ahLst/>
              <a:cxnLst/>
              <a:rect l="l" t="t" r="r" b="b"/>
              <a:pathLst>
                <a:path w="14096" h="14096" extrusionOk="0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62" name="Google Shape;262;p2"/>
            <p:cNvSpPr/>
            <p:nvPr/>
          </p:nvSpPr>
          <p:spPr>
            <a:xfrm>
              <a:off x="6148469" y="3303829"/>
              <a:ext cx="14097" cy="14096"/>
            </a:xfrm>
            <a:custGeom>
              <a:avLst/>
              <a:gdLst/>
              <a:ahLst/>
              <a:cxnLst/>
              <a:rect l="l" t="t" r="r" b="b"/>
              <a:pathLst>
                <a:path w="14097" h="14096" extrusionOk="0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63" name="Google Shape;263;p2"/>
            <p:cNvSpPr/>
            <p:nvPr/>
          </p:nvSpPr>
          <p:spPr>
            <a:xfrm>
              <a:off x="6207620" y="3303829"/>
              <a:ext cx="14096" cy="14096"/>
            </a:xfrm>
            <a:custGeom>
              <a:avLst/>
              <a:gdLst/>
              <a:ahLst/>
              <a:cxnLst/>
              <a:rect l="l" t="t" r="r" b="b"/>
              <a:pathLst>
                <a:path w="14096" h="14096" extrusionOk="0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64" name="Google Shape;264;p2"/>
            <p:cNvSpPr/>
            <p:nvPr/>
          </p:nvSpPr>
          <p:spPr>
            <a:xfrm>
              <a:off x="6266865" y="3303829"/>
              <a:ext cx="14096" cy="14096"/>
            </a:xfrm>
            <a:custGeom>
              <a:avLst/>
              <a:gdLst/>
              <a:ahLst/>
              <a:cxnLst/>
              <a:rect l="l" t="t" r="r" b="b"/>
              <a:pathLst>
                <a:path w="14096" h="14096" extrusionOk="0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65" name="Google Shape;265;p2"/>
            <p:cNvSpPr/>
            <p:nvPr/>
          </p:nvSpPr>
          <p:spPr>
            <a:xfrm>
              <a:off x="6326014" y="3303829"/>
              <a:ext cx="14096" cy="14096"/>
            </a:xfrm>
            <a:custGeom>
              <a:avLst/>
              <a:gdLst/>
              <a:ahLst/>
              <a:cxnLst/>
              <a:rect l="l" t="t" r="r" b="b"/>
              <a:pathLst>
                <a:path w="14096" h="14096" extrusionOk="0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66" name="Google Shape;266;p2"/>
            <p:cNvSpPr/>
            <p:nvPr/>
          </p:nvSpPr>
          <p:spPr>
            <a:xfrm>
              <a:off x="6385260" y="3303829"/>
              <a:ext cx="14096" cy="14096"/>
            </a:xfrm>
            <a:custGeom>
              <a:avLst/>
              <a:gdLst/>
              <a:ahLst/>
              <a:cxnLst/>
              <a:rect l="l" t="t" r="r" b="b"/>
              <a:pathLst>
                <a:path w="14096" h="14096" extrusionOk="0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67" name="Google Shape;267;p2"/>
            <p:cNvSpPr/>
            <p:nvPr/>
          </p:nvSpPr>
          <p:spPr>
            <a:xfrm>
              <a:off x="6444410" y="3303829"/>
              <a:ext cx="14096" cy="14096"/>
            </a:xfrm>
            <a:custGeom>
              <a:avLst/>
              <a:gdLst/>
              <a:ahLst/>
              <a:cxnLst/>
              <a:rect l="l" t="t" r="r" b="b"/>
              <a:pathLst>
                <a:path w="14096" h="14096" extrusionOk="0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68" name="Google Shape;268;p2"/>
            <p:cNvSpPr/>
            <p:nvPr/>
          </p:nvSpPr>
          <p:spPr>
            <a:xfrm>
              <a:off x="6148469" y="3363072"/>
              <a:ext cx="14097" cy="14099"/>
            </a:xfrm>
            <a:custGeom>
              <a:avLst/>
              <a:gdLst/>
              <a:ahLst/>
              <a:cxnLst/>
              <a:rect l="l" t="t" r="r" b="b"/>
              <a:pathLst>
                <a:path w="14097" h="14099" extrusionOk="0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69" name="Google Shape;269;p2"/>
            <p:cNvSpPr/>
            <p:nvPr/>
          </p:nvSpPr>
          <p:spPr>
            <a:xfrm>
              <a:off x="6207620" y="3363072"/>
              <a:ext cx="14096" cy="14099"/>
            </a:xfrm>
            <a:custGeom>
              <a:avLst/>
              <a:gdLst/>
              <a:ahLst/>
              <a:cxnLst/>
              <a:rect l="l" t="t" r="r" b="b"/>
              <a:pathLst>
                <a:path w="14096" h="14099" extrusionOk="0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70" name="Google Shape;270;p2"/>
            <p:cNvSpPr/>
            <p:nvPr/>
          </p:nvSpPr>
          <p:spPr>
            <a:xfrm>
              <a:off x="6266865" y="3363072"/>
              <a:ext cx="14096" cy="14099"/>
            </a:xfrm>
            <a:custGeom>
              <a:avLst/>
              <a:gdLst/>
              <a:ahLst/>
              <a:cxnLst/>
              <a:rect l="l" t="t" r="r" b="b"/>
              <a:pathLst>
                <a:path w="14096" h="14099" extrusionOk="0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71" name="Google Shape;271;p2"/>
            <p:cNvSpPr/>
            <p:nvPr/>
          </p:nvSpPr>
          <p:spPr>
            <a:xfrm>
              <a:off x="6326014" y="3363072"/>
              <a:ext cx="14096" cy="14099"/>
            </a:xfrm>
            <a:custGeom>
              <a:avLst/>
              <a:gdLst/>
              <a:ahLst/>
              <a:cxnLst/>
              <a:rect l="l" t="t" r="r" b="b"/>
              <a:pathLst>
                <a:path w="14096" h="14099" extrusionOk="0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72" name="Google Shape;272;p2"/>
            <p:cNvSpPr/>
            <p:nvPr/>
          </p:nvSpPr>
          <p:spPr>
            <a:xfrm>
              <a:off x="6385260" y="3363072"/>
              <a:ext cx="14096" cy="14099"/>
            </a:xfrm>
            <a:custGeom>
              <a:avLst/>
              <a:gdLst/>
              <a:ahLst/>
              <a:cxnLst/>
              <a:rect l="l" t="t" r="r" b="b"/>
              <a:pathLst>
                <a:path w="14096" h="14099" extrusionOk="0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73" name="Google Shape;273;p2"/>
            <p:cNvSpPr/>
            <p:nvPr/>
          </p:nvSpPr>
          <p:spPr>
            <a:xfrm>
              <a:off x="6444410" y="3363074"/>
              <a:ext cx="14096" cy="14097"/>
            </a:xfrm>
            <a:custGeom>
              <a:avLst/>
              <a:gdLst/>
              <a:ahLst/>
              <a:cxnLst/>
              <a:rect l="l" t="t" r="r" b="b"/>
              <a:pathLst>
                <a:path w="14096" h="14097" extrusionOk="0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74" name="Google Shape;274;p2"/>
            <p:cNvSpPr/>
            <p:nvPr/>
          </p:nvSpPr>
          <p:spPr>
            <a:xfrm>
              <a:off x="6148469" y="3422225"/>
              <a:ext cx="14097" cy="14096"/>
            </a:xfrm>
            <a:custGeom>
              <a:avLst/>
              <a:gdLst/>
              <a:ahLst/>
              <a:cxnLst/>
              <a:rect l="l" t="t" r="r" b="b"/>
              <a:pathLst>
                <a:path w="14097" h="14096" extrusionOk="0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75" name="Google Shape;275;p2"/>
            <p:cNvSpPr/>
            <p:nvPr/>
          </p:nvSpPr>
          <p:spPr>
            <a:xfrm>
              <a:off x="6207620" y="3422225"/>
              <a:ext cx="14096" cy="14096"/>
            </a:xfrm>
            <a:custGeom>
              <a:avLst/>
              <a:gdLst/>
              <a:ahLst/>
              <a:cxnLst/>
              <a:rect l="l" t="t" r="r" b="b"/>
              <a:pathLst>
                <a:path w="14096" h="14096" extrusionOk="0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76" name="Google Shape;276;p2"/>
            <p:cNvSpPr/>
            <p:nvPr/>
          </p:nvSpPr>
          <p:spPr>
            <a:xfrm>
              <a:off x="6266865" y="3422225"/>
              <a:ext cx="14096" cy="14096"/>
            </a:xfrm>
            <a:custGeom>
              <a:avLst/>
              <a:gdLst/>
              <a:ahLst/>
              <a:cxnLst/>
              <a:rect l="l" t="t" r="r" b="b"/>
              <a:pathLst>
                <a:path w="14096" h="14096" extrusionOk="0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77" name="Google Shape;277;p2"/>
            <p:cNvSpPr/>
            <p:nvPr/>
          </p:nvSpPr>
          <p:spPr>
            <a:xfrm>
              <a:off x="6326014" y="3422225"/>
              <a:ext cx="14096" cy="14096"/>
            </a:xfrm>
            <a:custGeom>
              <a:avLst/>
              <a:gdLst/>
              <a:ahLst/>
              <a:cxnLst/>
              <a:rect l="l" t="t" r="r" b="b"/>
              <a:pathLst>
                <a:path w="14096" h="14096" extrusionOk="0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78" name="Google Shape;278;p2"/>
            <p:cNvSpPr/>
            <p:nvPr/>
          </p:nvSpPr>
          <p:spPr>
            <a:xfrm>
              <a:off x="6385260" y="3422225"/>
              <a:ext cx="14096" cy="14096"/>
            </a:xfrm>
            <a:custGeom>
              <a:avLst/>
              <a:gdLst/>
              <a:ahLst/>
              <a:cxnLst/>
              <a:rect l="l" t="t" r="r" b="b"/>
              <a:pathLst>
                <a:path w="14096" h="14096" extrusionOk="0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79" name="Google Shape;279;p2"/>
            <p:cNvSpPr/>
            <p:nvPr/>
          </p:nvSpPr>
          <p:spPr>
            <a:xfrm>
              <a:off x="6444410" y="3422224"/>
              <a:ext cx="14096" cy="14096"/>
            </a:xfrm>
            <a:custGeom>
              <a:avLst/>
              <a:gdLst/>
              <a:ahLst/>
              <a:cxnLst/>
              <a:rect l="l" t="t" r="r" b="b"/>
              <a:pathLst>
                <a:path w="14096" h="14096" extrusionOk="0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80" name="Google Shape;280;p2"/>
            <p:cNvSpPr/>
            <p:nvPr/>
          </p:nvSpPr>
          <p:spPr>
            <a:xfrm>
              <a:off x="5734038" y="3481374"/>
              <a:ext cx="14192" cy="14096"/>
            </a:xfrm>
            <a:custGeom>
              <a:avLst/>
              <a:gdLst/>
              <a:ahLst/>
              <a:cxnLst/>
              <a:rect l="l" t="t" r="r" b="b"/>
              <a:pathLst>
                <a:path w="14192" h="14096" extrusionOk="0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1049"/>
                    <a:pt x="0" y="7049"/>
                  </a:cubicBezTo>
                  <a:cubicBezTo>
                    <a:pt x="0" y="3048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81" name="Google Shape;281;p2"/>
            <p:cNvSpPr/>
            <p:nvPr/>
          </p:nvSpPr>
          <p:spPr>
            <a:xfrm>
              <a:off x="5793283" y="3481374"/>
              <a:ext cx="14097" cy="14097"/>
            </a:xfrm>
            <a:custGeom>
              <a:avLst/>
              <a:gdLst/>
              <a:ahLst/>
              <a:cxnLst/>
              <a:rect l="l" t="t" r="r" b="b"/>
              <a:pathLst>
                <a:path w="14097" h="14097" extrusionOk="0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82" name="Google Shape;282;p2"/>
            <p:cNvSpPr/>
            <p:nvPr/>
          </p:nvSpPr>
          <p:spPr>
            <a:xfrm>
              <a:off x="5852433" y="3481374"/>
              <a:ext cx="14096" cy="14096"/>
            </a:xfrm>
            <a:custGeom>
              <a:avLst/>
              <a:gdLst/>
              <a:ahLst/>
              <a:cxnLst/>
              <a:rect l="l" t="t" r="r" b="b"/>
              <a:pathLst>
                <a:path w="14096" h="14096" extrusionOk="0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83" name="Google Shape;283;p2"/>
            <p:cNvSpPr/>
            <p:nvPr/>
          </p:nvSpPr>
          <p:spPr>
            <a:xfrm>
              <a:off x="5911678" y="3481374"/>
              <a:ext cx="14096" cy="14096"/>
            </a:xfrm>
            <a:custGeom>
              <a:avLst/>
              <a:gdLst/>
              <a:ahLst/>
              <a:cxnLst/>
              <a:rect l="l" t="t" r="r" b="b"/>
              <a:pathLst>
                <a:path w="14096" h="14096" extrusionOk="0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84" name="Google Shape;284;p2"/>
            <p:cNvSpPr/>
            <p:nvPr/>
          </p:nvSpPr>
          <p:spPr>
            <a:xfrm>
              <a:off x="5970828" y="3481374"/>
              <a:ext cx="14096" cy="14096"/>
            </a:xfrm>
            <a:custGeom>
              <a:avLst/>
              <a:gdLst/>
              <a:ahLst/>
              <a:cxnLst/>
              <a:rect l="l" t="t" r="r" b="b"/>
              <a:pathLst>
                <a:path w="14096" h="14096" extrusionOk="0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85" name="Google Shape;285;p2"/>
            <p:cNvSpPr/>
            <p:nvPr/>
          </p:nvSpPr>
          <p:spPr>
            <a:xfrm>
              <a:off x="6030074" y="3481374"/>
              <a:ext cx="14097" cy="14097"/>
            </a:xfrm>
            <a:custGeom>
              <a:avLst/>
              <a:gdLst/>
              <a:ahLst/>
              <a:cxnLst/>
              <a:rect l="l" t="t" r="r" b="b"/>
              <a:pathLst>
                <a:path w="14097" h="14097" extrusionOk="0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86" name="Google Shape;286;p2"/>
            <p:cNvSpPr/>
            <p:nvPr/>
          </p:nvSpPr>
          <p:spPr>
            <a:xfrm>
              <a:off x="6089224" y="3481374"/>
              <a:ext cx="14096" cy="14096"/>
            </a:xfrm>
            <a:custGeom>
              <a:avLst/>
              <a:gdLst/>
              <a:ahLst/>
              <a:cxnLst/>
              <a:rect l="l" t="t" r="r" b="b"/>
              <a:pathLst>
                <a:path w="14096" h="14096" extrusionOk="0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87" name="Google Shape;287;p2"/>
            <p:cNvSpPr/>
            <p:nvPr/>
          </p:nvSpPr>
          <p:spPr>
            <a:xfrm>
              <a:off x="5734038" y="3540620"/>
              <a:ext cx="14192" cy="14096"/>
            </a:xfrm>
            <a:custGeom>
              <a:avLst/>
              <a:gdLst/>
              <a:ahLst/>
              <a:cxnLst/>
              <a:rect l="l" t="t" r="r" b="b"/>
              <a:pathLst>
                <a:path w="14192" h="14096" extrusionOk="0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88" name="Google Shape;288;p2"/>
            <p:cNvSpPr/>
            <p:nvPr/>
          </p:nvSpPr>
          <p:spPr>
            <a:xfrm>
              <a:off x="5793283" y="3540620"/>
              <a:ext cx="14097" cy="14097"/>
            </a:xfrm>
            <a:custGeom>
              <a:avLst/>
              <a:gdLst/>
              <a:ahLst/>
              <a:cxnLst/>
              <a:rect l="l" t="t" r="r" b="b"/>
              <a:pathLst>
                <a:path w="14097" h="14097" extrusionOk="0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89" name="Google Shape;289;p2"/>
            <p:cNvSpPr/>
            <p:nvPr/>
          </p:nvSpPr>
          <p:spPr>
            <a:xfrm>
              <a:off x="5852433" y="3540620"/>
              <a:ext cx="14096" cy="14096"/>
            </a:xfrm>
            <a:custGeom>
              <a:avLst/>
              <a:gdLst/>
              <a:ahLst/>
              <a:cxnLst/>
              <a:rect l="l" t="t" r="r" b="b"/>
              <a:pathLst>
                <a:path w="14096" h="14096" extrusionOk="0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90" name="Google Shape;290;p2"/>
            <p:cNvSpPr/>
            <p:nvPr/>
          </p:nvSpPr>
          <p:spPr>
            <a:xfrm>
              <a:off x="5911678" y="3540620"/>
              <a:ext cx="14096" cy="14096"/>
            </a:xfrm>
            <a:custGeom>
              <a:avLst/>
              <a:gdLst/>
              <a:ahLst/>
              <a:cxnLst/>
              <a:rect l="l" t="t" r="r" b="b"/>
              <a:pathLst>
                <a:path w="14096" h="14096" extrusionOk="0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91" name="Google Shape;291;p2"/>
            <p:cNvSpPr/>
            <p:nvPr/>
          </p:nvSpPr>
          <p:spPr>
            <a:xfrm>
              <a:off x="5970828" y="3540620"/>
              <a:ext cx="14096" cy="14096"/>
            </a:xfrm>
            <a:custGeom>
              <a:avLst/>
              <a:gdLst/>
              <a:ahLst/>
              <a:cxnLst/>
              <a:rect l="l" t="t" r="r" b="b"/>
              <a:pathLst>
                <a:path w="14096" h="14096" extrusionOk="0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92" name="Google Shape;292;p2"/>
            <p:cNvSpPr/>
            <p:nvPr/>
          </p:nvSpPr>
          <p:spPr>
            <a:xfrm>
              <a:off x="6030074" y="3540620"/>
              <a:ext cx="14097" cy="14097"/>
            </a:xfrm>
            <a:custGeom>
              <a:avLst/>
              <a:gdLst/>
              <a:ahLst/>
              <a:cxnLst/>
              <a:rect l="l" t="t" r="r" b="b"/>
              <a:pathLst>
                <a:path w="14097" h="14097" extrusionOk="0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93" name="Google Shape;293;p2"/>
            <p:cNvSpPr/>
            <p:nvPr/>
          </p:nvSpPr>
          <p:spPr>
            <a:xfrm>
              <a:off x="6089224" y="3540620"/>
              <a:ext cx="14096" cy="14096"/>
            </a:xfrm>
            <a:custGeom>
              <a:avLst/>
              <a:gdLst/>
              <a:ahLst/>
              <a:cxnLst/>
              <a:rect l="l" t="t" r="r" b="b"/>
              <a:pathLst>
                <a:path w="14096" h="14096" extrusionOk="0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94" name="Google Shape;294;p2"/>
            <p:cNvSpPr/>
            <p:nvPr/>
          </p:nvSpPr>
          <p:spPr>
            <a:xfrm>
              <a:off x="5734038" y="3599770"/>
              <a:ext cx="14192" cy="14096"/>
            </a:xfrm>
            <a:custGeom>
              <a:avLst/>
              <a:gdLst/>
              <a:ahLst/>
              <a:cxnLst/>
              <a:rect l="l" t="t" r="r" b="b"/>
              <a:pathLst>
                <a:path w="14192" h="14096" extrusionOk="0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95" name="Google Shape;295;p2"/>
            <p:cNvSpPr/>
            <p:nvPr/>
          </p:nvSpPr>
          <p:spPr>
            <a:xfrm>
              <a:off x="5793283" y="3599770"/>
              <a:ext cx="14097" cy="14096"/>
            </a:xfrm>
            <a:custGeom>
              <a:avLst/>
              <a:gdLst/>
              <a:ahLst/>
              <a:cxnLst/>
              <a:rect l="l" t="t" r="r" b="b"/>
              <a:pathLst>
                <a:path w="14097" h="14096" extrusionOk="0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96" name="Google Shape;296;p2"/>
            <p:cNvSpPr/>
            <p:nvPr/>
          </p:nvSpPr>
          <p:spPr>
            <a:xfrm>
              <a:off x="5852433" y="3599770"/>
              <a:ext cx="14096" cy="14096"/>
            </a:xfrm>
            <a:custGeom>
              <a:avLst/>
              <a:gdLst/>
              <a:ahLst/>
              <a:cxnLst/>
              <a:rect l="l" t="t" r="r" b="b"/>
              <a:pathLst>
                <a:path w="14096" h="14096" extrusionOk="0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97" name="Google Shape;297;p2"/>
            <p:cNvSpPr/>
            <p:nvPr/>
          </p:nvSpPr>
          <p:spPr>
            <a:xfrm>
              <a:off x="5911678" y="3599770"/>
              <a:ext cx="14096" cy="14096"/>
            </a:xfrm>
            <a:custGeom>
              <a:avLst/>
              <a:gdLst/>
              <a:ahLst/>
              <a:cxnLst/>
              <a:rect l="l" t="t" r="r" b="b"/>
              <a:pathLst>
                <a:path w="14096" h="14096" extrusionOk="0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98" name="Google Shape;298;p2"/>
            <p:cNvSpPr/>
            <p:nvPr/>
          </p:nvSpPr>
          <p:spPr>
            <a:xfrm>
              <a:off x="5970828" y="3599770"/>
              <a:ext cx="14096" cy="14096"/>
            </a:xfrm>
            <a:custGeom>
              <a:avLst/>
              <a:gdLst/>
              <a:ahLst/>
              <a:cxnLst/>
              <a:rect l="l" t="t" r="r" b="b"/>
              <a:pathLst>
                <a:path w="14096" h="14096" extrusionOk="0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299" name="Google Shape;299;p2"/>
            <p:cNvSpPr/>
            <p:nvPr/>
          </p:nvSpPr>
          <p:spPr>
            <a:xfrm>
              <a:off x="6030073" y="3599770"/>
              <a:ext cx="14097" cy="14096"/>
            </a:xfrm>
            <a:custGeom>
              <a:avLst/>
              <a:gdLst/>
              <a:ahLst/>
              <a:cxnLst/>
              <a:rect l="l" t="t" r="r" b="b"/>
              <a:pathLst>
                <a:path w="14097" h="14096" extrusionOk="0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00" name="Google Shape;300;p2"/>
            <p:cNvSpPr/>
            <p:nvPr/>
          </p:nvSpPr>
          <p:spPr>
            <a:xfrm>
              <a:off x="6089224" y="3599770"/>
              <a:ext cx="14096" cy="14096"/>
            </a:xfrm>
            <a:custGeom>
              <a:avLst/>
              <a:gdLst/>
              <a:ahLst/>
              <a:cxnLst/>
              <a:rect l="l" t="t" r="r" b="b"/>
              <a:pathLst>
                <a:path w="14096" h="14096" extrusionOk="0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01" name="Google Shape;301;p2"/>
            <p:cNvSpPr/>
            <p:nvPr/>
          </p:nvSpPr>
          <p:spPr>
            <a:xfrm>
              <a:off x="5734037" y="3659014"/>
              <a:ext cx="14192" cy="14096"/>
            </a:xfrm>
            <a:custGeom>
              <a:avLst/>
              <a:gdLst/>
              <a:ahLst/>
              <a:cxnLst/>
              <a:rect l="l" t="t" r="r" b="b"/>
              <a:pathLst>
                <a:path w="14192" h="14096" extrusionOk="0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02" name="Google Shape;302;p2"/>
            <p:cNvSpPr/>
            <p:nvPr/>
          </p:nvSpPr>
          <p:spPr>
            <a:xfrm>
              <a:off x="5793282" y="3659014"/>
              <a:ext cx="14097" cy="14096"/>
            </a:xfrm>
            <a:custGeom>
              <a:avLst/>
              <a:gdLst/>
              <a:ahLst/>
              <a:cxnLst/>
              <a:rect l="l" t="t" r="r" b="b"/>
              <a:pathLst>
                <a:path w="14097" h="14096" extrusionOk="0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03" name="Google Shape;303;p2"/>
            <p:cNvSpPr/>
            <p:nvPr/>
          </p:nvSpPr>
          <p:spPr>
            <a:xfrm>
              <a:off x="5852432" y="3659014"/>
              <a:ext cx="14096" cy="14096"/>
            </a:xfrm>
            <a:custGeom>
              <a:avLst/>
              <a:gdLst/>
              <a:ahLst/>
              <a:cxnLst/>
              <a:rect l="l" t="t" r="r" b="b"/>
              <a:pathLst>
                <a:path w="14096" h="14096" extrusionOk="0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04" name="Google Shape;304;p2"/>
            <p:cNvSpPr/>
            <p:nvPr/>
          </p:nvSpPr>
          <p:spPr>
            <a:xfrm>
              <a:off x="5911678" y="3659014"/>
              <a:ext cx="14096" cy="14096"/>
            </a:xfrm>
            <a:custGeom>
              <a:avLst/>
              <a:gdLst/>
              <a:ahLst/>
              <a:cxnLst/>
              <a:rect l="l" t="t" r="r" b="b"/>
              <a:pathLst>
                <a:path w="14096" h="14096" extrusionOk="0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05" name="Google Shape;305;p2"/>
            <p:cNvSpPr/>
            <p:nvPr/>
          </p:nvSpPr>
          <p:spPr>
            <a:xfrm>
              <a:off x="5970828" y="3659014"/>
              <a:ext cx="14096" cy="14096"/>
            </a:xfrm>
            <a:custGeom>
              <a:avLst/>
              <a:gdLst/>
              <a:ahLst/>
              <a:cxnLst/>
              <a:rect l="l" t="t" r="r" b="b"/>
              <a:pathLst>
                <a:path w="14096" h="14096" extrusionOk="0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06" name="Google Shape;306;p2"/>
            <p:cNvSpPr/>
            <p:nvPr/>
          </p:nvSpPr>
          <p:spPr>
            <a:xfrm>
              <a:off x="6030073" y="3659014"/>
              <a:ext cx="14097" cy="14096"/>
            </a:xfrm>
            <a:custGeom>
              <a:avLst/>
              <a:gdLst/>
              <a:ahLst/>
              <a:cxnLst/>
              <a:rect l="l" t="t" r="r" b="b"/>
              <a:pathLst>
                <a:path w="14097" h="14096" extrusionOk="0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07" name="Google Shape;307;p2"/>
            <p:cNvSpPr/>
            <p:nvPr/>
          </p:nvSpPr>
          <p:spPr>
            <a:xfrm>
              <a:off x="6089224" y="3659014"/>
              <a:ext cx="14096" cy="14096"/>
            </a:xfrm>
            <a:custGeom>
              <a:avLst/>
              <a:gdLst/>
              <a:ahLst/>
              <a:cxnLst/>
              <a:rect l="l" t="t" r="r" b="b"/>
              <a:pathLst>
                <a:path w="14096" h="14096" extrusionOk="0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08" name="Google Shape;308;p2"/>
            <p:cNvSpPr/>
            <p:nvPr/>
          </p:nvSpPr>
          <p:spPr>
            <a:xfrm>
              <a:off x="5734039" y="3718165"/>
              <a:ext cx="14192" cy="14096"/>
            </a:xfrm>
            <a:custGeom>
              <a:avLst/>
              <a:gdLst/>
              <a:ahLst/>
              <a:cxnLst/>
              <a:rect l="l" t="t" r="r" b="b"/>
              <a:pathLst>
                <a:path w="14192" h="14096" extrusionOk="0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09" name="Google Shape;309;p2"/>
            <p:cNvSpPr/>
            <p:nvPr/>
          </p:nvSpPr>
          <p:spPr>
            <a:xfrm>
              <a:off x="5793284" y="3718165"/>
              <a:ext cx="14097" cy="14096"/>
            </a:xfrm>
            <a:custGeom>
              <a:avLst/>
              <a:gdLst/>
              <a:ahLst/>
              <a:cxnLst/>
              <a:rect l="l" t="t" r="r" b="b"/>
              <a:pathLst>
                <a:path w="14097" h="14096" extrusionOk="0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10" name="Google Shape;310;p2"/>
            <p:cNvSpPr/>
            <p:nvPr/>
          </p:nvSpPr>
          <p:spPr>
            <a:xfrm>
              <a:off x="5852434" y="3718165"/>
              <a:ext cx="14096" cy="14096"/>
            </a:xfrm>
            <a:custGeom>
              <a:avLst/>
              <a:gdLst/>
              <a:ahLst/>
              <a:cxnLst/>
              <a:rect l="l" t="t" r="r" b="b"/>
              <a:pathLst>
                <a:path w="14096" h="14096" extrusionOk="0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11" name="Google Shape;311;p2"/>
            <p:cNvSpPr/>
            <p:nvPr/>
          </p:nvSpPr>
          <p:spPr>
            <a:xfrm>
              <a:off x="5911679" y="3718165"/>
              <a:ext cx="14096" cy="14096"/>
            </a:xfrm>
            <a:custGeom>
              <a:avLst/>
              <a:gdLst/>
              <a:ahLst/>
              <a:cxnLst/>
              <a:rect l="l" t="t" r="r" b="b"/>
              <a:pathLst>
                <a:path w="14096" h="14096" extrusionOk="0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12" name="Google Shape;312;p2"/>
            <p:cNvSpPr/>
            <p:nvPr/>
          </p:nvSpPr>
          <p:spPr>
            <a:xfrm>
              <a:off x="5970829" y="3718165"/>
              <a:ext cx="14096" cy="14096"/>
            </a:xfrm>
            <a:custGeom>
              <a:avLst/>
              <a:gdLst/>
              <a:ahLst/>
              <a:cxnLst/>
              <a:rect l="l" t="t" r="r" b="b"/>
              <a:pathLst>
                <a:path w="14096" h="14096" extrusionOk="0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13" name="Google Shape;313;p2"/>
            <p:cNvSpPr/>
            <p:nvPr/>
          </p:nvSpPr>
          <p:spPr>
            <a:xfrm>
              <a:off x="6030074" y="3718165"/>
              <a:ext cx="14097" cy="14096"/>
            </a:xfrm>
            <a:custGeom>
              <a:avLst/>
              <a:gdLst/>
              <a:ahLst/>
              <a:cxnLst/>
              <a:rect l="l" t="t" r="r" b="b"/>
              <a:pathLst>
                <a:path w="14097" h="14096" extrusionOk="0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14" name="Google Shape;314;p2"/>
            <p:cNvSpPr/>
            <p:nvPr/>
          </p:nvSpPr>
          <p:spPr>
            <a:xfrm>
              <a:off x="6089225" y="3718165"/>
              <a:ext cx="14096" cy="14096"/>
            </a:xfrm>
            <a:custGeom>
              <a:avLst/>
              <a:gdLst/>
              <a:ahLst/>
              <a:cxnLst/>
              <a:rect l="l" t="t" r="r" b="b"/>
              <a:pathLst>
                <a:path w="14096" h="14096" extrusionOk="0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15" name="Google Shape;315;p2"/>
            <p:cNvSpPr/>
            <p:nvPr/>
          </p:nvSpPr>
          <p:spPr>
            <a:xfrm>
              <a:off x="5734040" y="3777410"/>
              <a:ext cx="14192" cy="14096"/>
            </a:xfrm>
            <a:custGeom>
              <a:avLst/>
              <a:gdLst/>
              <a:ahLst/>
              <a:cxnLst/>
              <a:rect l="l" t="t" r="r" b="b"/>
              <a:pathLst>
                <a:path w="14192" h="14096" extrusionOk="0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16" name="Google Shape;316;p2"/>
            <p:cNvSpPr/>
            <p:nvPr/>
          </p:nvSpPr>
          <p:spPr>
            <a:xfrm>
              <a:off x="5793285" y="3777410"/>
              <a:ext cx="14097" cy="14096"/>
            </a:xfrm>
            <a:custGeom>
              <a:avLst/>
              <a:gdLst/>
              <a:ahLst/>
              <a:cxnLst/>
              <a:rect l="l" t="t" r="r" b="b"/>
              <a:pathLst>
                <a:path w="14097" h="14096" extrusionOk="0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17" name="Google Shape;317;p2"/>
            <p:cNvSpPr/>
            <p:nvPr/>
          </p:nvSpPr>
          <p:spPr>
            <a:xfrm>
              <a:off x="5852436" y="3777408"/>
              <a:ext cx="14096" cy="14099"/>
            </a:xfrm>
            <a:custGeom>
              <a:avLst/>
              <a:gdLst/>
              <a:ahLst/>
              <a:cxnLst/>
              <a:rect l="l" t="t" r="r" b="b"/>
              <a:pathLst>
                <a:path w="14096" h="14099" extrusionOk="0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18" name="Google Shape;318;p2"/>
            <p:cNvSpPr/>
            <p:nvPr/>
          </p:nvSpPr>
          <p:spPr>
            <a:xfrm>
              <a:off x="5911683" y="3777408"/>
              <a:ext cx="14096" cy="14099"/>
            </a:xfrm>
            <a:custGeom>
              <a:avLst/>
              <a:gdLst/>
              <a:ahLst/>
              <a:cxnLst/>
              <a:rect l="l" t="t" r="r" b="b"/>
              <a:pathLst>
                <a:path w="14096" h="14099" extrusionOk="0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19" name="Google Shape;319;p2"/>
            <p:cNvSpPr/>
            <p:nvPr/>
          </p:nvSpPr>
          <p:spPr>
            <a:xfrm>
              <a:off x="5970835" y="3777408"/>
              <a:ext cx="14096" cy="14099"/>
            </a:xfrm>
            <a:custGeom>
              <a:avLst/>
              <a:gdLst/>
              <a:ahLst/>
              <a:cxnLst/>
              <a:rect l="l" t="t" r="r" b="b"/>
              <a:pathLst>
                <a:path w="14096" h="14099" extrusionOk="0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20" name="Google Shape;320;p2"/>
            <p:cNvSpPr/>
            <p:nvPr/>
          </p:nvSpPr>
          <p:spPr>
            <a:xfrm>
              <a:off x="6030082" y="3777410"/>
              <a:ext cx="14097" cy="14096"/>
            </a:xfrm>
            <a:custGeom>
              <a:avLst/>
              <a:gdLst/>
              <a:ahLst/>
              <a:cxnLst/>
              <a:rect l="l" t="t" r="r" b="b"/>
              <a:pathLst>
                <a:path w="14097" h="14096" extrusionOk="0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21" name="Google Shape;321;p2"/>
            <p:cNvSpPr/>
            <p:nvPr/>
          </p:nvSpPr>
          <p:spPr>
            <a:xfrm>
              <a:off x="6089231" y="3777408"/>
              <a:ext cx="14096" cy="14099"/>
            </a:xfrm>
            <a:custGeom>
              <a:avLst/>
              <a:gdLst/>
              <a:ahLst/>
              <a:cxnLst/>
              <a:rect l="l" t="t" r="r" b="b"/>
              <a:pathLst>
                <a:path w="14096" h="14099" extrusionOk="0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22" name="Google Shape;322;p2"/>
            <p:cNvSpPr/>
            <p:nvPr/>
          </p:nvSpPr>
          <p:spPr>
            <a:xfrm>
              <a:off x="6148476" y="3481374"/>
              <a:ext cx="14097" cy="14096"/>
            </a:xfrm>
            <a:custGeom>
              <a:avLst/>
              <a:gdLst/>
              <a:ahLst/>
              <a:cxnLst/>
              <a:rect l="l" t="t" r="r" b="b"/>
              <a:pathLst>
                <a:path w="14097" h="14096" extrusionOk="0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23" name="Google Shape;323;p2"/>
            <p:cNvSpPr/>
            <p:nvPr/>
          </p:nvSpPr>
          <p:spPr>
            <a:xfrm>
              <a:off x="6207627" y="3481374"/>
              <a:ext cx="14096" cy="14096"/>
            </a:xfrm>
            <a:custGeom>
              <a:avLst/>
              <a:gdLst/>
              <a:ahLst/>
              <a:cxnLst/>
              <a:rect l="l" t="t" r="r" b="b"/>
              <a:pathLst>
                <a:path w="14096" h="14096" extrusionOk="0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24" name="Google Shape;324;p2"/>
            <p:cNvSpPr/>
            <p:nvPr/>
          </p:nvSpPr>
          <p:spPr>
            <a:xfrm>
              <a:off x="6266872" y="3481374"/>
              <a:ext cx="14096" cy="14096"/>
            </a:xfrm>
            <a:custGeom>
              <a:avLst/>
              <a:gdLst/>
              <a:ahLst/>
              <a:cxnLst/>
              <a:rect l="l" t="t" r="r" b="b"/>
              <a:pathLst>
                <a:path w="14096" h="14096" extrusionOk="0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25" name="Google Shape;325;p2"/>
            <p:cNvSpPr/>
            <p:nvPr/>
          </p:nvSpPr>
          <p:spPr>
            <a:xfrm>
              <a:off x="6326022" y="3481374"/>
              <a:ext cx="14096" cy="14096"/>
            </a:xfrm>
            <a:custGeom>
              <a:avLst/>
              <a:gdLst/>
              <a:ahLst/>
              <a:cxnLst/>
              <a:rect l="l" t="t" r="r" b="b"/>
              <a:pathLst>
                <a:path w="14096" h="14096" extrusionOk="0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26" name="Google Shape;326;p2"/>
            <p:cNvSpPr/>
            <p:nvPr/>
          </p:nvSpPr>
          <p:spPr>
            <a:xfrm>
              <a:off x="6385268" y="3481374"/>
              <a:ext cx="14096" cy="14096"/>
            </a:xfrm>
            <a:custGeom>
              <a:avLst/>
              <a:gdLst/>
              <a:ahLst/>
              <a:cxnLst/>
              <a:rect l="l" t="t" r="r" b="b"/>
              <a:pathLst>
                <a:path w="14096" h="14096" extrusionOk="0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27" name="Google Shape;327;p2"/>
            <p:cNvSpPr/>
            <p:nvPr/>
          </p:nvSpPr>
          <p:spPr>
            <a:xfrm>
              <a:off x="6444417" y="3481373"/>
              <a:ext cx="14096" cy="14097"/>
            </a:xfrm>
            <a:custGeom>
              <a:avLst/>
              <a:gdLst/>
              <a:ahLst/>
              <a:cxnLst/>
              <a:rect l="l" t="t" r="r" b="b"/>
              <a:pathLst>
                <a:path w="14096" h="14097" extrusionOk="0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28" name="Google Shape;328;p2"/>
            <p:cNvSpPr/>
            <p:nvPr/>
          </p:nvSpPr>
          <p:spPr>
            <a:xfrm>
              <a:off x="6148476" y="3540622"/>
              <a:ext cx="14097" cy="14096"/>
            </a:xfrm>
            <a:custGeom>
              <a:avLst/>
              <a:gdLst/>
              <a:ahLst/>
              <a:cxnLst/>
              <a:rect l="l" t="t" r="r" b="b"/>
              <a:pathLst>
                <a:path w="14097" h="14096" extrusionOk="0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29" name="Google Shape;329;p2"/>
            <p:cNvSpPr/>
            <p:nvPr/>
          </p:nvSpPr>
          <p:spPr>
            <a:xfrm>
              <a:off x="6207627" y="3540623"/>
              <a:ext cx="14096" cy="14096"/>
            </a:xfrm>
            <a:custGeom>
              <a:avLst/>
              <a:gdLst/>
              <a:ahLst/>
              <a:cxnLst/>
              <a:rect l="l" t="t" r="r" b="b"/>
              <a:pathLst>
                <a:path w="14096" h="14096" extrusionOk="0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30" name="Google Shape;330;p2"/>
            <p:cNvSpPr/>
            <p:nvPr/>
          </p:nvSpPr>
          <p:spPr>
            <a:xfrm>
              <a:off x="6266872" y="3540626"/>
              <a:ext cx="14096" cy="14096"/>
            </a:xfrm>
            <a:custGeom>
              <a:avLst/>
              <a:gdLst/>
              <a:ahLst/>
              <a:cxnLst/>
              <a:rect l="l" t="t" r="r" b="b"/>
              <a:pathLst>
                <a:path w="14096" h="14096" extrusionOk="0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31" name="Google Shape;331;p2"/>
            <p:cNvSpPr/>
            <p:nvPr/>
          </p:nvSpPr>
          <p:spPr>
            <a:xfrm>
              <a:off x="6326022" y="3540627"/>
              <a:ext cx="14096" cy="14096"/>
            </a:xfrm>
            <a:custGeom>
              <a:avLst/>
              <a:gdLst/>
              <a:ahLst/>
              <a:cxnLst/>
              <a:rect l="l" t="t" r="r" b="b"/>
              <a:pathLst>
                <a:path w="14096" h="14096" extrusionOk="0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32" name="Google Shape;332;p2"/>
            <p:cNvSpPr/>
            <p:nvPr/>
          </p:nvSpPr>
          <p:spPr>
            <a:xfrm>
              <a:off x="6385268" y="3540630"/>
              <a:ext cx="14096" cy="14096"/>
            </a:xfrm>
            <a:custGeom>
              <a:avLst/>
              <a:gdLst/>
              <a:ahLst/>
              <a:cxnLst/>
              <a:rect l="l" t="t" r="r" b="b"/>
              <a:pathLst>
                <a:path w="14096" h="14096" extrusionOk="0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33" name="Google Shape;333;p2"/>
            <p:cNvSpPr/>
            <p:nvPr/>
          </p:nvSpPr>
          <p:spPr>
            <a:xfrm>
              <a:off x="6444417" y="3540631"/>
              <a:ext cx="14096" cy="14097"/>
            </a:xfrm>
            <a:custGeom>
              <a:avLst/>
              <a:gdLst/>
              <a:ahLst/>
              <a:cxnLst/>
              <a:rect l="l" t="t" r="r" b="b"/>
              <a:pathLst>
                <a:path w="14096" h="14097" extrusionOk="0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34" name="Google Shape;334;p2"/>
            <p:cNvSpPr/>
            <p:nvPr/>
          </p:nvSpPr>
          <p:spPr>
            <a:xfrm>
              <a:off x="6148476" y="3599781"/>
              <a:ext cx="14097" cy="14096"/>
            </a:xfrm>
            <a:custGeom>
              <a:avLst/>
              <a:gdLst/>
              <a:ahLst/>
              <a:cxnLst/>
              <a:rect l="l" t="t" r="r" b="b"/>
              <a:pathLst>
                <a:path w="14097" h="14096" extrusionOk="0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35" name="Google Shape;335;p2"/>
            <p:cNvSpPr/>
            <p:nvPr/>
          </p:nvSpPr>
          <p:spPr>
            <a:xfrm>
              <a:off x="6207627" y="3599781"/>
              <a:ext cx="14096" cy="14096"/>
            </a:xfrm>
            <a:custGeom>
              <a:avLst/>
              <a:gdLst/>
              <a:ahLst/>
              <a:cxnLst/>
              <a:rect l="l" t="t" r="r" b="b"/>
              <a:pathLst>
                <a:path w="14096" h="14096" extrusionOk="0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36" name="Google Shape;336;p2"/>
            <p:cNvSpPr/>
            <p:nvPr/>
          </p:nvSpPr>
          <p:spPr>
            <a:xfrm>
              <a:off x="6266872" y="3599781"/>
              <a:ext cx="14096" cy="14096"/>
            </a:xfrm>
            <a:custGeom>
              <a:avLst/>
              <a:gdLst/>
              <a:ahLst/>
              <a:cxnLst/>
              <a:rect l="l" t="t" r="r" b="b"/>
              <a:pathLst>
                <a:path w="14096" h="14096" extrusionOk="0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37" name="Google Shape;337;p2"/>
            <p:cNvSpPr/>
            <p:nvPr/>
          </p:nvSpPr>
          <p:spPr>
            <a:xfrm>
              <a:off x="6326022" y="3599781"/>
              <a:ext cx="14096" cy="14096"/>
            </a:xfrm>
            <a:custGeom>
              <a:avLst/>
              <a:gdLst/>
              <a:ahLst/>
              <a:cxnLst/>
              <a:rect l="l" t="t" r="r" b="b"/>
              <a:pathLst>
                <a:path w="14096" h="14096" extrusionOk="0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38" name="Google Shape;338;p2"/>
            <p:cNvSpPr/>
            <p:nvPr/>
          </p:nvSpPr>
          <p:spPr>
            <a:xfrm>
              <a:off x="6385268" y="3599780"/>
              <a:ext cx="14096" cy="14096"/>
            </a:xfrm>
            <a:custGeom>
              <a:avLst/>
              <a:gdLst/>
              <a:ahLst/>
              <a:cxnLst/>
              <a:rect l="l" t="t" r="r" b="b"/>
              <a:pathLst>
                <a:path w="14096" h="14096" extrusionOk="0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39" name="Google Shape;339;p2"/>
            <p:cNvSpPr/>
            <p:nvPr/>
          </p:nvSpPr>
          <p:spPr>
            <a:xfrm>
              <a:off x="6444417" y="3599782"/>
              <a:ext cx="14096" cy="14096"/>
            </a:xfrm>
            <a:custGeom>
              <a:avLst/>
              <a:gdLst/>
              <a:ahLst/>
              <a:cxnLst/>
              <a:rect l="l" t="t" r="r" b="b"/>
              <a:pathLst>
                <a:path w="14096" h="14096" extrusionOk="0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40" name="Google Shape;340;p2"/>
            <p:cNvSpPr/>
            <p:nvPr/>
          </p:nvSpPr>
          <p:spPr>
            <a:xfrm>
              <a:off x="6148476" y="3659026"/>
              <a:ext cx="14097" cy="14096"/>
            </a:xfrm>
            <a:custGeom>
              <a:avLst/>
              <a:gdLst/>
              <a:ahLst/>
              <a:cxnLst/>
              <a:rect l="l" t="t" r="r" b="b"/>
              <a:pathLst>
                <a:path w="14097" h="14096" extrusionOk="0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41" name="Google Shape;341;p2"/>
            <p:cNvSpPr/>
            <p:nvPr/>
          </p:nvSpPr>
          <p:spPr>
            <a:xfrm>
              <a:off x="6207627" y="3659026"/>
              <a:ext cx="14096" cy="14096"/>
            </a:xfrm>
            <a:custGeom>
              <a:avLst/>
              <a:gdLst/>
              <a:ahLst/>
              <a:cxnLst/>
              <a:rect l="l" t="t" r="r" b="b"/>
              <a:pathLst>
                <a:path w="14096" h="14096" extrusionOk="0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42" name="Google Shape;342;p2"/>
            <p:cNvSpPr/>
            <p:nvPr/>
          </p:nvSpPr>
          <p:spPr>
            <a:xfrm>
              <a:off x="6266872" y="3659026"/>
              <a:ext cx="14096" cy="14096"/>
            </a:xfrm>
            <a:custGeom>
              <a:avLst/>
              <a:gdLst/>
              <a:ahLst/>
              <a:cxnLst/>
              <a:rect l="l" t="t" r="r" b="b"/>
              <a:pathLst>
                <a:path w="14096" h="14096" extrusionOk="0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43" name="Google Shape;343;p2"/>
            <p:cNvSpPr/>
            <p:nvPr/>
          </p:nvSpPr>
          <p:spPr>
            <a:xfrm>
              <a:off x="6326022" y="3659026"/>
              <a:ext cx="14096" cy="14096"/>
            </a:xfrm>
            <a:custGeom>
              <a:avLst/>
              <a:gdLst/>
              <a:ahLst/>
              <a:cxnLst/>
              <a:rect l="l" t="t" r="r" b="b"/>
              <a:pathLst>
                <a:path w="14096" h="14096" extrusionOk="0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44" name="Google Shape;344;p2"/>
            <p:cNvSpPr/>
            <p:nvPr/>
          </p:nvSpPr>
          <p:spPr>
            <a:xfrm>
              <a:off x="6385268" y="3659026"/>
              <a:ext cx="14096" cy="14096"/>
            </a:xfrm>
            <a:custGeom>
              <a:avLst/>
              <a:gdLst/>
              <a:ahLst/>
              <a:cxnLst/>
              <a:rect l="l" t="t" r="r" b="b"/>
              <a:pathLst>
                <a:path w="14096" h="14096" extrusionOk="0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45" name="Google Shape;345;p2"/>
            <p:cNvSpPr/>
            <p:nvPr/>
          </p:nvSpPr>
          <p:spPr>
            <a:xfrm>
              <a:off x="6444417" y="3659026"/>
              <a:ext cx="14096" cy="14096"/>
            </a:xfrm>
            <a:custGeom>
              <a:avLst/>
              <a:gdLst/>
              <a:ahLst/>
              <a:cxnLst/>
              <a:rect l="l" t="t" r="r" b="b"/>
              <a:pathLst>
                <a:path w="14096" h="14096" extrusionOk="0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46" name="Google Shape;346;p2"/>
            <p:cNvSpPr/>
            <p:nvPr/>
          </p:nvSpPr>
          <p:spPr>
            <a:xfrm>
              <a:off x="6148476" y="3718177"/>
              <a:ext cx="14097" cy="14096"/>
            </a:xfrm>
            <a:custGeom>
              <a:avLst/>
              <a:gdLst/>
              <a:ahLst/>
              <a:cxnLst/>
              <a:rect l="l" t="t" r="r" b="b"/>
              <a:pathLst>
                <a:path w="14097" h="14096" extrusionOk="0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47" name="Google Shape;347;p2"/>
            <p:cNvSpPr/>
            <p:nvPr/>
          </p:nvSpPr>
          <p:spPr>
            <a:xfrm>
              <a:off x="6207627" y="3718177"/>
              <a:ext cx="14096" cy="14096"/>
            </a:xfrm>
            <a:custGeom>
              <a:avLst/>
              <a:gdLst/>
              <a:ahLst/>
              <a:cxnLst/>
              <a:rect l="l" t="t" r="r" b="b"/>
              <a:pathLst>
                <a:path w="14096" h="14096" extrusionOk="0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48" name="Google Shape;348;p2"/>
            <p:cNvSpPr/>
            <p:nvPr/>
          </p:nvSpPr>
          <p:spPr>
            <a:xfrm>
              <a:off x="6266872" y="3718177"/>
              <a:ext cx="14096" cy="14096"/>
            </a:xfrm>
            <a:custGeom>
              <a:avLst/>
              <a:gdLst/>
              <a:ahLst/>
              <a:cxnLst/>
              <a:rect l="l" t="t" r="r" b="b"/>
              <a:pathLst>
                <a:path w="14096" h="14096" extrusionOk="0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49" name="Google Shape;349;p2"/>
            <p:cNvSpPr/>
            <p:nvPr/>
          </p:nvSpPr>
          <p:spPr>
            <a:xfrm>
              <a:off x="6326022" y="3718177"/>
              <a:ext cx="14096" cy="14096"/>
            </a:xfrm>
            <a:custGeom>
              <a:avLst/>
              <a:gdLst/>
              <a:ahLst/>
              <a:cxnLst/>
              <a:rect l="l" t="t" r="r" b="b"/>
              <a:pathLst>
                <a:path w="14096" h="14096" extrusionOk="0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50" name="Google Shape;350;p2"/>
            <p:cNvSpPr/>
            <p:nvPr/>
          </p:nvSpPr>
          <p:spPr>
            <a:xfrm>
              <a:off x="6385268" y="3718172"/>
              <a:ext cx="14096" cy="14096"/>
            </a:xfrm>
            <a:custGeom>
              <a:avLst/>
              <a:gdLst/>
              <a:ahLst/>
              <a:cxnLst/>
              <a:rect l="l" t="t" r="r" b="b"/>
              <a:pathLst>
                <a:path w="14096" h="14096" extrusionOk="0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51" name="Google Shape;351;p2"/>
            <p:cNvSpPr/>
            <p:nvPr/>
          </p:nvSpPr>
          <p:spPr>
            <a:xfrm>
              <a:off x="6444417" y="3718176"/>
              <a:ext cx="14096" cy="14096"/>
            </a:xfrm>
            <a:custGeom>
              <a:avLst/>
              <a:gdLst/>
              <a:ahLst/>
              <a:cxnLst/>
              <a:rect l="l" t="t" r="r" b="b"/>
              <a:pathLst>
                <a:path w="14096" h="14096" extrusionOk="0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52" name="Google Shape;352;p2"/>
            <p:cNvSpPr/>
            <p:nvPr/>
          </p:nvSpPr>
          <p:spPr>
            <a:xfrm>
              <a:off x="6148472" y="3777419"/>
              <a:ext cx="14097" cy="14099"/>
            </a:xfrm>
            <a:custGeom>
              <a:avLst/>
              <a:gdLst/>
              <a:ahLst/>
              <a:cxnLst/>
              <a:rect l="l" t="t" r="r" b="b"/>
              <a:pathLst>
                <a:path w="14097" h="14099" extrusionOk="0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53" name="Google Shape;353;p2"/>
            <p:cNvSpPr/>
            <p:nvPr/>
          </p:nvSpPr>
          <p:spPr>
            <a:xfrm>
              <a:off x="6207622" y="3777419"/>
              <a:ext cx="14096" cy="14099"/>
            </a:xfrm>
            <a:custGeom>
              <a:avLst/>
              <a:gdLst/>
              <a:ahLst/>
              <a:cxnLst/>
              <a:rect l="l" t="t" r="r" b="b"/>
              <a:pathLst>
                <a:path w="14096" h="14099" extrusionOk="0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54" name="Google Shape;354;p2"/>
            <p:cNvSpPr/>
            <p:nvPr/>
          </p:nvSpPr>
          <p:spPr>
            <a:xfrm>
              <a:off x="6266868" y="3777419"/>
              <a:ext cx="14096" cy="14099"/>
            </a:xfrm>
            <a:custGeom>
              <a:avLst/>
              <a:gdLst/>
              <a:ahLst/>
              <a:cxnLst/>
              <a:rect l="l" t="t" r="r" b="b"/>
              <a:pathLst>
                <a:path w="14096" h="14099" extrusionOk="0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55" name="Google Shape;355;p2"/>
            <p:cNvSpPr/>
            <p:nvPr/>
          </p:nvSpPr>
          <p:spPr>
            <a:xfrm>
              <a:off x="6326024" y="3777383"/>
              <a:ext cx="14096" cy="14099"/>
            </a:xfrm>
            <a:custGeom>
              <a:avLst/>
              <a:gdLst/>
              <a:ahLst/>
              <a:cxnLst/>
              <a:rect l="l" t="t" r="r" b="b"/>
              <a:pathLst>
                <a:path w="14096" h="14099" extrusionOk="0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56" name="Google Shape;356;p2"/>
            <p:cNvSpPr/>
            <p:nvPr/>
          </p:nvSpPr>
          <p:spPr>
            <a:xfrm>
              <a:off x="6385287" y="3777429"/>
              <a:ext cx="14096" cy="14099"/>
            </a:xfrm>
            <a:custGeom>
              <a:avLst/>
              <a:gdLst/>
              <a:ahLst/>
              <a:cxnLst/>
              <a:rect l="l" t="t" r="r" b="b"/>
              <a:pathLst>
                <a:path w="14096" h="14099" extrusionOk="0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57" name="Google Shape;357;p2"/>
            <p:cNvSpPr/>
            <p:nvPr/>
          </p:nvSpPr>
          <p:spPr>
            <a:xfrm>
              <a:off x="6444424" y="3777424"/>
              <a:ext cx="14096" cy="14096"/>
            </a:xfrm>
            <a:custGeom>
              <a:avLst/>
              <a:gdLst/>
              <a:ahLst/>
              <a:cxnLst/>
              <a:rect l="l" t="t" r="r" b="b"/>
              <a:pathLst>
                <a:path w="14096" h="14096" extrusionOk="0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2" name="Google Shape;362;p3"/>
          <p:cNvGrpSpPr/>
          <p:nvPr/>
        </p:nvGrpSpPr>
        <p:grpSpPr>
          <a:xfrm>
            <a:off x="10999576" y="5987064"/>
            <a:ext cx="1054466" cy="469689"/>
            <a:chOff x="9841624" y="4115729"/>
            <a:chExt cx="602169" cy="268223"/>
          </a:xfrm>
        </p:grpSpPr>
        <p:sp>
          <p:nvSpPr>
            <p:cNvPr id="363" name="Google Shape;363;p3"/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/>
              <a:ahLst/>
              <a:cxnLst/>
              <a:rect l="l" t="t" r="r" b="b"/>
              <a:pathLst>
                <a:path w="202882" h="268223" extrusionOk="0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64" name="Google Shape;364;p3"/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/>
              <a:ahLst/>
              <a:cxnLst/>
              <a:rect l="l" t="t" r="r" b="b"/>
              <a:pathLst>
                <a:path w="202882" h="268223" extrusionOk="0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65" name="Google Shape;365;p3"/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/>
              <a:ahLst/>
              <a:cxnLst/>
              <a:rect l="l" t="t" r="r" b="b"/>
              <a:pathLst>
                <a:path w="202882" h="268223" extrusionOk="0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66" name="Google Shape;366;p3"/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/>
              <a:ahLst/>
              <a:cxnLst/>
              <a:rect l="l" t="t" r="r" b="b"/>
              <a:pathLst>
                <a:path w="202882" h="268223" extrusionOk="0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67" name="Google Shape;367;p3"/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/>
              <a:ahLst/>
              <a:cxnLst/>
              <a:rect l="l" t="t" r="r" b="b"/>
              <a:pathLst>
                <a:path w="202882" h="268223" extrusionOk="0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</p:grpSp>
      <p:sp>
        <p:nvSpPr>
          <p:cNvPr id="368" name="Google Shape;368;p3"/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rgbClr val="CDF7E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69" name="Google Shape;369;p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grpSp>
        <p:nvGrpSpPr>
          <p:cNvPr id="370" name="Google Shape;370;p3"/>
          <p:cNvGrpSpPr/>
          <p:nvPr/>
        </p:nvGrpSpPr>
        <p:grpSpPr>
          <a:xfrm>
            <a:off x="0" y="247167"/>
            <a:ext cx="1861854" cy="717514"/>
            <a:chOff x="0" y="238499"/>
            <a:chExt cx="1861854" cy="717514"/>
          </a:xfrm>
        </p:grpSpPr>
        <p:grpSp>
          <p:nvGrpSpPr>
            <p:cNvPr id="371" name="Google Shape;371;p3"/>
            <p:cNvGrpSpPr/>
            <p:nvPr/>
          </p:nvGrpSpPr>
          <p:grpSpPr>
            <a:xfrm>
              <a:off x="0" y="238499"/>
              <a:ext cx="1861854" cy="717514"/>
              <a:chOff x="0" y="604259"/>
              <a:chExt cx="1861854" cy="717514"/>
            </a:xfrm>
          </p:grpSpPr>
          <p:sp>
            <p:nvSpPr>
              <p:cNvPr id="372" name="Google Shape;372;p3"/>
              <p:cNvSpPr/>
              <p:nvPr/>
            </p:nvSpPr>
            <p:spPr>
              <a:xfrm>
                <a:off x="0" y="604259"/>
                <a:ext cx="1861854" cy="277779"/>
              </a:xfrm>
              <a:custGeom>
                <a:avLst/>
                <a:gdLst/>
                <a:ahLst/>
                <a:cxnLst/>
                <a:rect l="l" t="t" r="r" b="b"/>
                <a:pathLst>
                  <a:path w="1861854" h="277779" extrusionOk="0">
                    <a:moveTo>
                      <a:pt x="180458" y="0"/>
                    </a:moveTo>
                    <a:lnTo>
                      <a:pt x="419222" y="238761"/>
                    </a:lnTo>
                    <a:lnTo>
                      <a:pt x="657984" y="0"/>
                    </a:lnTo>
                    <a:lnTo>
                      <a:pt x="896745" y="238761"/>
                    </a:lnTo>
                    <a:lnTo>
                      <a:pt x="1135754" y="0"/>
                    </a:lnTo>
                    <a:lnTo>
                      <a:pt x="1374516" y="238761"/>
                    </a:lnTo>
                    <a:lnTo>
                      <a:pt x="1613277" y="0"/>
                    </a:lnTo>
                    <a:lnTo>
                      <a:pt x="1861854" y="248577"/>
                    </a:lnTo>
                    <a:lnTo>
                      <a:pt x="1842470" y="267963"/>
                    </a:lnTo>
                    <a:lnTo>
                      <a:pt x="1613277" y="39017"/>
                    </a:lnTo>
                    <a:lnTo>
                      <a:pt x="1374516" y="277779"/>
                    </a:lnTo>
                    <a:lnTo>
                      <a:pt x="1135754" y="39017"/>
                    </a:lnTo>
                    <a:lnTo>
                      <a:pt x="896745" y="277779"/>
                    </a:lnTo>
                    <a:lnTo>
                      <a:pt x="657984" y="39017"/>
                    </a:lnTo>
                    <a:lnTo>
                      <a:pt x="419222" y="277779"/>
                    </a:lnTo>
                    <a:lnTo>
                      <a:pt x="180458" y="39017"/>
                    </a:lnTo>
                    <a:lnTo>
                      <a:pt x="0" y="219283"/>
                    </a:lnTo>
                    <a:lnTo>
                      <a:pt x="0" y="18045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373" name="Google Shape;373;p3"/>
              <p:cNvSpPr/>
              <p:nvPr/>
            </p:nvSpPr>
            <p:spPr>
              <a:xfrm>
                <a:off x="0" y="1043994"/>
                <a:ext cx="1861854" cy="277779"/>
              </a:xfrm>
              <a:custGeom>
                <a:avLst/>
                <a:gdLst/>
                <a:ahLst/>
                <a:cxnLst/>
                <a:rect l="l" t="t" r="r" b="b"/>
                <a:pathLst>
                  <a:path w="1861854" h="277779" extrusionOk="0">
                    <a:moveTo>
                      <a:pt x="180458" y="0"/>
                    </a:moveTo>
                    <a:lnTo>
                      <a:pt x="419222" y="238761"/>
                    </a:lnTo>
                    <a:lnTo>
                      <a:pt x="657984" y="0"/>
                    </a:lnTo>
                    <a:lnTo>
                      <a:pt x="896745" y="238761"/>
                    </a:lnTo>
                    <a:lnTo>
                      <a:pt x="1135754" y="0"/>
                    </a:lnTo>
                    <a:lnTo>
                      <a:pt x="1374516" y="238761"/>
                    </a:lnTo>
                    <a:lnTo>
                      <a:pt x="1613277" y="0"/>
                    </a:lnTo>
                    <a:lnTo>
                      <a:pt x="1861854" y="248577"/>
                    </a:lnTo>
                    <a:lnTo>
                      <a:pt x="1842470" y="268208"/>
                    </a:lnTo>
                    <a:lnTo>
                      <a:pt x="1613277" y="39017"/>
                    </a:lnTo>
                    <a:lnTo>
                      <a:pt x="1374516" y="277779"/>
                    </a:lnTo>
                    <a:lnTo>
                      <a:pt x="1135754" y="39017"/>
                    </a:lnTo>
                    <a:lnTo>
                      <a:pt x="896745" y="277779"/>
                    </a:lnTo>
                    <a:lnTo>
                      <a:pt x="657984" y="39017"/>
                    </a:lnTo>
                    <a:lnTo>
                      <a:pt x="419222" y="277779"/>
                    </a:lnTo>
                    <a:lnTo>
                      <a:pt x="180458" y="39017"/>
                    </a:lnTo>
                    <a:lnTo>
                      <a:pt x="0" y="219475"/>
                    </a:lnTo>
                    <a:lnTo>
                      <a:pt x="0" y="18045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</p:grpSp>
        <p:grpSp>
          <p:nvGrpSpPr>
            <p:cNvPr id="374" name="Google Shape;374;p3"/>
            <p:cNvGrpSpPr/>
            <p:nvPr/>
          </p:nvGrpSpPr>
          <p:grpSpPr>
            <a:xfrm>
              <a:off x="0" y="238499"/>
              <a:ext cx="1861854" cy="717514"/>
              <a:chOff x="0" y="604259"/>
              <a:chExt cx="1861854" cy="717514"/>
            </a:xfrm>
          </p:grpSpPr>
          <p:sp>
            <p:nvSpPr>
              <p:cNvPr id="375" name="Google Shape;375;p3"/>
              <p:cNvSpPr/>
              <p:nvPr/>
            </p:nvSpPr>
            <p:spPr>
              <a:xfrm>
                <a:off x="0" y="604259"/>
                <a:ext cx="1861854" cy="277779"/>
              </a:xfrm>
              <a:custGeom>
                <a:avLst/>
                <a:gdLst/>
                <a:ahLst/>
                <a:cxnLst/>
                <a:rect l="l" t="t" r="r" b="b"/>
                <a:pathLst>
                  <a:path w="1861854" h="277779" extrusionOk="0">
                    <a:moveTo>
                      <a:pt x="180458" y="0"/>
                    </a:moveTo>
                    <a:lnTo>
                      <a:pt x="419222" y="238761"/>
                    </a:lnTo>
                    <a:lnTo>
                      <a:pt x="657984" y="0"/>
                    </a:lnTo>
                    <a:lnTo>
                      <a:pt x="896745" y="238761"/>
                    </a:lnTo>
                    <a:lnTo>
                      <a:pt x="1135754" y="0"/>
                    </a:lnTo>
                    <a:lnTo>
                      <a:pt x="1374516" y="238761"/>
                    </a:lnTo>
                    <a:lnTo>
                      <a:pt x="1613277" y="0"/>
                    </a:lnTo>
                    <a:lnTo>
                      <a:pt x="1861854" y="248577"/>
                    </a:lnTo>
                    <a:lnTo>
                      <a:pt x="1842470" y="267963"/>
                    </a:lnTo>
                    <a:lnTo>
                      <a:pt x="1613277" y="39017"/>
                    </a:lnTo>
                    <a:lnTo>
                      <a:pt x="1374516" y="277779"/>
                    </a:lnTo>
                    <a:lnTo>
                      <a:pt x="1135754" y="39017"/>
                    </a:lnTo>
                    <a:lnTo>
                      <a:pt x="896745" y="277779"/>
                    </a:lnTo>
                    <a:lnTo>
                      <a:pt x="657984" y="39017"/>
                    </a:lnTo>
                    <a:lnTo>
                      <a:pt x="419222" y="277779"/>
                    </a:lnTo>
                    <a:lnTo>
                      <a:pt x="180458" y="39017"/>
                    </a:lnTo>
                    <a:lnTo>
                      <a:pt x="0" y="219283"/>
                    </a:lnTo>
                    <a:lnTo>
                      <a:pt x="0" y="180458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376" name="Google Shape;376;p3"/>
              <p:cNvSpPr/>
              <p:nvPr/>
            </p:nvSpPr>
            <p:spPr>
              <a:xfrm>
                <a:off x="0" y="1043994"/>
                <a:ext cx="1861854" cy="277779"/>
              </a:xfrm>
              <a:custGeom>
                <a:avLst/>
                <a:gdLst/>
                <a:ahLst/>
                <a:cxnLst/>
                <a:rect l="l" t="t" r="r" b="b"/>
                <a:pathLst>
                  <a:path w="1861854" h="277779" extrusionOk="0">
                    <a:moveTo>
                      <a:pt x="180458" y="0"/>
                    </a:moveTo>
                    <a:lnTo>
                      <a:pt x="419222" y="238761"/>
                    </a:lnTo>
                    <a:lnTo>
                      <a:pt x="657984" y="0"/>
                    </a:lnTo>
                    <a:lnTo>
                      <a:pt x="896745" y="238761"/>
                    </a:lnTo>
                    <a:lnTo>
                      <a:pt x="1135754" y="0"/>
                    </a:lnTo>
                    <a:lnTo>
                      <a:pt x="1374516" y="238761"/>
                    </a:lnTo>
                    <a:lnTo>
                      <a:pt x="1613277" y="0"/>
                    </a:lnTo>
                    <a:lnTo>
                      <a:pt x="1861854" y="248577"/>
                    </a:lnTo>
                    <a:lnTo>
                      <a:pt x="1842470" y="268208"/>
                    </a:lnTo>
                    <a:lnTo>
                      <a:pt x="1613277" y="39017"/>
                    </a:lnTo>
                    <a:lnTo>
                      <a:pt x="1374516" y="277779"/>
                    </a:lnTo>
                    <a:lnTo>
                      <a:pt x="1135754" y="39017"/>
                    </a:lnTo>
                    <a:lnTo>
                      <a:pt x="896745" y="277779"/>
                    </a:lnTo>
                    <a:lnTo>
                      <a:pt x="657984" y="39017"/>
                    </a:lnTo>
                    <a:lnTo>
                      <a:pt x="419222" y="277779"/>
                    </a:lnTo>
                    <a:lnTo>
                      <a:pt x="180458" y="39017"/>
                    </a:lnTo>
                    <a:lnTo>
                      <a:pt x="0" y="219475"/>
                    </a:lnTo>
                    <a:lnTo>
                      <a:pt x="0" y="180458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</p:grpSp>
      </p:grpSp>
      <p:grpSp>
        <p:nvGrpSpPr>
          <p:cNvPr id="377" name="Google Shape;377;p3"/>
          <p:cNvGrpSpPr/>
          <p:nvPr/>
        </p:nvGrpSpPr>
        <p:grpSpPr>
          <a:xfrm>
            <a:off x="564492" y="1103896"/>
            <a:ext cx="4965868" cy="4598497"/>
            <a:chOff x="1674895" y="1345036"/>
            <a:chExt cx="5428610" cy="4210939"/>
          </a:xfrm>
        </p:grpSpPr>
        <p:sp>
          <p:nvSpPr>
            <p:cNvPr id="378" name="Google Shape;378;p3"/>
            <p:cNvSpPr/>
            <p:nvPr/>
          </p:nvSpPr>
          <p:spPr>
            <a:xfrm>
              <a:off x="1674895" y="1345036"/>
              <a:ext cx="5428610" cy="4210939"/>
            </a:xfrm>
            <a:prstGeom prst="rect">
              <a:avLst/>
            </a:prstGeom>
            <a:solidFill>
              <a:srgbClr val="FFFFFF"/>
            </a:solidFill>
            <a:ln w="2857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79" name="Google Shape;379;p3"/>
            <p:cNvSpPr/>
            <p:nvPr/>
          </p:nvSpPr>
          <p:spPr>
            <a:xfrm>
              <a:off x="1674895" y="1345036"/>
              <a:ext cx="5428610" cy="4210939"/>
            </a:xfrm>
            <a:prstGeom prst="rect">
              <a:avLst/>
            </a:prstGeom>
            <a:solidFill>
              <a:schemeClr val="accent3">
                <a:alpha val="20000"/>
              </a:schemeClr>
            </a:solidFill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</p:grpSp>
      <p:sp>
        <p:nvSpPr>
          <p:cNvPr id="380" name="Google Shape;380;p3"/>
          <p:cNvSpPr/>
          <p:nvPr/>
        </p:nvSpPr>
        <p:spPr>
          <a:xfrm>
            <a:off x="554039" y="1073782"/>
            <a:ext cx="4860256" cy="4529266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81" name="Google Shape;381;p3"/>
          <p:cNvSpPr/>
          <p:nvPr/>
        </p:nvSpPr>
        <p:spPr>
          <a:xfrm rot="10800000" flipH="1">
            <a:off x="10790119" y="0"/>
            <a:ext cx="1401881" cy="1345036"/>
          </a:xfrm>
          <a:custGeom>
            <a:avLst/>
            <a:gdLst/>
            <a:ahLst/>
            <a:cxnLst/>
            <a:rect l="l" t="t" r="r" b="b"/>
            <a:pathLst>
              <a:path w="3432581" h="3293393" extrusionOk="0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82" name="Google Shape;382;p3"/>
          <p:cNvSpPr/>
          <p:nvPr/>
        </p:nvSpPr>
        <p:spPr>
          <a:xfrm rot="10800000" flipH="1">
            <a:off x="10790119" y="0"/>
            <a:ext cx="1401881" cy="1345036"/>
          </a:xfrm>
          <a:custGeom>
            <a:avLst/>
            <a:gdLst/>
            <a:ahLst/>
            <a:cxnLst/>
            <a:rect l="l" t="t" r="r" b="b"/>
            <a:pathLst>
              <a:path w="3432581" h="3293393" extrusionOk="0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83" name="Google Shape;383;p3"/>
          <p:cNvSpPr/>
          <p:nvPr/>
        </p:nvSpPr>
        <p:spPr>
          <a:xfrm>
            <a:off x="367634" y="4727300"/>
            <a:ext cx="319941" cy="319941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84" name="Google Shape;384;p3"/>
          <p:cNvSpPr/>
          <p:nvPr/>
        </p:nvSpPr>
        <p:spPr>
          <a:xfrm>
            <a:off x="367634" y="4727300"/>
            <a:ext cx="319941" cy="319941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385" name="Google Shape;385;p3" descr="Person washing hands illustration"/>
          <p:cNvPicPr preferRelativeResize="0"/>
          <p:nvPr/>
        </p:nvPicPr>
        <p:blipFill rotWithShape="1">
          <a:blip r:embed="rId3">
            <a:alphaModFix/>
          </a:blip>
          <a:srcRect r="13945" b="-2"/>
          <a:stretch/>
        </p:blipFill>
        <p:spPr>
          <a:xfrm>
            <a:off x="6094114" y="1321031"/>
            <a:ext cx="5428611" cy="421094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86" name="Google Shape;386;p3"/>
          <p:cNvGrpSpPr/>
          <p:nvPr/>
        </p:nvGrpSpPr>
        <p:grpSpPr>
          <a:xfrm>
            <a:off x="10503907" y="5801515"/>
            <a:ext cx="1054466" cy="469689"/>
            <a:chOff x="9841624" y="4115729"/>
            <a:chExt cx="602169" cy="268223"/>
          </a:xfrm>
        </p:grpSpPr>
        <p:sp>
          <p:nvSpPr>
            <p:cNvPr id="387" name="Google Shape;387;p3"/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/>
              <a:ahLst/>
              <a:cxnLst/>
              <a:rect l="l" t="t" r="r" b="b"/>
              <a:pathLst>
                <a:path w="202882" h="268223" extrusionOk="0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88" name="Google Shape;388;p3"/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/>
              <a:ahLst/>
              <a:cxnLst/>
              <a:rect l="l" t="t" r="r" b="b"/>
              <a:pathLst>
                <a:path w="202882" h="268223" extrusionOk="0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89" name="Google Shape;389;p3"/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/>
              <a:ahLst/>
              <a:cxnLst/>
              <a:rect l="l" t="t" r="r" b="b"/>
              <a:pathLst>
                <a:path w="202882" h="268223" extrusionOk="0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90" name="Google Shape;390;p3"/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/>
              <a:ahLst/>
              <a:cxnLst/>
              <a:rect l="l" t="t" r="r" b="b"/>
              <a:pathLst>
                <a:path w="202882" h="268223" extrusionOk="0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91" name="Google Shape;391;p3"/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/>
              <a:ahLst/>
              <a:cxnLst/>
              <a:rect l="l" t="t" r="r" b="b"/>
              <a:pathLst>
                <a:path w="202882" h="268223" extrusionOk="0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</p:grpSp>
      <p:grpSp>
        <p:nvGrpSpPr>
          <p:cNvPr id="392" name="Google Shape;392;p3"/>
          <p:cNvGrpSpPr/>
          <p:nvPr/>
        </p:nvGrpSpPr>
        <p:grpSpPr>
          <a:xfrm>
            <a:off x="10503907" y="5801515"/>
            <a:ext cx="1054466" cy="469689"/>
            <a:chOff x="9841624" y="4115729"/>
            <a:chExt cx="602169" cy="268223"/>
          </a:xfrm>
        </p:grpSpPr>
        <p:sp>
          <p:nvSpPr>
            <p:cNvPr id="393" name="Google Shape;393;p3"/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/>
              <a:ahLst/>
              <a:cxnLst/>
              <a:rect l="l" t="t" r="r" b="b"/>
              <a:pathLst>
                <a:path w="202882" h="268223" extrusionOk="0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94" name="Google Shape;394;p3"/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/>
              <a:ahLst/>
              <a:cxnLst/>
              <a:rect l="l" t="t" r="r" b="b"/>
              <a:pathLst>
                <a:path w="202882" h="268223" extrusionOk="0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95" name="Google Shape;395;p3"/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/>
              <a:ahLst/>
              <a:cxnLst/>
              <a:rect l="l" t="t" r="r" b="b"/>
              <a:pathLst>
                <a:path w="202882" h="268223" extrusionOk="0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96" name="Google Shape;396;p3"/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/>
              <a:ahLst/>
              <a:cxnLst/>
              <a:rect l="l" t="t" r="r" b="b"/>
              <a:pathLst>
                <a:path w="202882" h="268223" extrusionOk="0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97" name="Google Shape;397;p3"/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/>
              <a:ahLst/>
              <a:cxnLst/>
              <a:rect l="l" t="t" r="r" b="b"/>
              <a:pathLst>
                <a:path w="202882" h="268223" extrusionOk="0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</p:grpSp>
      <p:sp>
        <p:nvSpPr>
          <p:cNvPr id="398" name="Google Shape;398;p3"/>
          <p:cNvSpPr txBox="1"/>
          <p:nvPr/>
        </p:nvSpPr>
        <p:spPr>
          <a:xfrm>
            <a:off x="630225" y="1521671"/>
            <a:ext cx="4784070" cy="28623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FF0000"/>
                </a:solidFill>
                <a:latin typeface="Avenir"/>
                <a:ea typeface="Avenir"/>
                <a:cs typeface="Avenir"/>
                <a:sym typeface="Avenir"/>
              </a:rPr>
              <a:t>World Health Organization -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FF0000"/>
                </a:solidFill>
                <a:latin typeface="Avenir"/>
                <a:ea typeface="Avenir"/>
                <a:cs typeface="Avenir"/>
                <a:sym typeface="Avenir"/>
              </a:rPr>
              <a:t>How to Wash Your Hands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u="sng">
                <a:solidFill>
                  <a:srgbClr val="0070C0"/>
                </a:solidFill>
                <a:latin typeface="Avenir"/>
                <a:ea typeface="Avenir"/>
                <a:cs typeface="Avenir"/>
                <a:sym typeface="Avenir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HERE</a:t>
            </a:r>
            <a:endParaRPr sz="3600" b="1">
              <a:solidFill>
                <a:srgbClr val="0070C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3" name="Google Shape;403;p4"/>
          <p:cNvGrpSpPr/>
          <p:nvPr/>
        </p:nvGrpSpPr>
        <p:grpSpPr>
          <a:xfrm>
            <a:off x="10999576" y="5987064"/>
            <a:ext cx="1054466" cy="469689"/>
            <a:chOff x="9841624" y="4115729"/>
            <a:chExt cx="602169" cy="268223"/>
          </a:xfrm>
        </p:grpSpPr>
        <p:sp>
          <p:nvSpPr>
            <p:cNvPr id="404" name="Google Shape;404;p4"/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/>
              <a:ahLst/>
              <a:cxnLst/>
              <a:rect l="l" t="t" r="r" b="b"/>
              <a:pathLst>
                <a:path w="202882" h="268223" extrusionOk="0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05" name="Google Shape;405;p4"/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/>
              <a:ahLst/>
              <a:cxnLst/>
              <a:rect l="l" t="t" r="r" b="b"/>
              <a:pathLst>
                <a:path w="202882" h="268223" extrusionOk="0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06" name="Google Shape;406;p4"/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/>
              <a:ahLst/>
              <a:cxnLst/>
              <a:rect l="l" t="t" r="r" b="b"/>
              <a:pathLst>
                <a:path w="202882" h="268223" extrusionOk="0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07" name="Google Shape;407;p4"/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/>
              <a:ahLst/>
              <a:cxnLst/>
              <a:rect l="l" t="t" r="r" b="b"/>
              <a:pathLst>
                <a:path w="202882" h="268223" extrusionOk="0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08" name="Google Shape;408;p4"/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/>
              <a:ahLst/>
              <a:cxnLst/>
              <a:rect l="l" t="t" r="r" b="b"/>
              <a:pathLst>
                <a:path w="202882" h="268223" extrusionOk="0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</p:grpSp>
      <p:sp>
        <p:nvSpPr>
          <p:cNvPr id="409" name="Google Shape;409;p4"/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rgbClr val="CDF7E0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410" name="Google Shape;410;p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411" name="Google Shape;411;p4" descr="A person washing their hands&#10;&#10;Description automatically generated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r="24592" b="1"/>
          <a:stretch/>
        </p:blipFill>
        <p:spPr>
          <a:xfrm>
            <a:off x="2511713" y="3104705"/>
            <a:ext cx="3634674" cy="3217333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12" name="Google Shape;412;p4"/>
          <p:cNvGrpSpPr/>
          <p:nvPr/>
        </p:nvGrpSpPr>
        <p:grpSpPr>
          <a:xfrm>
            <a:off x="785511" y="805742"/>
            <a:ext cx="3647770" cy="3193211"/>
            <a:chOff x="1674895" y="1345036"/>
            <a:chExt cx="5428610" cy="4210939"/>
          </a:xfrm>
        </p:grpSpPr>
        <p:sp>
          <p:nvSpPr>
            <p:cNvPr id="413" name="Google Shape;413;p4"/>
            <p:cNvSpPr/>
            <p:nvPr/>
          </p:nvSpPr>
          <p:spPr>
            <a:xfrm>
              <a:off x="1674895" y="1345036"/>
              <a:ext cx="5428610" cy="4210939"/>
            </a:xfrm>
            <a:prstGeom prst="rect">
              <a:avLst/>
            </a:prstGeom>
            <a:solidFill>
              <a:srgbClr val="FFFFFF"/>
            </a:solidFill>
            <a:ln w="28575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14" name="Google Shape;414;p4"/>
            <p:cNvSpPr/>
            <p:nvPr/>
          </p:nvSpPr>
          <p:spPr>
            <a:xfrm>
              <a:off x="1674895" y="1345036"/>
              <a:ext cx="5428610" cy="4210939"/>
            </a:xfrm>
            <a:prstGeom prst="rect">
              <a:avLst/>
            </a:prstGeom>
            <a:solidFill>
              <a:schemeClr val="accent3">
                <a:alpha val="20000"/>
              </a:schemeClr>
            </a:solidFill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</p:grpSp>
      <p:sp>
        <p:nvSpPr>
          <p:cNvPr id="415" name="Google Shape;415;p4"/>
          <p:cNvSpPr/>
          <p:nvPr/>
        </p:nvSpPr>
        <p:spPr>
          <a:xfrm>
            <a:off x="695315" y="685805"/>
            <a:ext cx="3624947" cy="3193211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416" name="Google Shape;416;p4"/>
          <p:cNvSpPr txBox="1">
            <a:spLocks noGrp="1"/>
          </p:cNvSpPr>
          <p:nvPr>
            <p:ph type="title"/>
          </p:nvPr>
        </p:nvSpPr>
        <p:spPr>
          <a:xfrm>
            <a:off x="740584" y="859808"/>
            <a:ext cx="3543197" cy="28789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Avenir"/>
              <a:buNone/>
            </a:pPr>
            <a:r>
              <a:rPr lang="en-US" sz="4400" b="1">
                <a:solidFill>
                  <a:srgbClr val="FF0000"/>
                </a:solidFill>
              </a:rPr>
              <a:t>Your Turn</a:t>
            </a:r>
            <a:endParaRPr/>
          </a:p>
        </p:txBody>
      </p:sp>
      <p:grpSp>
        <p:nvGrpSpPr>
          <p:cNvPr id="417" name="Google Shape;417;p4"/>
          <p:cNvGrpSpPr/>
          <p:nvPr/>
        </p:nvGrpSpPr>
        <p:grpSpPr>
          <a:xfrm>
            <a:off x="0" y="117004"/>
            <a:ext cx="1370098" cy="508993"/>
            <a:chOff x="2267504" y="2540250"/>
            <a:chExt cx="1990951" cy="739640"/>
          </a:xfrm>
        </p:grpSpPr>
        <p:sp>
          <p:nvSpPr>
            <p:cNvPr id="418" name="Google Shape;418;p4"/>
            <p:cNvSpPr/>
            <p:nvPr/>
          </p:nvSpPr>
          <p:spPr>
            <a:xfrm>
              <a:off x="2267504" y="2540250"/>
              <a:ext cx="1990951" cy="286230"/>
            </a:xfrm>
            <a:custGeom>
              <a:avLst/>
              <a:gdLst/>
              <a:ahLst/>
              <a:cxnLst/>
              <a:rect l="l" t="t" r="r" b="b"/>
              <a:pathLst>
                <a:path w="1990951" h="286230" extrusionOk="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5835"/>
                  </a:lnTo>
                  <a:lnTo>
                    <a:pt x="255835" y="0"/>
                  </a:lnTo>
                  <a:lnTo>
                    <a:pt x="504071" y="245703"/>
                  </a:lnTo>
                  <a:lnTo>
                    <a:pt x="749773" y="0"/>
                  </a:lnTo>
                  <a:lnTo>
                    <a:pt x="995476" y="245703"/>
                  </a:lnTo>
                  <a:lnTo>
                    <a:pt x="1243712" y="0"/>
                  </a:lnTo>
                  <a:lnTo>
                    <a:pt x="1489414" y="245703"/>
                  </a:lnTo>
                  <a:lnTo>
                    <a:pt x="1735117" y="0"/>
                  </a:lnTo>
                  <a:lnTo>
                    <a:pt x="1990952" y="255835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19" name="Google Shape;419;p4"/>
            <p:cNvSpPr/>
            <p:nvPr/>
          </p:nvSpPr>
          <p:spPr>
            <a:xfrm>
              <a:off x="2267504" y="2993660"/>
              <a:ext cx="1990951" cy="286230"/>
            </a:xfrm>
            <a:custGeom>
              <a:avLst/>
              <a:gdLst/>
              <a:ahLst/>
              <a:cxnLst/>
              <a:rect l="l" t="t" r="r" b="b"/>
              <a:pathLst>
                <a:path w="1990951" h="286230" extrusionOk="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8368"/>
                  </a:lnTo>
                  <a:lnTo>
                    <a:pt x="255835" y="0"/>
                  </a:lnTo>
                  <a:lnTo>
                    <a:pt x="504071" y="248236"/>
                  </a:lnTo>
                  <a:lnTo>
                    <a:pt x="749773" y="0"/>
                  </a:lnTo>
                  <a:lnTo>
                    <a:pt x="995476" y="248236"/>
                  </a:lnTo>
                  <a:lnTo>
                    <a:pt x="1243712" y="0"/>
                  </a:lnTo>
                  <a:lnTo>
                    <a:pt x="1489414" y="248236"/>
                  </a:lnTo>
                  <a:lnTo>
                    <a:pt x="1735117" y="0"/>
                  </a:lnTo>
                  <a:lnTo>
                    <a:pt x="1990952" y="258368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</p:grpSp>
      <p:grpSp>
        <p:nvGrpSpPr>
          <p:cNvPr id="420" name="Google Shape;420;p4"/>
          <p:cNvGrpSpPr/>
          <p:nvPr/>
        </p:nvGrpSpPr>
        <p:grpSpPr>
          <a:xfrm>
            <a:off x="0" y="117004"/>
            <a:ext cx="1370098" cy="508993"/>
            <a:chOff x="2267504" y="2540250"/>
            <a:chExt cx="1990951" cy="739640"/>
          </a:xfrm>
        </p:grpSpPr>
        <p:sp>
          <p:nvSpPr>
            <p:cNvPr id="421" name="Google Shape;421;p4"/>
            <p:cNvSpPr/>
            <p:nvPr/>
          </p:nvSpPr>
          <p:spPr>
            <a:xfrm>
              <a:off x="2267504" y="2540250"/>
              <a:ext cx="1990951" cy="286230"/>
            </a:xfrm>
            <a:custGeom>
              <a:avLst/>
              <a:gdLst/>
              <a:ahLst/>
              <a:cxnLst/>
              <a:rect l="l" t="t" r="r" b="b"/>
              <a:pathLst>
                <a:path w="1990951" h="286230" extrusionOk="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5835"/>
                  </a:lnTo>
                  <a:lnTo>
                    <a:pt x="255835" y="0"/>
                  </a:lnTo>
                  <a:lnTo>
                    <a:pt x="504071" y="245703"/>
                  </a:lnTo>
                  <a:lnTo>
                    <a:pt x="749773" y="0"/>
                  </a:lnTo>
                  <a:lnTo>
                    <a:pt x="995476" y="245703"/>
                  </a:lnTo>
                  <a:lnTo>
                    <a:pt x="1243712" y="0"/>
                  </a:lnTo>
                  <a:lnTo>
                    <a:pt x="1489414" y="245703"/>
                  </a:lnTo>
                  <a:lnTo>
                    <a:pt x="1735117" y="0"/>
                  </a:lnTo>
                  <a:lnTo>
                    <a:pt x="1990952" y="255835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solidFill>
              <a:schemeClr val="dk1">
                <a:alpha val="6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22" name="Google Shape;422;p4"/>
            <p:cNvSpPr/>
            <p:nvPr/>
          </p:nvSpPr>
          <p:spPr>
            <a:xfrm>
              <a:off x="2267504" y="2993660"/>
              <a:ext cx="1990951" cy="286230"/>
            </a:xfrm>
            <a:custGeom>
              <a:avLst/>
              <a:gdLst/>
              <a:ahLst/>
              <a:cxnLst/>
              <a:rect l="l" t="t" r="r" b="b"/>
              <a:pathLst>
                <a:path w="1990951" h="286230" extrusionOk="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8368"/>
                  </a:lnTo>
                  <a:lnTo>
                    <a:pt x="255835" y="0"/>
                  </a:lnTo>
                  <a:lnTo>
                    <a:pt x="504071" y="248236"/>
                  </a:lnTo>
                  <a:lnTo>
                    <a:pt x="749773" y="0"/>
                  </a:lnTo>
                  <a:lnTo>
                    <a:pt x="995476" y="248236"/>
                  </a:lnTo>
                  <a:lnTo>
                    <a:pt x="1243712" y="0"/>
                  </a:lnTo>
                  <a:lnTo>
                    <a:pt x="1489414" y="248236"/>
                  </a:lnTo>
                  <a:lnTo>
                    <a:pt x="1735117" y="0"/>
                  </a:lnTo>
                  <a:lnTo>
                    <a:pt x="1990952" y="258368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solidFill>
              <a:schemeClr val="dk1">
                <a:alpha val="6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</p:grpSp>
      <p:grpSp>
        <p:nvGrpSpPr>
          <p:cNvPr id="423" name="Google Shape;423;p4"/>
          <p:cNvGrpSpPr/>
          <p:nvPr/>
        </p:nvGrpSpPr>
        <p:grpSpPr>
          <a:xfrm>
            <a:off x="4689048" y="2445529"/>
            <a:ext cx="849365" cy="849366"/>
            <a:chOff x="5829300" y="3162300"/>
            <a:chExt cx="532256" cy="532257"/>
          </a:xfrm>
        </p:grpSpPr>
        <p:sp>
          <p:nvSpPr>
            <p:cNvPr id="424" name="Google Shape;424;p4"/>
            <p:cNvSpPr/>
            <p:nvPr/>
          </p:nvSpPr>
          <p:spPr>
            <a:xfrm>
              <a:off x="5859208" y="3192208"/>
              <a:ext cx="112966" cy="112966"/>
            </a:xfrm>
            <a:custGeom>
              <a:avLst/>
              <a:gdLst/>
              <a:ahLst/>
              <a:cxnLst/>
              <a:rect l="l" t="t" r="r" b="b"/>
              <a:pathLst>
                <a:path w="112966" h="112966" extrusionOk="0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25" name="Google Shape;425;p4"/>
            <p:cNvSpPr/>
            <p:nvPr/>
          </p:nvSpPr>
          <p:spPr>
            <a:xfrm>
              <a:off x="5831205" y="3164205"/>
              <a:ext cx="230314" cy="230314"/>
            </a:xfrm>
            <a:custGeom>
              <a:avLst/>
              <a:gdLst/>
              <a:ahLst/>
              <a:cxnLst/>
              <a:rect l="l" t="t" r="r" b="b"/>
              <a:pathLst>
                <a:path w="230314" h="230314" extrusionOk="0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26" name="Google Shape;426;p4"/>
            <p:cNvSpPr/>
            <p:nvPr/>
          </p:nvSpPr>
          <p:spPr>
            <a:xfrm>
              <a:off x="5829300" y="3162300"/>
              <a:ext cx="294131" cy="294131"/>
            </a:xfrm>
            <a:custGeom>
              <a:avLst/>
              <a:gdLst/>
              <a:ahLst/>
              <a:cxnLst/>
              <a:rect l="l" t="t" r="r" b="b"/>
              <a:pathLst>
                <a:path w="294131" h="294131" extrusionOk="0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27" name="Google Shape;427;p4"/>
            <p:cNvSpPr/>
            <p:nvPr/>
          </p:nvSpPr>
          <p:spPr>
            <a:xfrm>
              <a:off x="5837205" y="3170110"/>
              <a:ext cx="337184" cy="337280"/>
            </a:xfrm>
            <a:custGeom>
              <a:avLst/>
              <a:gdLst/>
              <a:ahLst/>
              <a:cxnLst/>
              <a:rect l="l" t="t" r="r" b="b"/>
              <a:pathLst>
                <a:path w="337184" h="337280" extrusionOk="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28" name="Google Shape;428;p4"/>
            <p:cNvSpPr/>
            <p:nvPr/>
          </p:nvSpPr>
          <p:spPr>
            <a:xfrm>
              <a:off x="5853207" y="3186207"/>
              <a:ext cx="364617" cy="364617"/>
            </a:xfrm>
            <a:custGeom>
              <a:avLst/>
              <a:gdLst/>
              <a:ahLst/>
              <a:cxnLst/>
              <a:rect l="l" t="t" r="r" b="b"/>
              <a:pathLst>
                <a:path w="364617" h="364617" extrusionOk="0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29" name="Google Shape;429;p4"/>
            <p:cNvSpPr/>
            <p:nvPr/>
          </p:nvSpPr>
          <p:spPr>
            <a:xfrm>
              <a:off x="5875305" y="3208305"/>
              <a:ext cx="380238" cy="380238"/>
            </a:xfrm>
            <a:custGeom>
              <a:avLst/>
              <a:gdLst/>
              <a:ahLst/>
              <a:cxnLst/>
              <a:rect l="l" t="t" r="r" b="b"/>
              <a:pathLst>
                <a:path w="380238" h="380238" extrusionOk="0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30" name="Google Shape;430;p4"/>
            <p:cNvSpPr/>
            <p:nvPr/>
          </p:nvSpPr>
          <p:spPr>
            <a:xfrm>
              <a:off x="5902832" y="3235832"/>
              <a:ext cx="385191" cy="385191"/>
            </a:xfrm>
            <a:custGeom>
              <a:avLst/>
              <a:gdLst/>
              <a:ahLst/>
              <a:cxnLst/>
              <a:rect l="l" t="t" r="r" b="b"/>
              <a:pathLst>
                <a:path w="385191" h="385191" extrusionOk="0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31" name="Google Shape;431;p4"/>
            <p:cNvSpPr/>
            <p:nvPr/>
          </p:nvSpPr>
          <p:spPr>
            <a:xfrm>
              <a:off x="5935789" y="3268313"/>
              <a:ext cx="379761" cy="380237"/>
            </a:xfrm>
            <a:custGeom>
              <a:avLst/>
              <a:gdLst/>
              <a:ahLst/>
              <a:cxnLst/>
              <a:rect l="l" t="t" r="r" b="b"/>
              <a:pathLst>
                <a:path w="379761" h="380237" extrusionOk="0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32" name="Google Shape;432;p4"/>
            <p:cNvSpPr/>
            <p:nvPr/>
          </p:nvSpPr>
          <p:spPr>
            <a:xfrm>
              <a:off x="5972841" y="3305841"/>
              <a:ext cx="364807" cy="364807"/>
            </a:xfrm>
            <a:custGeom>
              <a:avLst/>
              <a:gdLst/>
              <a:ahLst/>
              <a:cxnLst/>
              <a:rect l="l" t="t" r="r" b="b"/>
              <a:pathLst>
                <a:path w="364807" h="364807" extrusionOk="0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33" name="Google Shape;433;p4"/>
            <p:cNvSpPr/>
            <p:nvPr/>
          </p:nvSpPr>
          <p:spPr>
            <a:xfrm>
              <a:off x="6016370" y="3349466"/>
              <a:ext cx="337280" cy="337280"/>
            </a:xfrm>
            <a:custGeom>
              <a:avLst/>
              <a:gdLst/>
              <a:ahLst/>
              <a:cxnLst/>
              <a:rect l="l" t="t" r="r" b="b"/>
              <a:pathLst>
                <a:path w="337280" h="337280" extrusionOk="0">
                  <a:moveTo>
                    <a:pt x="333470" y="0"/>
                  </a:moveTo>
                  <a:cubicBezTo>
                    <a:pt x="334899" y="4382"/>
                    <a:pt x="336137" y="8858"/>
                    <a:pt x="337280" y="13430"/>
                  </a:cubicBezTo>
                  <a:lnTo>
                    <a:pt x="13430" y="337280"/>
                  </a:lnTo>
                  <a:cubicBezTo>
                    <a:pt x="8858" y="336137"/>
                    <a:pt x="4382" y="334899"/>
                    <a:pt x="0" y="33347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34" name="Google Shape;434;p4"/>
            <p:cNvSpPr/>
            <p:nvPr/>
          </p:nvSpPr>
          <p:spPr>
            <a:xfrm>
              <a:off x="6067329" y="3400425"/>
              <a:ext cx="294227" cy="294132"/>
            </a:xfrm>
            <a:custGeom>
              <a:avLst/>
              <a:gdLst/>
              <a:ahLst/>
              <a:cxnLst/>
              <a:rect l="l" t="t" r="r" b="b"/>
              <a:pathLst>
                <a:path w="294227" h="294132" extrusionOk="0">
                  <a:moveTo>
                    <a:pt x="292989" y="0"/>
                  </a:moveTo>
                  <a:cubicBezTo>
                    <a:pt x="293561" y="5334"/>
                    <a:pt x="293942" y="10668"/>
                    <a:pt x="294227" y="15907"/>
                  </a:cubicBezTo>
                  <a:lnTo>
                    <a:pt x="15907" y="294132"/>
                  </a:lnTo>
                  <a:cubicBezTo>
                    <a:pt x="10668" y="294132"/>
                    <a:pt x="5334" y="293465"/>
                    <a:pt x="0" y="29289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35" name="Google Shape;435;p4"/>
            <p:cNvSpPr/>
            <p:nvPr/>
          </p:nvSpPr>
          <p:spPr>
            <a:xfrm>
              <a:off x="6129337" y="3462337"/>
              <a:ext cx="230314" cy="230314"/>
            </a:xfrm>
            <a:custGeom>
              <a:avLst/>
              <a:gdLst/>
              <a:ahLst/>
              <a:cxnLst/>
              <a:rect l="l" t="t" r="r" b="b"/>
              <a:pathLst>
                <a:path w="230314" h="230314" extrusionOk="0">
                  <a:moveTo>
                    <a:pt x="230315" y="0"/>
                  </a:moveTo>
                  <a:cubicBezTo>
                    <a:pt x="229457" y="6953"/>
                    <a:pt x="228314" y="13716"/>
                    <a:pt x="226886" y="20574"/>
                  </a:cubicBezTo>
                  <a:lnTo>
                    <a:pt x="20669" y="226790"/>
                  </a:lnTo>
                  <a:cubicBezTo>
                    <a:pt x="13811" y="228314"/>
                    <a:pt x="6953" y="229457"/>
                    <a:pt x="0" y="23031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36" name="Google Shape;436;p4"/>
            <p:cNvSpPr/>
            <p:nvPr/>
          </p:nvSpPr>
          <p:spPr>
            <a:xfrm>
              <a:off x="6218682" y="3551682"/>
              <a:ext cx="112871" cy="112871"/>
            </a:xfrm>
            <a:custGeom>
              <a:avLst/>
              <a:gdLst/>
              <a:ahLst/>
              <a:cxnLst/>
              <a:rect l="l" t="t" r="r" b="b"/>
              <a:pathLst>
                <a:path w="112871" h="112871" extrusionOk="0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</p:grpSp>
      <p:grpSp>
        <p:nvGrpSpPr>
          <p:cNvPr id="437" name="Google Shape;437;p4"/>
          <p:cNvGrpSpPr/>
          <p:nvPr/>
        </p:nvGrpSpPr>
        <p:grpSpPr>
          <a:xfrm>
            <a:off x="4689048" y="2445529"/>
            <a:ext cx="849365" cy="849366"/>
            <a:chOff x="5829300" y="3162300"/>
            <a:chExt cx="532256" cy="532257"/>
          </a:xfrm>
        </p:grpSpPr>
        <p:sp>
          <p:nvSpPr>
            <p:cNvPr id="438" name="Google Shape;438;p4"/>
            <p:cNvSpPr/>
            <p:nvPr/>
          </p:nvSpPr>
          <p:spPr>
            <a:xfrm>
              <a:off x="5859208" y="3192208"/>
              <a:ext cx="112966" cy="112966"/>
            </a:xfrm>
            <a:custGeom>
              <a:avLst/>
              <a:gdLst/>
              <a:ahLst/>
              <a:cxnLst/>
              <a:rect l="l" t="t" r="r" b="b"/>
              <a:pathLst>
                <a:path w="112966" h="112966" extrusionOk="0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39" name="Google Shape;439;p4"/>
            <p:cNvSpPr/>
            <p:nvPr/>
          </p:nvSpPr>
          <p:spPr>
            <a:xfrm>
              <a:off x="5831205" y="3164205"/>
              <a:ext cx="230314" cy="230314"/>
            </a:xfrm>
            <a:custGeom>
              <a:avLst/>
              <a:gdLst/>
              <a:ahLst/>
              <a:cxnLst/>
              <a:rect l="l" t="t" r="r" b="b"/>
              <a:pathLst>
                <a:path w="230314" h="230314" extrusionOk="0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40" name="Google Shape;440;p4"/>
            <p:cNvSpPr/>
            <p:nvPr/>
          </p:nvSpPr>
          <p:spPr>
            <a:xfrm>
              <a:off x="5829300" y="3162300"/>
              <a:ext cx="294131" cy="294131"/>
            </a:xfrm>
            <a:custGeom>
              <a:avLst/>
              <a:gdLst/>
              <a:ahLst/>
              <a:cxnLst/>
              <a:rect l="l" t="t" r="r" b="b"/>
              <a:pathLst>
                <a:path w="294131" h="294131" extrusionOk="0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41" name="Google Shape;441;p4"/>
            <p:cNvSpPr/>
            <p:nvPr/>
          </p:nvSpPr>
          <p:spPr>
            <a:xfrm>
              <a:off x="5837205" y="3170110"/>
              <a:ext cx="337184" cy="337280"/>
            </a:xfrm>
            <a:custGeom>
              <a:avLst/>
              <a:gdLst/>
              <a:ahLst/>
              <a:cxnLst/>
              <a:rect l="l" t="t" r="r" b="b"/>
              <a:pathLst>
                <a:path w="337184" h="337280" extrusionOk="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42" name="Google Shape;442;p4"/>
            <p:cNvSpPr/>
            <p:nvPr/>
          </p:nvSpPr>
          <p:spPr>
            <a:xfrm>
              <a:off x="5853207" y="3186207"/>
              <a:ext cx="364617" cy="364617"/>
            </a:xfrm>
            <a:custGeom>
              <a:avLst/>
              <a:gdLst/>
              <a:ahLst/>
              <a:cxnLst/>
              <a:rect l="l" t="t" r="r" b="b"/>
              <a:pathLst>
                <a:path w="364617" h="364617" extrusionOk="0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43" name="Google Shape;443;p4"/>
            <p:cNvSpPr/>
            <p:nvPr/>
          </p:nvSpPr>
          <p:spPr>
            <a:xfrm>
              <a:off x="5875305" y="3208305"/>
              <a:ext cx="380238" cy="380238"/>
            </a:xfrm>
            <a:custGeom>
              <a:avLst/>
              <a:gdLst/>
              <a:ahLst/>
              <a:cxnLst/>
              <a:rect l="l" t="t" r="r" b="b"/>
              <a:pathLst>
                <a:path w="380238" h="380238" extrusionOk="0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44" name="Google Shape;444;p4"/>
            <p:cNvSpPr/>
            <p:nvPr/>
          </p:nvSpPr>
          <p:spPr>
            <a:xfrm>
              <a:off x="5902832" y="3235832"/>
              <a:ext cx="385191" cy="385191"/>
            </a:xfrm>
            <a:custGeom>
              <a:avLst/>
              <a:gdLst/>
              <a:ahLst/>
              <a:cxnLst/>
              <a:rect l="l" t="t" r="r" b="b"/>
              <a:pathLst>
                <a:path w="385191" h="385191" extrusionOk="0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45" name="Google Shape;445;p4"/>
            <p:cNvSpPr/>
            <p:nvPr/>
          </p:nvSpPr>
          <p:spPr>
            <a:xfrm>
              <a:off x="5935789" y="3268313"/>
              <a:ext cx="379761" cy="380237"/>
            </a:xfrm>
            <a:custGeom>
              <a:avLst/>
              <a:gdLst/>
              <a:ahLst/>
              <a:cxnLst/>
              <a:rect l="l" t="t" r="r" b="b"/>
              <a:pathLst>
                <a:path w="379761" h="380237" extrusionOk="0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46" name="Google Shape;446;p4"/>
            <p:cNvSpPr/>
            <p:nvPr/>
          </p:nvSpPr>
          <p:spPr>
            <a:xfrm>
              <a:off x="5972841" y="3305841"/>
              <a:ext cx="364807" cy="364807"/>
            </a:xfrm>
            <a:custGeom>
              <a:avLst/>
              <a:gdLst/>
              <a:ahLst/>
              <a:cxnLst/>
              <a:rect l="l" t="t" r="r" b="b"/>
              <a:pathLst>
                <a:path w="364807" h="364807" extrusionOk="0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47" name="Google Shape;447;p4"/>
            <p:cNvSpPr/>
            <p:nvPr/>
          </p:nvSpPr>
          <p:spPr>
            <a:xfrm>
              <a:off x="6016370" y="3349466"/>
              <a:ext cx="337280" cy="337280"/>
            </a:xfrm>
            <a:custGeom>
              <a:avLst/>
              <a:gdLst/>
              <a:ahLst/>
              <a:cxnLst/>
              <a:rect l="l" t="t" r="r" b="b"/>
              <a:pathLst>
                <a:path w="337280" h="337280" extrusionOk="0">
                  <a:moveTo>
                    <a:pt x="333470" y="0"/>
                  </a:moveTo>
                  <a:cubicBezTo>
                    <a:pt x="334899" y="4382"/>
                    <a:pt x="336137" y="8858"/>
                    <a:pt x="337280" y="13430"/>
                  </a:cubicBezTo>
                  <a:lnTo>
                    <a:pt x="13430" y="337280"/>
                  </a:lnTo>
                  <a:cubicBezTo>
                    <a:pt x="8858" y="336137"/>
                    <a:pt x="4382" y="334899"/>
                    <a:pt x="0" y="33347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48" name="Google Shape;448;p4"/>
            <p:cNvSpPr/>
            <p:nvPr/>
          </p:nvSpPr>
          <p:spPr>
            <a:xfrm>
              <a:off x="6067329" y="3400425"/>
              <a:ext cx="294227" cy="294132"/>
            </a:xfrm>
            <a:custGeom>
              <a:avLst/>
              <a:gdLst/>
              <a:ahLst/>
              <a:cxnLst/>
              <a:rect l="l" t="t" r="r" b="b"/>
              <a:pathLst>
                <a:path w="294227" h="294132" extrusionOk="0">
                  <a:moveTo>
                    <a:pt x="292989" y="0"/>
                  </a:moveTo>
                  <a:cubicBezTo>
                    <a:pt x="293561" y="5334"/>
                    <a:pt x="293942" y="10668"/>
                    <a:pt x="294227" y="15907"/>
                  </a:cubicBezTo>
                  <a:lnTo>
                    <a:pt x="15907" y="294132"/>
                  </a:lnTo>
                  <a:cubicBezTo>
                    <a:pt x="10668" y="294132"/>
                    <a:pt x="5334" y="293465"/>
                    <a:pt x="0" y="29289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49" name="Google Shape;449;p4"/>
            <p:cNvSpPr/>
            <p:nvPr/>
          </p:nvSpPr>
          <p:spPr>
            <a:xfrm>
              <a:off x="6129337" y="3462337"/>
              <a:ext cx="230314" cy="230314"/>
            </a:xfrm>
            <a:custGeom>
              <a:avLst/>
              <a:gdLst/>
              <a:ahLst/>
              <a:cxnLst/>
              <a:rect l="l" t="t" r="r" b="b"/>
              <a:pathLst>
                <a:path w="230314" h="230314" extrusionOk="0">
                  <a:moveTo>
                    <a:pt x="230315" y="0"/>
                  </a:moveTo>
                  <a:cubicBezTo>
                    <a:pt x="229457" y="6953"/>
                    <a:pt x="228314" y="13716"/>
                    <a:pt x="226886" y="20574"/>
                  </a:cubicBezTo>
                  <a:lnTo>
                    <a:pt x="20669" y="226790"/>
                  </a:lnTo>
                  <a:cubicBezTo>
                    <a:pt x="13811" y="228314"/>
                    <a:pt x="6953" y="229457"/>
                    <a:pt x="0" y="23031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50" name="Google Shape;450;p4"/>
            <p:cNvSpPr/>
            <p:nvPr/>
          </p:nvSpPr>
          <p:spPr>
            <a:xfrm>
              <a:off x="6218682" y="3551682"/>
              <a:ext cx="112871" cy="112871"/>
            </a:xfrm>
            <a:custGeom>
              <a:avLst/>
              <a:gdLst/>
              <a:ahLst/>
              <a:cxnLst/>
              <a:rect l="l" t="t" r="r" b="b"/>
              <a:pathLst>
                <a:path w="112871" h="112871" extrusionOk="0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</p:grpSp>
      <p:sp>
        <p:nvSpPr>
          <p:cNvPr id="451" name="Google Shape;451;p4"/>
          <p:cNvSpPr txBox="1">
            <a:spLocks noGrp="1"/>
          </p:cNvSpPr>
          <p:nvPr>
            <p:ph type="body" idx="1"/>
          </p:nvPr>
        </p:nvSpPr>
        <p:spPr>
          <a:xfrm>
            <a:off x="6477270" y="1130846"/>
            <a:ext cx="4974771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571500" lvl="0" indent="-5715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600"/>
              <a:buFont typeface="Arial"/>
              <a:buChar char="•"/>
            </a:pPr>
            <a:r>
              <a:rPr lang="en-US" sz="3600" b="1">
                <a:solidFill>
                  <a:srgbClr val="FF0000"/>
                </a:solidFill>
              </a:rPr>
              <a:t>Using the HOSA </a:t>
            </a:r>
            <a:r>
              <a:rPr lang="en-US" sz="3600" b="1" u="sng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Nursing Assisting Guidelines </a:t>
            </a:r>
            <a:endParaRPr sz="3600" b="1">
              <a:solidFill>
                <a:srgbClr val="0070C0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0070C0"/>
                </a:solidFill>
              </a:rPr>
              <a:t>   </a:t>
            </a:r>
            <a:r>
              <a:rPr lang="en-US" sz="2800" b="1">
                <a:solidFill>
                  <a:srgbClr val="0070C0"/>
                </a:solidFill>
              </a:rPr>
              <a:t> (Handwashing can be found in many other HOSA Health Professions Events)</a:t>
            </a:r>
            <a:endParaRPr sz="2800" b="1">
              <a:solidFill>
                <a:srgbClr val="0070C0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endParaRPr sz="3600" b="1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3600"/>
              <a:buNone/>
            </a:pPr>
            <a:r>
              <a:rPr lang="en-US" sz="3600" b="1">
                <a:solidFill>
                  <a:srgbClr val="FF0000"/>
                </a:solidFill>
              </a:rPr>
              <a:t>Practice Skill I: Handwashing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unkyShapesVTI">
  <a:themeElements>
    <a:clrScheme name="Custom 15">
      <a:dk1>
        <a:srgbClr val="000000"/>
      </a:dk1>
      <a:lt1>
        <a:srgbClr val="FFFFFF"/>
      </a:lt1>
      <a:dk2>
        <a:srgbClr val="2D2D2D"/>
      </a:dk2>
      <a:lt2>
        <a:srgbClr val="F3FFF8"/>
      </a:lt2>
      <a:accent1>
        <a:srgbClr val="FF80BD"/>
      </a:accent1>
      <a:accent2>
        <a:srgbClr val="1EB9D3"/>
      </a:accent2>
      <a:accent3>
        <a:srgbClr val="21C46B"/>
      </a:accent3>
      <a:accent4>
        <a:srgbClr val="EA9600"/>
      </a:accent4>
      <a:accent5>
        <a:srgbClr val="F43B56"/>
      </a:accent5>
      <a:accent6>
        <a:srgbClr val="4B56E8"/>
      </a:accent6>
      <a:hlink>
        <a:srgbClr val="8F61FF"/>
      </a:hlink>
      <a:folHlink>
        <a:srgbClr val="F900A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</Words>
  <Application>Microsoft Macintosh PowerPoint</Application>
  <PresentationFormat>Widescreen</PresentationFormat>
  <Paragraphs>16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Avenir</vt:lpstr>
      <vt:lpstr>Calibri</vt:lpstr>
      <vt:lpstr>FunkyShapesVTI</vt:lpstr>
      <vt:lpstr>Handwashing – The Essential Skill</vt:lpstr>
      <vt:lpstr>WHAT THE CDC SAYS YOU NEED TO KNOW HERE  </vt:lpstr>
      <vt:lpstr>PowerPoint Presentation</vt:lpstr>
      <vt:lpstr>Your Turn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Handwashing – The Essential Skill</dc:title>
  <dc:creator>Jan Mould</dc:creator>
  <cp:lastModifiedBy>Jan Mould</cp:lastModifiedBy>
  <cp:revision>1</cp:revision>
  <dcterms:created xsi:type="dcterms:W3CDTF">2024-01-24T13:51:39Z</dcterms:created>
  <dcterms:modified xsi:type="dcterms:W3CDTF">2024-02-01T09:38:50Z</dcterms:modified>
</cp:coreProperties>
</file>