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2"/>
    <p:restoredTop sz="95859"/>
  </p:normalViewPr>
  <p:slideViewPr>
    <p:cSldViewPr snapToGrid="0">
      <p:cViewPr varScale="1">
        <p:scale>
          <a:sx n="113" d="100"/>
          <a:sy n="113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mc.edu/elearning/ubeats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qiEtu-DpMxdaOllZb556XlxiSCZeMBgy/view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go.unmc.edu/ubeats-topi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1.unmc.edu/forms/elearning/ubea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B18B-4E5E-FA09-0D32-0106E7C50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HOSA – Future Health Professionals</a:t>
            </a:r>
            <a:br>
              <a:rPr lang="en-US" dirty="0"/>
            </a:br>
            <a:r>
              <a:rPr lang="en-US" dirty="0"/>
              <a:t>Shares </a:t>
            </a:r>
            <a:r>
              <a:rPr lang="en-US" dirty="0" err="1"/>
              <a:t>uBeats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2C14C-64EE-2D0A-1E8D-E4464F740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 Mould, RN,BSN, MEd</a:t>
            </a:r>
          </a:p>
          <a:p>
            <a:r>
              <a:rPr lang="en-US" dirty="0"/>
              <a:t>Deputy Director of Competitive Events</a:t>
            </a:r>
          </a:p>
        </p:txBody>
      </p:sp>
    </p:spTree>
    <p:extLst>
      <p:ext uri="{BB962C8B-B14F-4D97-AF65-F5344CB8AC3E}">
        <p14:creationId xmlns:p14="http://schemas.microsoft.com/office/powerpoint/2010/main" val="30266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A04DBF5-8916-4A95-8F12-870B9CFB9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73762E0-2DD8-45BD-9EB6-CA5154A51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B9FD3837-AEE7-4B5B-82B3-3951DE1B6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F778B3BD-7B76-4989-BB6C-F50B089C3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DC77AAC1-76D2-46B0-AE46-91C8C3AC5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1BB54049-1401-43CD-A970-1E026BD5C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55EDB9E9-84DE-4BC8-9D3C-A02B90B96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2C96582F-8723-44BC-BDC1-62D8FBDE3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DC381B08-A485-45D0-8C29-C2AB10B04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DBB2158D-DAF7-4689-A44E-3E5032B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5AC96EEC-F774-41C8-8679-C1217EC5E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ED08285C-CDBB-4DD6-A69D-4432B668A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87BB7B9B-327A-4D4D-AB93-11CB044AC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360F57D7-4501-41A6-BA54-99E121136F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C37AD4AC-CE9F-4C58-A4E2-D48E2FA821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15EE3167-7FBB-48A3-8450-E72B525E8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C23095D8-5DD6-4F0A-BD74-ED5FB47F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2A1F0E1B-819A-4255-B8AF-08110616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B167A410-29E3-4850-BEDC-B1362187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C809901A-3E02-4D2E-93C9-3F527EE97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6CD60056-ABC2-4076-B99B-A10B08D5F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47EAB90-DF6D-419E-92FC-8F9B900DA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60" name="Isosceles Triangle 39">
              <a:extLst>
                <a:ext uri="{FF2B5EF4-FFF2-40B4-BE49-F238E27FC236}">
                  <a16:creationId xmlns:a16="http://schemas.microsoft.com/office/drawing/2014/main" id="{631BC384-797E-4F79-A628-36053708B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1972066-EBE9-40A7-9650-AF6A838AC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1F74C0-1E1A-1A7D-AF01-A88F091EC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780" y="801375"/>
            <a:ext cx="8833655" cy="1633924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700" dirty="0">
                <a:solidFill>
                  <a:schemeClr val="tx1"/>
                </a:solidFill>
              </a:rPr>
              <a:t>All of us love free resources 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6000" dirty="0" err="1">
                <a:hlinkClick r:id="rId2"/>
              </a:rPr>
              <a:t>uBEATS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FC8EC-4276-DBED-8323-EB00C439B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83" y="5021137"/>
            <a:ext cx="8833654" cy="522636"/>
          </a:xfrm>
        </p:spPr>
        <p:txBody>
          <a:bodyPr vert="horz" lIns="91440" tIns="0" rIns="91440" bIns="45720" rtlCol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600">
                <a:solidFill>
                  <a:srgbClr val="FFFEFF"/>
                </a:solidFill>
              </a:rPr>
              <a:t>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788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4750-0D9A-9BA2-C3D5-B254040C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at your fingertips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84ADBC-EBEE-EFAA-DC97-DDD9B62E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hlinkClick r:id="rId2"/>
              </a:rPr>
              <a:t>uBEATS</a:t>
            </a:r>
            <a:r>
              <a:rPr lang="en-US" sz="4400" dirty="0">
                <a:hlinkClick r:id="rId2"/>
              </a:rPr>
              <a:t> Digital Flyer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4005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91E8-EE99-4697-3D16-A0724D56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74DB-F079-55C1-E2AC-8877A4A43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hlinkClick r:id="rId2"/>
              </a:rPr>
              <a:t>MODULES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942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DF3B-655A-1656-9A65-D27A0970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Sign 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B0C3-85E9-9B5C-6AE8-116F94095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Check it out and be ready to use the resource for the 2023-2024 school year.</a:t>
            </a:r>
          </a:p>
        </p:txBody>
      </p:sp>
    </p:spTree>
    <p:extLst>
      <p:ext uri="{BB962C8B-B14F-4D97-AF65-F5344CB8AC3E}">
        <p14:creationId xmlns:p14="http://schemas.microsoft.com/office/powerpoint/2010/main" val="308425120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19</TotalTime>
  <Words>59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HOSA – Future Health Professionals Shares uBeats</vt:lpstr>
      <vt:lpstr>All of us love free resources  uBEATS</vt:lpstr>
      <vt:lpstr>Information at your fingertips</vt:lpstr>
      <vt:lpstr>Try a module</vt:lpstr>
      <vt:lpstr>Sign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HOSA – Future Health Professionals Shares uBeats</dc:title>
  <dc:creator>Jan Mould</dc:creator>
  <cp:lastModifiedBy>Jan Mould</cp:lastModifiedBy>
  <cp:revision>3</cp:revision>
  <dcterms:created xsi:type="dcterms:W3CDTF">2023-05-12T13:38:09Z</dcterms:created>
  <dcterms:modified xsi:type="dcterms:W3CDTF">2023-09-27T15:20:29Z</dcterms:modified>
</cp:coreProperties>
</file>