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0B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65"/>
  </p:normalViewPr>
  <p:slideViewPr>
    <p:cSldViewPr snapToGrid="0" snapToObjects="1">
      <p:cViewPr varScale="1">
        <p:scale>
          <a:sx n="90" d="100"/>
          <a:sy n="90" d="100"/>
        </p:scale>
        <p:origin x="232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DDF972-EA03-45BB-B83C-9366C8235079}" type="doc">
      <dgm:prSet loTypeId="urn:microsoft.com/office/officeart/2016/7/layout/VerticalSolidActionLis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E07C7D1-41F0-48E4-9A11-0C5531CD8068}">
      <dgm:prSet/>
      <dgm:spPr/>
      <dgm:t>
        <a:bodyPr/>
        <a:lstStyle/>
        <a:p>
          <a:r>
            <a:rPr lang="en-US"/>
            <a:t>Remember</a:t>
          </a:r>
        </a:p>
      </dgm:t>
    </dgm:pt>
    <dgm:pt modelId="{FE81C91B-445F-482B-B04E-63032C7B7E85}" type="parTrans" cxnId="{F98DC391-A58D-4F7E-81F1-B51539CD2A8D}">
      <dgm:prSet/>
      <dgm:spPr/>
      <dgm:t>
        <a:bodyPr/>
        <a:lstStyle/>
        <a:p>
          <a:endParaRPr lang="en-US"/>
        </a:p>
      </dgm:t>
    </dgm:pt>
    <dgm:pt modelId="{F281A1C2-A5D2-45F9-BDE5-83A3FD3664E8}" type="sibTrans" cxnId="{F98DC391-A58D-4F7E-81F1-B51539CD2A8D}">
      <dgm:prSet/>
      <dgm:spPr/>
      <dgm:t>
        <a:bodyPr/>
        <a:lstStyle/>
        <a:p>
          <a:endParaRPr lang="en-US"/>
        </a:p>
      </dgm:t>
    </dgm:pt>
    <dgm:pt modelId="{54107184-A274-4A96-9A04-533DA896CB05}">
      <dgm:prSet/>
      <dgm:spPr/>
      <dgm:t>
        <a:bodyPr/>
        <a:lstStyle/>
        <a:p>
          <a:r>
            <a:rPr lang="en-US"/>
            <a:t>Remember that mental health challenges are real.</a:t>
          </a:r>
        </a:p>
      </dgm:t>
    </dgm:pt>
    <dgm:pt modelId="{67771657-198C-4049-8611-362911827692}" type="parTrans" cxnId="{C2182CE7-4CC0-455E-BD54-5E4E8B5BBC99}">
      <dgm:prSet/>
      <dgm:spPr/>
      <dgm:t>
        <a:bodyPr/>
        <a:lstStyle/>
        <a:p>
          <a:endParaRPr lang="en-US"/>
        </a:p>
      </dgm:t>
    </dgm:pt>
    <dgm:pt modelId="{1E765B15-9D11-4CAF-8BE3-0C2FFF24650B}" type="sibTrans" cxnId="{C2182CE7-4CC0-455E-BD54-5E4E8B5BBC99}">
      <dgm:prSet/>
      <dgm:spPr/>
      <dgm:t>
        <a:bodyPr/>
        <a:lstStyle/>
        <a:p>
          <a:endParaRPr lang="en-US"/>
        </a:p>
      </dgm:t>
    </dgm:pt>
    <dgm:pt modelId="{EC233799-C3DD-4527-B7C1-A6A84DEAC96D}">
      <dgm:prSet/>
      <dgm:spPr/>
      <dgm:t>
        <a:bodyPr/>
        <a:lstStyle/>
        <a:p>
          <a:r>
            <a:rPr lang="en-US"/>
            <a:t>Ask</a:t>
          </a:r>
        </a:p>
      </dgm:t>
    </dgm:pt>
    <dgm:pt modelId="{613E7EB9-2F0F-4C92-BFDF-FCB13ABFF80D}" type="parTrans" cxnId="{E847EBD4-01C5-4CEB-BADE-2FA21DC7CA45}">
      <dgm:prSet/>
      <dgm:spPr/>
      <dgm:t>
        <a:bodyPr/>
        <a:lstStyle/>
        <a:p>
          <a:endParaRPr lang="en-US"/>
        </a:p>
      </dgm:t>
    </dgm:pt>
    <dgm:pt modelId="{98B82F90-DDD2-4229-BED0-D4A0D46F9EDA}" type="sibTrans" cxnId="{E847EBD4-01C5-4CEB-BADE-2FA21DC7CA45}">
      <dgm:prSet/>
      <dgm:spPr/>
      <dgm:t>
        <a:bodyPr/>
        <a:lstStyle/>
        <a:p>
          <a:endParaRPr lang="en-US"/>
        </a:p>
      </dgm:t>
    </dgm:pt>
    <dgm:pt modelId="{22B53F0F-BB3D-4FDE-B486-9BC92A51DBAB}">
      <dgm:prSet/>
      <dgm:spPr/>
      <dgm:t>
        <a:bodyPr/>
        <a:lstStyle/>
        <a:p>
          <a:r>
            <a:rPr lang="en-US"/>
            <a:t>Ask for help.</a:t>
          </a:r>
        </a:p>
      </dgm:t>
    </dgm:pt>
    <dgm:pt modelId="{0F3608DF-0092-4D0A-B126-4BFF1E4D2233}" type="parTrans" cxnId="{20937B93-F94D-43DD-90C1-1982B161D822}">
      <dgm:prSet/>
      <dgm:spPr/>
      <dgm:t>
        <a:bodyPr/>
        <a:lstStyle/>
        <a:p>
          <a:endParaRPr lang="en-US"/>
        </a:p>
      </dgm:t>
    </dgm:pt>
    <dgm:pt modelId="{248B442E-697B-4A7E-9A7E-1C549463F59B}" type="sibTrans" cxnId="{20937B93-F94D-43DD-90C1-1982B161D822}">
      <dgm:prSet/>
      <dgm:spPr/>
      <dgm:t>
        <a:bodyPr/>
        <a:lstStyle/>
        <a:p>
          <a:endParaRPr lang="en-US"/>
        </a:p>
      </dgm:t>
    </dgm:pt>
    <dgm:pt modelId="{724B4C1F-1FDC-4C14-8F3A-880204630E24}">
      <dgm:prSet/>
      <dgm:spPr/>
      <dgm:t>
        <a:bodyPr/>
        <a:lstStyle/>
        <a:p>
          <a:r>
            <a:rPr lang="en-US"/>
            <a:t>Invest in</a:t>
          </a:r>
        </a:p>
      </dgm:t>
    </dgm:pt>
    <dgm:pt modelId="{1F355533-1841-4594-A2C3-23CC88F23FAB}" type="parTrans" cxnId="{1D63A798-BD61-4575-B7FF-9521E68AEE08}">
      <dgm:prSet/>
      <dgm:spPr/>
      <dgm:t>
        <a:bodyPr/>
        <a:lstStyle/>
        <a:p>
          <a:endParaRPr lang="en-US"/>
        </a:p>
      </dgm:t>
    </dgm:pt>
    <dgm:pt modelId="{53DDE9FA-BA0C-40BC-A7F8-9807A5270ABF}" type="sibTrans" cxnId="{1D63A798-BD61-4575-B7FF-9521E68AEE08}">
      <dgm:prSet/>
      <dgm:spPr/>
      <dgm:t>
        <a:bodyPr/>
        <a:lstStyle/>
        <a:p>
          <a:endParaRPr lang="en-US"/>
        </a:p>
      </dgm:t>
    </dgm:pt>
    <dgm:pt modelId="{B994B329-63BB-47AD-8F51-D98066C62784}">
      <dgm:prSet/>
      <dgm:spPr/>
      <dgm:t>
        <a:bodyPr/>
        <a:lstStyle/>
        <a:p>
          <a:r>
            <a:rPr lang="en-US"/>
            <a:t>Invest in healthy relationships.</a:t>
          </a:r>
        </a:p>
      </dgm:t>
    </dgm:pt>
    <dgm:pt modelId="{390310C1-8EA4-4AB7-972D-2308EA0F7904}" type="parTrans" cxnId="{613D567B-4882-4903-9729-169A2A4F14C1}">
      <dgm:prSet/>
      <dgm:spPr/>
      <dgm:t>
        <a:bodyPr/>
        <a:lstStyle/>
        <a:p>
          <a:endParaRPr lang="en-US"/>
        </a:p>
      </dgm:t>
    </dgm:pt>
    <dgm:pt modelId="{63B1860C-4D0E-4FFF-B821-896BC7AD1DF6}" type="sibTrans" cxnId="{613D567B-4882-4903-9729-169A2A4F14C1}">
      <dgm:prSet/>
      <dgm:spPr/>
      <dgm:t>
        <a:bodyPr/>
        <a:lstStyle/>
        <a:p>
          <a:endParaRPr lang="en-US"/>
        </a:p>
      </dgm:t>
    </dgm:pt>
    <dgm:pt modelId="{CC399BE5-D187-437A-8E4A-3E9ED43A2D70}">
      <dgm:prSet/>
      <dgm:spPr/>
      <dgm:t>
        <a:bodyPr/>
        <a:lstStyle/>
        <a:p>
          <a:r>
            <a:rPr lang="en-US"/>
            <a:t>Find</a:t>
          </a:r>
        </a:p>
      </dgm:t>
    </dgm:pt>
    <dgm:pt modelId="{F3484E1A-2B22-4FB1-AAB7-7FF06326D688}" type="parTrans" cxnId="{AE7755FF-1C2B-4F8D-896E-FDC57BDD0130}">
      <dgm:prSet/>
      <dgm:spPr/>
      <dgm:t>
        <a:bodyPr/>
        <a:lstStyle/>
        <a:p>
          <a:endParaRPr lang="en-US"/>
        </a:p>
      </dgm:t>
    </dgm:pt>
    <dgm:pt modelId="{DD2510CE-FD9D-43BA-A4F2-AEAB8068D5C3}" type="sibTrans" cxnId="{AE7755FF-1C2B-4F8D-896E-FDC57BDD0130}">
      <dgm:prSet/>
      <dgm:spPr/>
      <dgm:t>
        <a:bodyPr/>
        <a:lstStyle/>
        <a:p>
          <a:endParaRPr lang="en-US"/>
        </a:p>
      </dgm:t>
    </dgm:pt>
    <dgm:pt modelId="{F343A6A6-BA72-4A0B-9682-FEEC402841D5}">
      <dgm:prSet/>
      <dgm:spPr/>
      <dgm:t>
        <a:bodyPr/>
        <a:lstStyle/>
        <a:p>
          <a:r>
            <a:rPr lang="en-US"/>
            <a:t>Find ways to serve.</a:t>
          </a:r>
        </a:p>
      </dgm:t>
    </dgm:pt>
    <dgm:pt modelId="{1598C647-FA43-4FD3-B782-2C342D0B8636}" type="parTrans" cxnId="{1AA123F3-1D3B-435E-9674-DED64FB52826}">
      <dgm:prSet/>
      <dgm:spPr/>
      <dgm:t>
        <a:bodyPr/>
        <a:lstStyle/>
        <a:p>
          <a:endParaRPr lang="en-US"/>
        </a:p>
      </dgm:t>
    </dgm:pt>
    <dgm:pt modelId="{78478BE3-5C22-4F14-BB90-752C9C1EE2D2}" type="sibTrans" cxnId="{1AA123F3-1D3B-435E-9674-DED64FB52826}">
      <dgm:prSet/>
      <dgm:spPr/>
      <dgm:t>
        <a:bodyPr/>
        <a:lstStyle/>
        <a:p>
          <a:endParaRPr lang="en-US"/>
        </a:p>
      </dgm:t>
    </dgm:pt>
    <dgm:pt modelId="{FE1B14C9-7B53-4CFE-A677-3529BE715265}">
      <dgm:prSet/>
      <dgm:spPr/>
      <dgm:t>
        <a:bodyPr/>
        <a:lstStyle/>
        <a:p>
          <a:r>
            <a:rPr lang="en-US"/>
            <a:t>Learn &amp; practice</a:t>
          </a:r>
        </a:p>
      </dgm:t>
    </dgm:pt>
    <dgm:pt modelId="{40AA051B-06B2-407B-B9FF-71D098DA018F}" type="parTrans" cxnId="{1B3C28D9-6198-440C-97A9-2B091833F208}">
      <dgm:prSet/>
      <dgm:spPr/>
      <dgm:t>
        <a:bodyPr/>
        <a:lstStyle/>
        <a:p>
          <a:endParaRPr lang="en-US"/>
        </a:p>
      </dgm:t>
    </dgm:pt>
    <dgm:pt modelId="{FCA5A7FE-D45E-4059-8BE6-33593D8D27D1}" type="sibTrans" cxnId="{1B3C28D9-6198-440C-97A9-2B091833F208}">
      <dgm:prSet/>
      <dgm:spPr/>
      <dgm:t>
        <a:bodyPr/>
        <a:lstStyle/>
        <a:p>
          <a:endParaRPr lang="en-US"/>
        </a:p>
      </dgm:t>
    </dgm:pt>
    <dgm:pt modelId="{19953BD3-1380-4284-93FA-E8216A74778C}">
      <dgm:prSet/>
      <dgm:spPr/>
      <dgm:t>
        <a:bodyPr/>
        <a:lstStyle/>
        <a:p>
          <a:r>
            <a:rPr lang="en-US"/>
            <a:t>Learn &amp; practice techniques to manage stress &amp; other difficult emotions.</a:t>
          </a:r>
        </a:p>
      </dgm:t>
    </dgm:pt>
    <dgm:pt modelId="{3180C2DC-B6DE-4F88-A5F7-CC37CCD374CB}" type="parTrans" cxnId="{D9B34362-C937-4613-8E4F-29E83ECBDF61}">
      <dgm:prSet/>
      <dgm:spPr/>
      <dgm:t>
        <a:bodyPr/>
        <a:lstStyle/>
        <a:p>
          <a:endParaRPr lang="en-US"/>
        </a:p>
      </dgm:t>
    </dgm:pt>
    <dgm:pt modelId="{F231E536-45DB-41AE-96B1-93E6ACE41406}" type="sibTrans" cxnId="{D9B34362-C937-4613-8E4F-29E83ECBDF61}">
      <dgm:prSet/>
      <dgm:spPr/>
      <dgm:t>
        <a:bodyPr/>
        <a:lstStyle/>
        <a:p>
          <a:endParaRPr lang="en-US"/>
        </a:p>
      </dgm:t>
    </dgm:pt>
    <dgm:pt modelId="{AA787B90-9720-4B93-8A47-8DA21F0CD607}">
      <dgm:prSet/>
      <dgm:spPr/>
      <dgm:t>
        <a:bodyPr/>
        <a:lstStyle/>
        <a:p>
          <a:r>
            <a:rPr lang="en-US"/>
            <a:t>Take</a:t>
          </a:r>
        </a:p>
      </dgm:t>
    </dgm:pt>
    <dgm:pt modelId="{83E7962A-AC3E-4B13-85F2-3C21A224E190}" type="parTrans" cxnId="{BCCB6B16-452C-48DB-A1E1-ED69FF3F386E}">
      <dgm:prSet/>
      <dgm:spPr/>
      <dgm:t>
        <a:bodyPr/>
        <a:lstStyle/>
        <a:p>
          <a:endParaRPr lang="en-US"/>
        </a:p>
      </dgm:t>
    </dgm:pt>
    <dgm:pt modelId="{D8234ACB-CE2F-4473-8C6D-B760699A469C}" type="sibTrans" cxnId="{BCCB6B16-452C-48DB-A1E1-ED69FF3F386E}">
      <dgm:prSet/>
      <dgm:spPr/>
      <dgm:t>
        <a:bodyPr/>
        <a:lstStyle/>
        <a:p>
          <a:endParaRPr lang="en-US"/>
        </a:p>
      </dgm:t>
    </dgm:pt>
    <dgm:pt modelId="{6381D5DE-CA95-4D75-8435-EE69D27AC950}">
      <dgm:prSet/>
      <dgm:spPr/>
      <dgm:t>
        <a:bodyPr/>
        <a:lstStyle/>
        <a:p>
          <a:r>
            <a:rPr lang="en-US"/>
            <a:t>Take care of your body &amp; mind.</a:t>
          </a:r>
        </a:p>
      </dgm:t>
    </dgm:pt>
    <dgm:pt modelId="{F601A9A2-F5FE-4668-B517-04CA670855AD}" type="parTrans" cxnId="{F3FB808B-B723-490B-A803-E2AF674D74DD}">
      <dgm:prSet/>
      <dgm:spPr/>
      <dgm:t>
        <a:bodyPr/>
        <a:lstStyle/>
        <a:p>
          <a:endParaRPr lang="en-US"/>
        </a:p>
      </dgm:t>
    </dgm:pt>
    <dgm:pt modelId="{57E599C9-ED6F-4860-B996-A4FD2CE9BEAA}" type="sibTrans" cxnId="{F3FB808B-B723-490B-A803-E2AF674D74DD}">
      <dgm:prSet/>
      <dgm:spPr/>
      <dgm:t>
        <a:bodyPr/>
        <a:lstStyle/>
        <a:p>
          <a:endParaRPr lang="en-US"/>
        </a:p>
      </dgm:t>
    </dgm:pt>
    <dgm:pt modelId="{FD77CF33-F10B-4056-9FF9-70AA14817978}">
      <dgm:prSet/>
      <dgm:spPr/>
      <dgm:t>
        <a:bodyPr/>
        <a:lstStyle/>
        <a:p>
          <a:r>
            <a:rPr lang="en-US"/>
            <a:t>Be</a:t>
          </a:r>
        </a:p>
      </dgm:t>
    </dgm:pt>
    <dgm:pt modelId="{C3E1DFD8-77EB-48F0-BE29-BED999A01D00}" type="parTrans" cxnId="{A54293B5-4E45-4E1B-9E46-365434CB9FA4}">
      <dgm:prSet/>
      <dgm:spPr/>
      <dgm:t>
        <a:bodyPr/>
        <a:lstStyle/>
        <a:p>
          <a:endParaRPr lang="en-US"/>
        </a:p>
      </dgm:t>
    </dgm:pt>
    <dgm:pt modelId="{CDC1F474-2D58-47A3-BA5C-E71929D824A3}" type="sibTrans" cxnId="{A54293B5-4E45-4E1B-9E46-365434CB9FA4}">
      <dgm:prSet/>
      <dgm:spPr/>
      <dgm:t>
        <a:bodyPr/>
        <a:lstStyle/>
        <a:p>
          <a:endParaRPr lang="en-US"/>
        </a:p>
      </dgm:t>
    </dgm:pt>
    <dgm:pt modelId="{DAD8A140-88E5-4741-BCFE-F705BE33D1D8}">
      <dgm:prSet/>
      <dgm:spPr/>
      <dgm:t>
        <a:bodyPr/>
        <a:lstStyle/>
        <a:p>
          <a:r>
            <a:rPr lang="en-US"/>
            <a:t>Be intention about your use of social medica, video games, &amp; other technologies.</a:t>
          </a:r>
        </a:p>
      </dgm:t>
    </dgm:pt>
    <dgm:pt modelId="{5C65208F-3351-433D-9994-3925C05C830C}" type="parTrans" cxnId="{90B8F9EF-4932-409E-B311-6E78FB89C603}">
      <dgm:prSet/>
      <dgm:spPr/>
      <dgm:t>
        <a:bodyPr/>
        <a:lstStyle/>
        <a:p>
          <a:endParaRPr lang="en-US"/>
        </a:p>
      </dgm:t>
    </dgm:pt>
    <dgm:pt modelId="{0D6103C3-6F5F-4D1D-BBAD-B9C86A504B1A}" type="sibTrans" cxnId="{90B8F9EF-4932-409E-B311-6E78FB89C603}">
      <dgm:prSet/>
      <dgm:spPr/>
      <dgm:t>
        <a:bodyPr/>
        <a:lstStyle/>
        <a:p>
          <a:endParaRPr lang="en-US"/>
        </a:p>
      </dgm:t>
    </dgm:pt>
    <dgm:pt modelId="{6D3AC91E-B113-4104-B5DC-7BD4A3A4141B}">
      <dgm:prSet/>
      <dgm:spPr/>
      <dgm:t>
        <a:bodyPr/>
        <a:lstStyle/>
        <a:p>
          <a:r>
            <a:rPr lang="en-US"/>
            <a:t>Be</a:t>
          </a:r>
        </a:p>
      </dgm:t>
    </dgm:pt>
    <dgm:pt modelId="{E3B9994B-5BC0-4E11-ACE9-3001CF6C1116}" type="parTrans" cxnId="{1565A35B-4646-45E0-9404-4ACFD0BB691D}">
      <dgm:prSet/>
      <dgm:spPr/>
      <dgm:t>
        <a:bodyPr/>
        <a:lstStyle/>
        <a:p>
          <a:endParaRPr lang="en-US"/>
        </a:p>
      </dgm:t>
    </dgm:pt>
    <dgm:pt modelId="{BCC4FC7F-CFF6-4991-82E8-1B0B7ABA3765}" type="sibTrans" cxnId="{1565A35B-4646-45E0-9404-4ACFD0BB691D}">
      <dgm:prSet/>
      <dgm:spPr/>
      <dgm:t>
        <a:bodyPr/>
        <a:lstStyle/>
        <a:p>
          <a:endParaRPr lang="en-US"/>
        </a:p>
      </dgm:t>
    </dgm:pt>
    <dgm:pt modelId="{B776ABB5-CB2C-4337-9A72-49AAA247170C}">
      <dgm:prSet/>
      <dgm:spPr/>
      <dgm:t>
        <a:bodyPr/>
        <a:lstStyle/>
        <a:p>
          <a:r>
            <a:rPr lang="en-US"/>
            <a:t>Be a source of support for others.</a:t>
          </a:r>
        </a:p>
      </dgm:t>
    </dgm:pt>
    <dgm:pt modelId="{AD2917DE-A7FC-4618-B0D3-C47D43C3236B}" type="parTrans" cxnId="{C0516C00-06D0-4AD8-8A81-C8876FEEF605}">
      <dgm:prSet/>
      <dgm:spPr/>
      <dgm:t>
        <a:bodyPr/>
        <a:lstStyle/>
        <a:p>
          <a:endParaRPr lang="en-US"/>
        </a:p>
      </dgm:t>
    </dgm:pt>
    <dgm:pt modelId="{8B0D3EA5-2601-4F06-8828-5946BDBCDD0E}" type="sibTrans" cxnId="{C0516C00-06D0-4AD8-8A81-C8876FEEF605}">
      <dgm:prSet/>
      <dgm:spPr/>
      <dgm:t>
        <a:bodyPr/>
        <a:lstStyle/>
        <a:p>
          <a:endParaRPr lang="en-US"/>
        </a:p>
      </dgm:t>
    </dgm:pt>
    <dgm:pt modelId="{C37224F1-BA65-D049-9656-A093C28AC7FD}" type="pres">
      <dgm:prSet presAssocID="{79DDF972-EA03-45BB-B83C-9366C8235079}" presName="Name0" presStyleCnt="0">
        <dgm:presLayoutVars>
          <dgm:dir/>
          <dgm:animLvl val="lvl"/>
          <dgm:resizeHandles val="exact"/>
        </dgm:presLayoutVars>
      </dgm:prSet>
      <dgm:spPr/>
    </dgm:pt>
    <dgm:pt modelId="{12C6336A-F47C-974A-8610-D231CEF6AB65}" type="pres">
      <dgm:prSet presAssocID="{6E07C7D1-41F0-48E4-9A11-0C5531CD8068}" presName="linNode" presStyleCnt="0"/>
      <dgm:spPr/>
    </dgm:pt>
    <dgm:pt modelId="{F6E30625-31FC-5F45-BCE2-E9316743D412}" type="pres">
      <dgm:prSet presAssocID="{6E07C7D1-41F0-48E4-9A11-0C5531CD8068}" presName="parentText" presStyleLbl="alignNode1" presStyleIdx="0" presStyleCnt="8">
        <dgm:presLayoutVars>
          <dgm:chMax val="1"/>
          <dgm:bulletEnabled/>
        </dgm:presLayoutVars>
      </dgm:prSet>
      <dgm:spPr/>
    </dgm:pt>
    <dgm:pt modelId="{23E601A1-9831-2148-AE3A-CECBD80FF1C8}" type="pres">
      <dgm:prSet presAssocID="{6E07C7D1-41F0-48E4-9A11-0C5531CD8068}" presName="descendantText" presStyleLbl="alignAccFollowNode1" presStyleIdx="0" presStyleCnt="8">
        <dgm:presLayoutVars>
          <dgm:bulletEnabled/>
        </dgm:presLayoutVars>
      </dgm:prSet>
      <dgm:spPr/>
    </dgm:pt>
    <dgm:pt modelId="{601AC4AE-2582-0341-9075-07D614B94B64}" type="pres">
      <dgm:prSet presAssocID="{F281A1C2-A5D2-45F9-BDE5-83A3FD3664E8}" presName="sp" presStyleCnt="0"/>
      <dgm:spPr/>
    </dgm:pt>
    <dgm:pt modelId="{37EA908E-6069-A147-B0BD-5C887C9664E4}" type="pres">
      <dgm:prSet presAssocID="{EC233799-C3DD-4527-B7C1-A6A84DEAC96D}" presName="linNode" presStyleCnt="0"/>
      <dgm:spPr/>
    </dgm:pt>
    <dgm:pt modelId="{D68E78EA-BFCD-9C4F-B999-5ECC01E07EA9}" type="pres">
      <dgm:prSet presAssocID="{EC233799-C3DD-4527-B7C1-A6A84DEAC96D}" presName="parentText" presStyleLbl="alignNode1" presStyleIdx="1" presStyleCnt="8">
        <dgm:presLayoutVars>
          <dgm:chMax val="1"/>
          <dgm:bulletEnabled/>
        </dgm:presLayoutVars>
      </dgm:prSet>
      <dgm:spPr/>
    </dgm:pt>
    <dgm:pt modelId="{31CB98C2-E653-3C40-98A0-F092758FE2FA}" type="pres">
      <dgm:prSet presAssocID="{EC233799-C3DD-4527-B7C1-A6A84DEAC96D}" presName="descendantText" presStyleLbl="alignAccFollowNode1" presStyleIdx="1" presStyleCnt="8">
        <dgm:presLayoutVars>
          <dgm:bulletEnabled/>
        </dgm:presLayoutVars>
      </dgm:prSet>
      <dgm:spPr/>
    </dgm:pt>
    <dgm:pt modelId="{DCA879AF-0CA8-4F42-946F-11941150D3B3}" type="pres">
      <dgm:prSet presAssocID="{98B82F90-DDD2-4229-BED0-D4A0D46F9EDA}" presName="sp" presStyleCnt="0"/>
      <dgm:spPr/>
    </dgm:pt>
    <dgm:pt modelId="{373F7B94-1DC1-6F44-BEB9-B94B3D36C028}" type="pres">
      <dgm:prSet presAssocID="{724B4C1F-1FDC-4C14-8F3A-880204630E24}" presName="linNode" presStyleCnt="0"/>
      <dgm:spPr/>
    </dgm:pt>
    <dgm:pt modelId="{1B0EC362-4F37-454B-B98E-B751C4B1A456}" type="pres">
      <dgm:prSet presAssocID="{724B4C1F-1FDC-4C14-8F3A-880204630E24}" presName="parentText" presStyleLbl="alignNode1" presStyleIdx="2" presStyleCnt="8">
        <dgm:presLayoutVars>
          <dgm:chMax val="1"/>
          <dgm:bulletEnabled/>
        </dgm:presLayoutVars>
      </dgm:prSet>
      <dgm:spPr/>
    </dgm:pt>
    <dgm:pt modelId="{A11FBEA1-E96C-4144-9B74-D48629B87E73}" type="pres">
      <dgm:prSet presAssocID="{724B4C1F-1FDC-4C14-8F3A-880204630E24}" presName="descendantText" presStyleLbl="alignAccFollowNode1" presStyleIdx="2" presStyleCnt="8">
        <dgm:presLayoutVars>
          <dgm:bulletEnabled/>
        </dgm:presLayoutVars>
      </dgm:prSet>
      <dgm:spPr/>
    </dgm:pt>
    <dgm:pt modelId="{1C9B1FD3-5162-FE48-B156-B6B92C2EC153}" type="pres">
      <dgm:prSet presAssocID="{53DDE9FA-BA0C-40BC-A7F8-9807A5270ABF}" presName="sp" presStyleCnt="0"/>
      <dgm:spPr/>
    </dgm:pt>
    <dgm:pt modelId="{0C30C708-BF8D-6149-9051-87478B7716AC}" type="pres">
      <dgm:prSet presAssocID="{CC399BE5-D187-437A-8E4A-3E9ED43A2D70}" presName="linNode" presStyleCnt="0"/>
      <dgm:spPr/>
    </dgm:pt>
    <dgm:pt modelId="{E7E719B1-12D4-BE46-B64F-41130F15D56C}" type="pres">
      <dgm:prSet presAssocID="{CC399BE5-D187-437A-8E4A-3E9ED43A2D70}" presName="parentText" presStyleLbl="alignNode1" presStyleIdx="3" presStyleCnt="8">
        <dgm:presLayoutVars>
          <dgm:chMax val="1"/>
          <dgm:bulletEnabled/>
        </dgm:presLayoutVars>
      </dgm:prSet>
      <dgm:spPr/>
    </dgm:pt>
    <dgm:pt modelId="{37838F41-E1B2-3C4F-80B5-F5B9186B41CC}" type="pres">
      <dgm:prSet presAssocID="{CC399BE5-D187-437A-8E4A-3E9ED43A2D70}" presName="descendantText" presStyleLbl="alignAccFollowNode1" presStyleIdx="3" presStyleCnt="8">
        <dgm:presLayoutVars>
          <dgm:bulletEnabled/>
        </dgm:presLayoutVars>
      </dgm:prSet>
      <dgm:spPr/>
    </dgm:pt>
    <dgm:pt modelId="{80196030-A85E-2941-911C-8BDB2CADD3ED}" type="pres">
      <dgm:prSet presAssocID="{DD2510CE-FD9D-43BA-A4F2-AEAB8068D5C3}" presName="sp" presStyleCnt="0"/>
      <dgm:spPr/>
    </dgm:pt>
    <dgm:pt modelId="{0BB40A90-1D3D-A84A-84CE-5AA017C34916}" type="pres">
      <dgm:prSet presAssocID="{FE1B14C9-7B53-4CFE-A677-3529BE715265}" presName="linNode" presStyleCnt="0"/>
      <dgm:spPr/>
    </dgm:pt>
    <dgm:pt modelId="{649FBA22-071F-364F-A35C-584D35903B22}" type="pres">
      <dgm:prSet presAssocID="{FE1B14C9-7B53-4CFE-A677-3529BE715265}" presName="parentText" presStyleLbl="alignNode1" presStyleIdx="4" presStyleCnt="8">
        <dgm:presLayoutVars>
          <dgm:chMax val="1"/>
          <dgm:bulletEnabled/>
        </dgm:presLayoutVars>
      </dgm:prSet>
      <dgm:spPr/>
    </dgm:pt>
    <dgm:pt modelId="{0BE4EF9A-5A74-F642-A732-1BDE2D38FEB0}" type="pres">
      <dgm:prSet presAssocID="{FE1B14C9-7B53-4CFE-A677-3529BE715265}" presName="descendantText" presStyleLbl="alignAccFollowNode1" presStyleIdx="4" presStyleCnt="8">
        <dgm:presLayoutVars>
          <dgm:bulletEnabled/>
        </dgm:presLayoutVars>
      </dgm:prSet>
      <dgm:spPr/>
    </dgm:pt>
    <dgm:pt modelId="{F382E282-75BC-4E40-BEA5-86931D495946}" type="pres">
      <dgm:prSet presAssocID="{FCA5A7FE-D45E-4059-8BE6-33593D8D27D1}" presName="sp" presStyleCnt="0"/>
      <dgm:spPr/>
    </dgm:pt>
    <dgm:pt modelId="{30ADB5D2-54D4-BB46-A392-E4F28436CC7D}" type="pres">
      <dgm:prSet presAssocID="{AA787B90-9720-4B93-8A47-8DA21F0CD607}" presName="linNode" presStyleCnt="0"/>
      <dgm:spPr/>
    </dgm:pt>
    <dgm:pt modelId="{0AB69A13-7EB1-D146-9288-0D65014254A2}" type="pres">
      <dgm:prSet presAssocID="{AA787B90-9720-4B93-8A47-8DA21F0CD607}" presName="parentText" presStyleLbl="alignNode1" presStyleIdx="5" presStyleCnt="8">
        <dgm:presLayoutVars>
          <dgm:chMax val="1"/>
          <dgm:bulletEnabled/>
        </dgm:presLayoutVars>
      </dgm:prSet>
      <dgm:spPr/>
    </dgm:pt>
    <dgm:pt modelId="{95CFBC35-C2C1-9A46-873F-CA3605B3026B}" type="pres">
      <dgm:prSet presAssocID="{AA787B90-9720-4B93-8A47-8DA21F0CD607}" presName="descendantText" presStyleLbl="alignAccFollowNode1" presStyleIdx="5" presStyleCnt="8">
        <dgm:presLayoutVars>
          <dgm:bulletEnabled/>
        </dgm:presLayoutVars>
      </dgm:prSet>
      <dgm:spPr/>
    </dgm:pt>
    <dgm:pt modelId="{5C459CCE-0930-AD41-9D40-BA2E83C7BBF2}" type="pres">
      <dgm:prSet presAssocID="{D8234ACB-CE2F-4473-8C6D-B760699A469C}" presName="sp" presStyleCnt="0"/>
      <dgm:spPr/>
    </dgm:pt>
    <dgm:pt modelId="{13EAA643-4698-0842-A7FC-1B84CCC8D375}" type="pres">
      <dgm:prSet presAssocID="{FD77CF33-F10B-4056-9FF9-70AA14817978}" presName="linNode" presStyleCnt="0"/>
      <dgm:spPr/>
    </dgm:pt>
    <dgm:pt modelId="{3BDEDA26-7D2E-2747-9FF8-F18C37911709}" type="pres">
      <dgm:prSet presAssocID="{FD77CF33-F10B-4056-9FF9-70AA14817978}" presName="parentText" presStyleLbl="alignNode1" presStyleIdx="6" presStyleCnt="8">
        <dgm:presLayoutVars>
          <dgm:chMax val="1"/>
          <dgm:bulletEnabled/>
        </dgm:presLayoutVars>
      </dgm:prSet>
      <dgm:spPr/>
    </dgm:pt>
    <dgm:pt modelId="{56DA4E52-A5BD-6045-BF9C-402627460749}" type="pres">
      <dgm:prSet presAssocID="{FD77CF33-F10B-4056-9FF9-70AA14817978}" presName="descendantText" presStyleLbl="alignAccFollowNode1" presStyleIdx="6" presStyleCnt="8">
        <dgm:presLayoutVars>
          <dgm:bulletEnabled/>
        </dgm:presLayoutVars>
      </dgm:prSet>
      <dgm:spPr/>
    </dgm:pt>
    <dgm:pt modelId="{E255D143-B924-B343-B3C3-E5D061AF5626}" type="pres">
      <dgm:prSet presAssocID="{CDC1F474-2D58-47A3-BA5C-E71929D824A3}" presName="sp" presStyleCnt="0"/>
      <dgm:spPr/>
    </dgm:pt>
    <dgm:pt modelId="{3034EE41-2C80-8E4E-9E27-5300D0A4C55E}" type="pres">
      <dgm:prSet presAssocID="{6D3AC91E-B113-4104-B5DC-7BD4A3A4141B}" presName="linNode" presStyleCnt="0"/>
      <dgm:spPr/>
    </dgm:pt>
    <dgm:pt modelId="{3DF0868D-DD2F-2A4E-A014-616A04A44D5D}" type="pres">
      <dgm:prSet presAssocID="{6D3AC91E-B113-4104-B5DC-7BD4A3A4141B}" presName="parentText" presStyleLbl="alignNode1" presStyleIdx="7" presStyleCnt="8">
        <dgm:presLayoutVars>
          <dgm:chMax val="1"/>
          <dgm:bulletEnabled/>
        </dgm:presLayoutVars>
      </dgm:prSet>
      <dgm:spPr/>
    </dgm:pt>
    <dgm:pt modelId="{1A8CC340-CF9C-CD42-9B3C-235134991757}" type="pres">
      <dgm:prSet presAssocID="{6D3AC91E-B113-4104-B5DC-7BD4A3A4141B}" presName="descendantText" presStyleLbl="alignAccFollowNode1" presStyleIdx="7" presStyleCnt="8">
        <dgm:presLayoutVars>
          <dgm:bulletEnabled/>
        </dgm:presLayoutVars>
      </dgm:prSet>
      <dgm:spPr/>
    </dgm:pt>
  </dgm:ptLst>
  <dgm:cxnLst>
    <dgm:cxn modelId="{C0516C00-06D0-4AD8-8A81-C8876FEEF605}" srcId="{6D3AC91E-B113-4104-B5DC-7BD4A3A4141B}" destId="{B776ABB5-CB2C-4337-9A72-49AAA247170C}" srcOrd="0" destOrd="0" parTransId="{AD2917DE-A7FC-4618-B0D3-C47D43C3236B}" sibTransId="{8B0D3EA5-2601-4F06-8828-5946BDBCDD0E}"/>
    <dgm:cxn modelId="{DA474B15-A50E-6044-A07D-71217D8DC4D2}" type="presOf" srcId="{B776ABB5-CB2C-4337-9A72-49AAA247170C}" destId="{1A8CC340-CF9C-CD42-9B3C-235134991757}" srcOrd="0" destOrd="0" presId="urn:microsoft.com/office/officeart/2016/7/layout/VerticalSolidActionList"/>
    <dgm:cxn modelId="{BCCB6B16-452C-48DB-A1E1-ED69FF3F386E}" srcId="{79DDF972-EA03-45BB-B83C-9366C8235079}" destId="{AA787B90-9720-4B93-8A47-8DA21F0CD607}" srcOrd="5" destOrd="0" parTransId="{83E7962A-AC3E-4B13-85F2-3C21A224E190}" sibTransId="{D8234ACB-CE2F-4473-8C6D-B760699A469C}"/>
    <dgm:cxn modelId="{78DF3129-98A9-074A-AE29-67660E8C9590}" type="presOf" srcId="{22B53F0F-BB3D-4FDE-B486-9BC92A51DBAB}" destId="{31CB98C2-E653-3C40-98A0-F092758FE2FA}" srcOrd="0" destOrd="0" presId="urn:microsoft.com/office/officeart/2016/7/layout/VerticalSolidActionList"/>
    <dgm:cxn modelId="{32A0C139-3E0C-B14A-8C49-6077FB1B99C2}" type="presOf" srcId="{79DDF972-EA03-45BB-B83C-9366C8235079}" destId="{C37224F1-BA65-D049-9656-A093C28AC7FD}" srcOrd="0" destOrd="0" presId="urn:microsoft.com/office/officeart/2016/7/layout/VerticalSolidActionList"/>
    <dgm:cxn modelId="{35F4533F-21C8-724D-B6A3-54AE8C926AAE}" type="presOf" srcId="{B994B329-63BB-47AD-8F51-D98066C62784}" destId="{A11FBEA1-E96C-4144-9B74-D48629B87E73}" srcOrd="0" destOrd="0" presId="urn:microsoft.com/office/officeart/2016/7/layout/VerticalSolidActionList"/>
    <dgm:cxn modelId="{3C03E63F-F328-CD41-BADC-B87532017CDB}" type="presOf" srcId="{19953BD3-1380-4284-93FA-E8216A74778C}" destId="{0BE4EF9A-5A74-F642-A732-1BDE2D38FEB0}" srcOrd="0" destOrd="0" presId="urn:microsoft.com/office/officeart/2016/7/layout/VerticalSolidActionList"/>
    <dgm:cxn modelId="{170DD94B-908D-B044-A7F3-DBF1A3C4C0E9}" type="presOf" srcId="{CC399BE5-D187-437A-8E4A-3E9ED43A2D70}" destId="{E7E719B1-12D4-BE46-B64F-41130F15D56C}" srcOrd="0" destOrd="0" presId="urn:microsoft.com/office/officeart/2016/7/layout/VerticalSolidActionList"/>
    <dgm:cxn modelId="{35037658-8838-0944-8C24-76237CE34656}" type="presOf" srcId="{FD77CF33-F10B-4056-9FF9-70AA14817978}" destId="{3BDEDA26-7D2E-2747-9FF8-F18C37911709}" srcOrd="0" destOrd="0" presId="urn:microsoft.com/office/officeart/2016/7/layout/VerticalSolidActionList"/>
    <dgm:cxn modelId="{1565A35B-4646-45E0-9404-4ACFD0BB691D}" srcId="{79DDF972-EA03-45BB-B83C-9366C8235079}" destId="{6D3AC91E-B113-4104-B5DC-7BD4A3A4141B}" srcOrd="7" destOrd="0" parTransId="{E3B9994B-5BC0-4E11-ACE9-3001CF6C1116}" sibTransId="{BCC4FC7F-CFF6-4991-82E8-1B0B7ABA3765}"/>
    <dgm:cxn modelId="{798C965C-AD26-EE45-8BE4-7C9E6B1EE6C6}" type="presOf" srcId="{6D3AC91E-B113-4104-B5DC-7BD4A3A4141B}" destId="{3DF0868D-DD2F-2A4E-A014-616A04A44D5D}" srcOrd="0" destOrd="0" presId="urn:microsoft.com/office/officeart/2016/7/layout/VerticalSolidActionList"/>
    <dgm:cxn modelId="{D9B34362-C937-4613-8E4F-29E83ECBDF61}" srcId="{FE1B14C9-7B53-4CFE-A677-3529BE715265}" destId="{19953BD3-1380-4284-93FA-E8216A74778C}" srcOrd="0" destOrd="0" parTransId="{3180C2DC-B6DE-4F88-A5F7-CC37CCD374CB}" sibTransId="{F231E536-45DB-41AE-96B1-93E6ACE41406}"/>
    <dgm:cxn modelId="{9A705C6F-2591-3F4E-B7DE-04EB425998AC}" type="presOf" srcId="{54107184-A274-4A96-9A04-533DA896CB05}" destId="{23E601A1-9831-2148-AE3A-CECBD80FF1C8}" srcOrd="0" destOrd="0" presId="urn:microsoft.com/office/officeart/2016/7/layout/VerticalSolidActionList"/>
    <dgm:cxn modelId="{CA2F9473-C851-A741-A8A8-AD6606AD7E57}" type="presOf" srcId="{AA787B90-9720-4B93-8A47-8DA21F0CD607}" destId="{0AB69A13-7EB1-D146-9288-0D65014254A2}" srcOrd="0" destOrd="0" presId="urn:microsoft.com/office/officeart/2016/7/layout/VerticalSolidActionList"/>
    <dgm:cxn modelId="{613D567B-4882-4903-9729-169A2A4F14C1}" srcId="{724B4C1F-1FDC-4C14-8F3A-880204630E24}" destId="{B994B329-63BB-47AD-8F51-D98066C62784}" srcOrd="0" destOrd="0" parTransId="{390310C1-8EA4-4AB7-972D-2308EA0F7904}" sibTransId="{63B1860C-4D0E-4FFF-B821-896BC7AD1DF6}"/>
    <dgm:cxn modelId="{F3FB808B-B723-490B-A803-E2AF674D74DD}" srcId="{AA787B90-9720-4B93-8A47-8DA21F0CD607}" destId="{6381D5DE-CA95-4D75-8435-EE69D27AC950}" srcOrd="0" destOrd="0" parTransId="{F601A9A2-F5FE-4668-B517-04CA670855AD}" sibTransId="{57E599C9-ED6F-4860-B996-A4FD2CE9BEAA}"/>
    <dgm:cxn modelId="{842E8B8D-8F76-B243-B146-398A7E995AC2}" type="presOf" srcId="{724B4C1F-1FDC-4C14-8F3A-880204630E24}" destId="{1B0EC362-4F37-454B-B98E-B751C4B1A456}" srcOrd="0" destOrd="0" presId="urn:microsoft.com/office/officeart/2016/7/layout/VerticalSolidActionList"/>
    <dgm:cxn modelId="{F98DC391-A58D-4F7E-81F1-B51539CD2A8D}" srcId="{79DDF972-EA03-45BB-B83C-9366C8235079}" destId="{6E07C7D1-41F0-48E4-9A11-0C5531CD8068}" srcOrd="0" destOrd="0" parTransId="{FE81C91B-445F-482B-B04E-63032C7B7E85}" sibTransId="{F281A1C2-A5D2-45F9-BDE5-83A3FD3664E8}"/>
    <dgm:cxn modelId="{A3D3EB91-A8C6-3140-88D6-95CB3DD6EE25}" type="presOf" srcId="{6E07C7D1-41F0-48E4-9A11-0C5531CD8068}" destId="{F6E30625-31FC-5F45-BCE2-E9316743D412}" srcOrd="0" destOrd="0" presId="urn:microsoft.com/office/officeart/2016/7/layout/VerticalSolidActionList"/>
    <dgm:cxn modelId="{20937B93-F94D-43DD-90C1-1982B161D822}" srcId="{EC233799-C3DD-4527-B7C1-A6A84DEAC96D}" destId="{22B53F0F-BB3D-4FDE-B486-9BC92A51DBAB}" srcOrd="0" destOrd="0" parTransId="{0F3608DF-0092-4D0A-B126-4BFF1E4D2233}" sibTransId="{248B442E-697B-4A7E-9A7E-1C549463F59B}"/>
    <dgm:cxn modelId="{1D63A798-BD61-4575-B7FF-9521E68AEE08}" srcId="{79DDF972-EA03-45BB-B83C-9366C8235079}" destId="{724B4C1F-1FDC-4C14-8F3A-880204630E24}" srcOrd="2" destOrd="0" parTransId="{1F355533-1841-4594-A2C3-23CC88F23FAB}" sibTransId="{53DDE9FA-BA0C-40BC-A7F8-9807A5270ABF}"/>
    <dgm:cxn modelId="{01C74F9C-A76B-9143-B29D-AA9DF491FF1C}" type="presOf" srcId="{EC233799-C3DD-4527-B7C1-A6A84DEAC96D}" destId="{D68E78EA-BFCD-9C4F-B999-5ECC01E07EA9}" srcOrd="0" destOrd="0" presId="urn:microsoft.com/office/officeart/2016/7/layout/VerticalSolidActionList"/>
    <dgm:cxn modelId="{ADADD9AD-09CF-E54E-8A6D-C541BA39E7E1}" type="presOf" srcId="{FE1B14C9-7B53-4CFE-A677-3529BE715265}" destId="{649FBA22-071F-364F-A35C-584D35903B22}" srcOrd="0" destOrd="0" presId="urn:microsoft.com/office/officeart/2016/7/layout/VerticalSolidActionList"/>
    <dgm:cxn modelId="{CC39B7B1-8FF6-B842-B3C2-96491D92D62D}" type="presOf" srcId="{F343A6A6-BA72-4A0B-9682-FEEC402841D5}" destId="{37838F41-E1B2-3C4F-80B5-F5B9186B41CC}" srcOrd="0" destOrd="0" presId="urn:microsoft.com/office/officeart/2016/7/layout/VerticalSolidActionList"/>
    <dgm:cxn modelId="{A54293B5-4E45-4E1B-9E46-365434CB9FA4}" srcId="{79DDF972-EA03-45BB-B83C-9366C8235079}" destId="{FD77CF33-F10B-4056-9FF9-70AA14817978}" srcOrd="6" destOrd="0" parTransId="{C3E1DFD8-77EB-48F0-BE29-BED999A01D00}" sibTransId="{CDC1F474-2D58-47A3-BA5C-E71929D824A3}"/>
    <dgm:cxn modelId="{DCBFC8B6-19DE-9D4D-9303-2D853108CEE4}" type="presOf" srcId="{6381D5DE-CA95-4D75-8435-EE69D27AC950}" destId="{95CFBC35-C2C1-9A46-873F-CA3605B3026B}" srcOrd="0" destOrd="0" presId="urn:microsoft.com/office/officeart/2016/7/layout/VerticalSolidActionList"/>
    <dgm:cxn modelId="{E847EBD4-01C5-4CEB-BADE-2FA21DC7CA45}" srcId="{79DDF972-EA03-45BB-B83C-9366C8235079}" destId="{EC233799-C3DD-4527-B7C1-A6A84DEAC96D}" srcOrd="1" destOrd="0" parTransId="{613E7EB9-2F0F-4C92-BFDF-FCB13ABFF80D}" sibTransId="{98B82F90-DDD2-4229-BED0-D4A0D46F9EDA}"/>
    <dgm:cxn modelId="{1B3C28D9-6198-440C-97A9-2B091833F208}" srcId="{79DDF972-EA03-45BB-B83C-9366C8235079}" destId="{FE1B14C9-7B53-4CFE-A677-3529BE715265}" srcOrd="4" destOrd="0" parTransId="{40AA051B-06B2-407B-B9FF-71D098DA018F}" sibTransId="{FCA5A7FE-D45E-4059-8BE6-33593D8D27D1}"/>
    <dgm:cxn modelId="{8B74DEE5-17C5-D14B-AC80-ACFF911182FC}" type="presOf" srcId="{DAD8A140-88E5-4741-BCFE-F705BE33D1D8}" destId="{56DA4E52-A5BD-6045-BF9C-402627460749}" srcOrd="0" destOrd="0" presId="urn:microsoft.com/office/officeart/2016/7/layout/VerticalSolidActionList"/>
    <dgm:cxn modelId="{C2182CE7-4CC0-455E-BD54-5E4E8B5BBC99}" srcId="{6E07C7D1-41F0-48E4-9A11-0C5531CD8068}" destId="{54107184-A274-4A96-9A04-533DA896CB05}" srcOrd="0" destOrd="0" parTransId="{67771657-198C-4049-8611-362911827692}" sibTransId="{1E765B15-9D11-4CAF-8BE3-0C2FFF24650B}"/>
    <dgm:cxn modelId="{90B8F9EF-4932-409E-B311-6E78FB89C603}" srcId="{FD77CF33-F10B-4056-9FF9-70AA14817978}" destId="{DAD8A140-88E5-4741-BCFE-F705BE33D1D8}" srcOrd="0" destOrd="0" parTransId="{5C65208F-3351-433D-9994-3925C05C830C}" sibTransId="{0D6103C3-6F5F-4D1D-BBAD-B9C86A504B1A}"/>
    <dgm:cxn modelId="{1AA123F3-1D3B-435E-9674-DED64FB52826}" srcId="{CC399BE5-D187-437A-8E4A-3E9ED43A2D70}" destId="{F343A6A6-BA72-4A0B-9682-FEEC402841D5}" srcOrd="0" destOrd="0" parTransId="{1598C647-FA43-4FD3-B782-2C342D0B8636}" sibTransId="{78478BE3-5C22-4F14-BB90-752C9C1EE2D2}"/>
    <dgm:cxn modelId="{AE7755FF-1C2B-4F8D-896E-FDC57BDD0130}" srcId="{79DDF972-EA03-45BB-B83C-9366C8235079}" destId="{CC399BE5-D187-437A-8E4A-3E9ED43A2D70}" srcOrd="3" destOrd="0" parTransId="{F3484E1A-2B22-4FB1-AAB7-7FF06326D688}" sibTransId="{DD2510CE-FD9D-43BA-A4F2-AEAB8068D5C3}"/>
    <dgm:cxn modelId="{E32232A4-B667-3C47-AEFF-F1C3F4668153}" type="presParOf" srcId="{C37224F1-BA65-D049-9656-A093C28AC7FD}" destId="{12C6336A-F47C-974A-8610-D231CEF6AB65}" srcOrd="0" destOrd="0" presId="urn:microsoft.com/office/officeart/2016/7/layout/VerticalSolidActionList"/>
    <dgm:cxn modelId="{26DDC51C-7EF0-FB45-93ED-2001167AEAA8}" type="presParOf" srcId="{12C6336A-F47C-974A-8610-D231CEF6AB65}" destId="{F6E30625-31FC-5F45-BCE2-E9316743D412}" srcOrd="0" destOrd="0" presId="urn:microsoft.com/office/officeart/2016/7/layout/VerticalSolidActionList"/>
    <dgm:cxn modelId="{FB8DACBD-09E2-C14D-AAAC-75B468140F31}" type="presParOf" srcId="{12C6336A-F47C-974A-8610-D231CEF6AB65}" destId="{23E601A1-9831-2148-AE3A-CECBD80FF1C8}" srcOrd="1" destOrd="0" presId="urn:microsoft.com/office/officeart/2016/7/layout/VerticalSolidActionList"/>
    <dgm:cxn modelId="{48A28156-184C-4E4A-9313-B4FA3816B047}" type="presParOf" srcId="{C37224F1-BA65-D049-9656-A093C28AC7FD}" destId="{601AC4AE-2582-0341-9075-07D614B94B64}" srcOrd="1" destOrd="0" presId="urn:microsoft.com/office/officeart/2016/7/layout/VerticalSolidActionList"/>
    <dgm:cxn modelId="{D70F23DC-DF9F-E743-B943-5E494ABEF853}" type="presParOf" srcId="{C37224F1-BA65-D049-9656-A093C28AC7FD}" destId="{37EA908E-6069-A147-B0BD-5C887C9664E4}" srcOrd="2" destOrd="0" presId="urn:microsoft.com/office/officeart/2016/7/layout/VerticalSolidActionList"/>
    <dgm:cxn modelId="{3A4D70E3-BB3E-9247-AA04-252D741F22F5}" type="presParOf" srcId="{37EA908E-6069-A147-B0BD-5C887C9664E4}" destId="{D68E78EA-BFCD-9C4F-B999-5ECC01E07EA9}" srcOrd="0" destOrd="0" presId="urn:microsoft.com/office/officeart/2016/7/layout/VerticalSolidActionList"/>
    <dgm:cxn modelId="{0654CB44-D733-5F41-8A7D-E147D5E9E6D2}" type="presParOf" srcId="{37EA908E-6069-A147-B0BD-5C887C9664E4}" destId="{31CB98C2-E653-3C40-98A0-F092758FE2FA}" srcOrd="1" destOrd="0" presId="urn:microsoft.com/office/officeart/2016/7/layout/VerticalSolidActionList"/>
    <dgm:cxn modelId="{A9DB23CE-86D5-2945-ACE5-4700DB6BC0F0}" type="presParOf" srcId="{C37224F1-BA65-D049-9656-A093C28AC7FD}" destId="{DCA879AF-0CA8-4F42-946F-11941150D3B3}" srcOrd="3" destOrd="0" presId="urn:microsoft.com/office/officeart/2016/7/layout/VerticalSolidActionList"/>
    <dgm:cxn modelId="{E2CBD567-F133-EC42-9542-8E7D51F626D8}" type="presParOf" srcId="{C37224F1-BA65-D049-9656-A093C28AC7FD}" destId="{373F7B94-1DC1-6F44-BEB9-B94B3D36C028}" srcOrd="4" destOrd="0" presId="urn:microsoft.com/office/officeart/2016/7/layout/VerticalSolidActionList"/>
    <dgm:cxn modelId="{D7792EE0-FFFD-1141-BD60-6DD377F78C08}" type="presParOf" srcId="{373F7B94-1DC1-6F44-BEB9-B94B3D36C028}" destId="{1B0EC362-4F37-454B-B98E-B751C4B1A456}" srcOrd="0" destOrd="0" presId="urn:microsoft.com/office/officeart/2016/7/layout/VerticalSolidActionList"/>
    <dgm:cxn modelId="{86B1638E-5AF1-FB46-A63F-5B526D030C28}" type="presParOf" srcId="{373F7B94-1DC1-6F44-BEB9-B94B3D36C028}" destId="{A11FBEA1-E96C-4144-9B74-D48629B87E73}" srcOrd="1" destOrd="0" presId="urn:microsoft.com/office/officeart/2016/7/layout/VerticalSolidActionList"/>
    <dgm:cxn modelId="{C9D293C5-6500-C044-AF75-1FF50034EE36}" type="presParOf" srcId="{C37224F1-BA65-D049-9656-A093C28AC7FD}" destId="{1C9B1FD3-5162-FE48-B156-B6B92C2EC153}" srcOrd="5" destOrd="0" presId="urn:microsoft.com/office/officeart/2016/7/layout/VerticalSolidActionList"/>
    <dgm:cxn modelId="{722D7D7B-5D0B-4F4A-B257-6B31D7071200}" type="presParOf" srcId="{C37224F1-BA65-D049-9656-A093C28AC7FD}" destId="{0C30C708-BF8D-6149-9051-87478B7716AC}" srcOrd="6" destOrd="0" presId="urn:microsoft.com/office/officeart/2016/7/layout/VerticalSolidActionList"/>
    <dgm:cxn modelId="{42A4591C-481E-C84C-A47C-D46E4CFB02EC}" type="presParOf" srcId="{0C30C708-BF8D-6149-9051-87478B7716AC}" destId="{E7E719B1-12D4-BE46-B64F-41130F15D56C}" srcOrd="0" destOrd="0" presId="urn:microsoft.com/office/officeart/2016/7/layout/VerticalSolidActionList"/>
    <dgm:cxn modelId="{A7FD64C2-23BC-9346-995E-1972877297B1}" type="presParOf" srcId="{0C30C708-BF8D-6149-9051-87478B7716AC}" destId="{37838F41-E1B2-3C4F-80B5-F5B9186B41CC}" srcOrd="1" destOrd="0" presId="urn:microsoft.com/office/officeart/2016/7/layout/VerticalSolidActionList"/>
    <dgm:cxn modelId="{4282C9C0-8B7D-0E44-AB28-E2277038AAD4}" type="presParOf" srcId="{C37224F1-BA65-D049-9656-A093C28AC7FD}" destId="{80196030-A85E-2941-911C-8BDB2CADD3ED}" srcOrd="7" destOrd="0" presId="urn:microsoft.com/office/officeart/2016/7/layout/VerticalSolidActionList"/>
    <dgm:cxn modelId="{E64853A9-618C-F944-B0F9-7A90B2AC0D14}" type="presParOf" srcId="{C37224F1-BA65-D049-9656-A093C28AC7FD}" destId="{0BB40A90-1D3D-A84A-84CE-5AA017C34916}" srcOrd="8" destOrd="0" presId="urn:microsoft.com/office/officeart/2016/7/layout/VerticalSolidActionList"/>
    <dgm:cxn modelId="{D3266AD9-A2A5-1643-89FC-9AA1586E2506}" type="presParOf" srcId="{0BB40A90-1D3D-A84A-84CE-5AA017C34916}" destId="{649FBA22-071F-364F-A35C-584D35903B22}" srcOrd="0" destOrd="0" presId="urn:microsoft.com/office/officeart/2016/7/layout/VerticalSolidActionList"/>
    <dgm:cxn modelId="{4D48CE25-9BE1-5646-B82F-B16A1560847F}" type="presParOf" srcId="{0BB40A90-1D3D-A84A-84CE-5AA017C34916}" destId="{0BE4EF9A-5A74-F642-A732-1BDE2D38FEB0}" srcOrd="1" destOrd="0" presId="urn:microsoft.com/office/officeart/2016/7/layout/VerticalSolidActionList"/>
    <dgm:cxn modelId="{0B322169-5DCF-C747-AB0E-CC245E9210A2}" type="presParOf" srcId="{C37224F1-BA65-D049-9656-A093C28AC7FD}" destId="{F382E282-75BC-4E40-BEA5-86931D495946}" srcOrd="9" destOrd="0" presId="urn:microsoft.com/office/officeart/2016/7/layout/VerticalSolidActionList"/>
    <dgm:cxn modelId="{C6C774D3-CB62-494C-A7E2-E5F103D75532}" type="presParOf" srcId="{C37224F1-BA65-D049-9656-A093C28AC7FD}" destId="{30ADB5D2-54D4-BB46-A392-E4F28436CC7D}" srcOrd="10" destOrd="0" presId="urn:microsoft.com/office/officeart/2016/7/layout/VerticalSolidActionList"/>
    <dgm:cxn modelId="{D4F60F60-6E9D-C44B-9C21-CBECFD9C2435}" type="presParOf" srcId="{30ADB5D2-54D4-BB46-A392-E4F28436CC7D}" destId="{0AB69A13-7EB1-D146-9288-0D65014254A2}" srcOrd="0" destOrd="0" presId="urn:microsoft.com/office/officeart/2016/7/layout/VerticalSolidActionList"/>
    <dgm:cxn modelId="{47029E3A-BB5F-B647-AF3C-4D104BA6A222}" type="presParOf" srcId="{30ADB5D2-54D4-BB46-A392-E4F28436CC7D}" destId="{95CFBC35-C2C1-9A46-873F-CA3605B3026B}" srcOrd="1" destOrd="0" presId="urn:microsoft.com/office/officeart/2016/7/layout/VerticalSolidActionList"/>
    <dgm:cxn modelId="{A0180E6B-211F-4845-8473-79BE5764400B}" type="presParOf" srcId="{C37224F1-BA65-D049-9656-A093C28AC7FD}" destId="{5C459CCE-0930-AD41-9D40-BA2E83C7BBF2}" srcOrd="11" destOrd="0" presId="urn:microsoft.com/office/officeart/2016/7/layout/VerticalSolidActionList"/>
    <dgm:cxn modelId="{BDA2E571-0520-3C4A-B184-3367972C1D01}" type="presParOf" srcId="{C37224F1-BA65-D049-9656-A093C28AC7FD}" destId="{13EAA643-4698-0842-A7FC-1B84CCC8D375}" srcOrd="12" destOrd="0" presId="urn:microsoft.com/office/officeart/2016/7/layout/VerticalSolidActionList"/>
    <dgm:cxn modelId="{201E17DB-9DB6-6545-94AD-111B1A188070}" type="presParOf" srcId="{13EAA643-4698-0842-A7FC-1B84CCC8D375}" destId="{3BDEDA26-7D2E-2747-9FF8-F18C37911709}" srcOrd="0" destOrd="0" presId="urn:microsoft.com/office/officeart/2016/7/layout/VerticalSolidActionList"/>
    <dgm:cxn modelId="{5A65FE85-0CF5-7C40-8F99-C11BEB2347F0}" type="presParOf" srcId="{13EAA643-4698-0842-A7FC-1B84CCC8D375}" destId="{56DA4E52-A5BD-6045-BF9C-402627460749}" srcOrd="1" destOrd="0" presId="urn:microsoft.com/office/officeart/2016/7/layout/VerticalSolidActionList"/>
    <dgm:cxn modelId="{33F217D2-CFDC-2543-A23B-128947DBA4EF}" type="presParOf" srcId="{C37224F1-BA65-D049-9656-A093C28AC7FD}" destId="{E255D143-B924-B343-B3C3-E5D061AF5626}" srcOrd="13" destOrd="0" presId="urn:microsoft.com/office/officeart/2016/7/layout/VerticalSolidActionList"/>
    <dgm:cxn modelId="{DBEFD6B7-26AF-0C42-A155-F0FEB614EEB5}" type="presParOf" srcId="{C37224F1-BA65-D049-9656-A093C28AC7FD}" destId="{3034EE41-2C80-8E4E-9E27-5300D0A4C55E}" srcOrd="14" destOrd="0" presId="urn:microsoft.com/office/officeart/2016/7/layout/VerticalSolidActionList"/>
    <dgm:cxn modelId="{12043E43-1DC4-4147-BDEE-D93C3EAB502E}" type="presParOf" srcId="{3034EE41-2C80-8E4E-9E27-5300D0A4C55E}" destId="{3DF0868D-DD2F-2A4E-A014-616A04A44D5D}" srcOrd="0" destOrd="0" presId="urn:microsoft.com/office/officeart/2016/7/layout/VerticalSolidActionList"/>
    <dgm:cxn modelId="{681E9F68-335F-0E4F-BD52-7FD92CF2F649}" type="presParOf" srcId="{3034EE41-2C80-8E4E-9E27-5300D0A4C55E}" destId="{1A8CC340-CF9C-CD42-9B3C-235134991757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601A1-9831-2148-AE3A-CECBD80FF1C8}">
      <dsp:nvSpPr>
        <dsp:cNvPr id="0" name=""/>
        <dsp:cNvSpPr/>
      </dsp:nvSpPr>
      <dsp:spPr>
        <a:xfrm>
          <a:off x="1333886" y="2736"/>
          <a:ext cx="5335544" cy="68557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24" tIns="174136" rIns="103524" bIns="174136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Remember that mental health challenges are real.</a:t>
          </a:r>
        </a:p>
      </dsp:txBody>
      <dsp:txXfrm>
        <a:off x="1333886" y="2736"/>
        <a:ext cx="5335544" cy="685573"/>
      </dsp:txXfrm>
    </dsp:sp>
    <dsp:sp modelId="{F6E30625-31FC-5F45-BCE2-E9316743D412}">
      <dsp:nvSpPr>
        <dsp:cNvPr id="0" name=""/>
        <dsp:cNvSpPr/>
      </dsp:nvSpPr>
      <dsp:spPr>
        <a:xfrm>
          <a:off x="0" y="2736"/>
          <a:ext cx="1333886" cy="6855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85" tIns="67719" rIns="70585" bIns="6771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Remember</a:t>
          </a:r>
        </a:p>
      </dsp:txBody>
      <dsp:txXfrm>
        <a:off x="0" y="2736"/>
        <a:ext cx="1333886" cy="685573"/>
      </dsp:txXfrm>
    </dsp:sp>
    <dsp:sp modelId="{31CB98C2-E653-3C40-98A0-F092758FE2FA}">
      <dsp:nvSpPr>
        <dsp:cNvPr id="0" name=""/>
        <dsp:cNvSpPr/>
      </dsp:nvSpPr>
      <dsp:spPr>
        <a:xfrm>
          <a:off x="1333886" y="729444"/>
          <a:ext cx="5335544" cy="685573"/>
        </a:xfrm>
        <a:prstGeom prst="rect">
          <a:avLst/>
        </a:prstGeom>
        <a:solidFill>
          <a:schemeClr val="accent5">
            <a:tint val="40000"/>
            <a:alpha val="90000"/>
            <a:hueOff val="-167706"/>
            <a:satOff val="-1189"/>
            <a:lumOff val="-202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67706"/>
              <a:satOff val="-1189"/>
              <a:lumOff val="-20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24" tIns="174136" rIns="103524" bIns="174136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Ask for help.</a:t>
          </a:r>
        </a:p>
      </dsp:txBody>
      <dsp:txXfrm>
        <a:off x="1333886" y="729444"/>
        <a:ext cx="5335544" cy="685573"/>
      </dsp:txXfrm>
    </dsp:sp>
    <dsp:sp modelId="{D68E78EA-BFCD-9C4F-B999-5ECC01E07EA9}">
      <dsp:nvSpPr>
        <dsp:cNvPr id="0" name=""/>
        <dsp:cNvSpPr/>
      </dsp:nvSpPr>
      <dsp:spPr>
        <a:xfrm>
          <a:off x="0" y="729444"/>
          <a:ext cx="1333886" cy="685573"/>
        </a:xfrm>
        <a:prstGeom prst="rect">
          <a:avLst/>
        </a:prstGeom>
        <a:solidFill>
          <a:schemeClr val="accent5">
            <a:hueOff val="-217896"/>
            <a:satOff val="60"/>
            <a:lumOff val="-1008"/>
            <a:alphaOff val="0"/>
          </a:schemeClr>
        </a:solidFill>
        <a:ln w="9525" cap="flat" cmpd="sng" algn="ctr">
          <a:solidFill>
            <a:schemeClr val="accent5">
              <a:hueOff val="-217896"/>
              <a:satOff val="60"/>
              <a:lumOff val="-10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85" tIns="67719" rIns="70585" bIns="6771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Ask</a:t>
          </a:r>
        </a:p>
      </dsp:txBody>
      <dsp:txXfrm>
        <a:off x="0" y="729444"/>
        <a:ext cx="1333886" cy="685573"/>
      </dsp:txXfrm>
    </dsp:sp>
    <dsp:sp modelId="{A11FBEA1-E96C-4144-9B74-D48629B87E73}">
      <dsp:nvSpPr>
        <dsp:cNvPr id="0" name=""/>
        <dsp:cNvSpPr/>
      </dsp:nvSpPr>
      <dsp:spPr>
        <a:xfrm>
          <a:off x="1333886" y="1456151"/>
          <a:ext cx="5335544" cy="685573"/>
        </a:xfrm>
        <a:prstGeom prst="rect">
          <a:avLst/>
        </a:prstGeom>
        <a:solidFill>
          <a:schemeClr val="accent5">
            <a:tint val="40000"/>
            <a:alpha val="90000"/>
            <a:hueOff val="-335413"/>
            <a:satOff val="-2379"/>
            <a:lumOff val="-405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335413"/>
              <a:satOff val="-2379"/>
              <a:lumOff val="-40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24" tIns="174136" rIns="103524" bIns="174136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Invest in healthy relationships.</a:t>
          </a:r>
        </a:p>
      </dsp:txBody>
      <dsp:txXfrm>
        <a:off x="1333886" y="1456151"/>
        <a:ext cx="5335544" cy="685573"/>
      </dsp:txXfrm>
    </dsp:sp>
    <dsp:sp modelId="{1B0EC362-4F37-454B-B98E-B751C4B1A456}">
      <dsp:nvSpPr>
        <dsp:cNvPr id="0" name=""/>
        <dsp:cNvSpPr/>
      </dsp:nvSpPr>
      <dsp:spPr>
        <a:xfrm>
          <a:off x="0" y="1456151"/>
          <a:ext cx="1333886" cy="685573"/>
        </a:xfrm>
        <a:prstGeom prst="rect">
          <a:avLst/>
        </a:prstGeom>
        <a:solidFill>
          <a:schemeClr val="accent5">
            <a:hueOff val="-435792"/>
            <a:satOff val="119"/>
            <a:lumOff val="-2017"/>
            <a:alphaOff val="0"/>
          </a:schemeClr>
        </a:solidFill>
        <a:ln w="9525" cap="flat" cmpd="sng" algn="ctr">
          <a:solidFill>
            <a:schemeClr val="accent5">
              <a:hueOff val="-435792"/>
              <a:satOff val="119"/>
              <a:lumOff val="-20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85" tIns="67719" rIns="70585" bIns="6771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Invest in</a:t>
          </a:r>
        </a:p>
      </dsp:txBody>
      <dsp:txXfrm>
        <a:off x="0" y="1456151"/>
        <a:ext cx="1333886" cy="685573"/>
      </dsp:txXfrm>
    </dsp:sp>
    <dsp:sp modelId="{37838F41-E1B2-3C4F-80B5-F5B9186B41CC}">
      <dsp:nvSpPr>
        <dsp:cNvPr id="0" name=""/>
        <dsp:cNvSpPr/>
      </dsp:nvSpPr>
      <dsp:spPr>
        <a:xfrm>
          <a:off x="1333886" y="2182859"/>
          <a:ext cx="5335544" cy="685573"/>
        </a:xfrm>
        <a:prstGeom prst="rect">
          <a:avLst/>
        </a:prstGeom>
        <a:solidFill>
          <a:schemeClr val="accent5">
            <a:tint val="40000"/>
            <a:alpha val="90000"/>
            <a:hueOff val="-503119"/>
            <a:satOff val="-3568"/>
            <a:lumOff val="-60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03119"/>
              <a:satOff val="-3568"/>
              <a:lumOff val="-6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24" tIns="174136" rIns="103524" bIns="174136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Find ways to serve.</a:t>
          </a:r>
        </a:p>
      </dsp:txBody>
      <dsp:txXfrm>
        <a:off x="1333886" y="2182859"/>
        <a:ext cx="5335544" cy="685573"/>
      </dsp:txXfrm>
    </dsp:sp>
    <dsp:sp modelId="{E7E719B1-12D4-BE46-B64F-41130F15D56C}">
      <dsp:nvSpPr>
        <dsp:cNvPr id="0" name=""/>
        <dsp:cNvSpPr/>
      </dsp:nvSpPr>
      <dsp:spPr>
        <a:xfrm>
          <a:off x="0" y="2182859"/>
          <a:ext cx="1333886" cy="685573"/>
        </a:xfrm>
        <a:prstGeom prst="rect">
          <a:avLst/>
        </a:prstGeom>
        <a:solidFill>
          <a:schemeClr val="accent5">
            <a:hueOff val="-653688"/>
            <a:satOff val="179"/>
            <a:lumOff val="-3025"/>
            <a:alphaOff val="0"/>
          </a:schemeClr>
        </a:solidFill>
        <a:ln w="9525" cap="flat" cmpd="sng" algn="ctr">
          <a:solidFill>
            <a:schemeClr val="accent5">
              <a:hueOff val="-653688"/>
              <a:satOff val="179"/>
              <a:lumOff val="-30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85" tIns="67719" rIns="70585" bIns="6771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Find</a:t>
          </a:r>
        </a:p>
      </dsp:txBody>
      <dsp:txXfrm>
        <a:off x="0" y="2182859"/>
        <a:ext cx="1333886" cy="685573"/>
      </dsp:txXfrm>
    </dsp:sp>
    <dsp:sp modelId="{0BE4EF9A-5A74-F642-A732-1BDE2D38FEB0}">
      <dsp:nvSpPr>
        <dsp:cNvPr id="0" name=""/>
        <dsp:cNvSpPr/>
      </dsp:nvSpPr>
      <dsp:spPr>
        <a:xfrm>
          <a:off x="1333886" y="2909567"/>
          <a:ext cx="5335544" cy="685573"/>
        </a:xfrm>
        <a:prstGeom prst="rect">
          <a:avLst/>
        </a:prstGeom>
        <a:solidFill>
          <a:schemeClr val="accent5">
            <a:tint val="40000"/>
            <a:alpha val="90000"/>
            <a:hueOff val="-670826"/>
            <a:satOff val="-4757"/>
            <a:lumOff val="-81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670826"/>
              <a:satOff val="-4757"/>
              <a:lumOff val="-81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24" tIns="174136" rIns="103524" bIns="174136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Learn &amp; practice techniques to manage stress &amp; other difficult emotions.</a:t>
          </a:r>
        </a:p>
      </dsp:txBody>
      <dsp:txXfrm>
        <a:off x="1333886" y="2909567"/>
        <a:ext cx="5335544" cy="685573"/>
      </dsp:txXfrm>
    </dsp:sp>
    <dsp:sp modelId="{649FBA22-071F-364F-A35C-584D35903B22}">
      <dsp:nvSpPr>
        <dsp:cNvPr id="0" name=""/>
        <dsp:cNvSpPr/>
      </dsp:nvSpPr>
      <dsp:spPr>
        <a:xfrm>
          <a:off x="0" y="2909567"/>
          <a:ext cx="1333886" cy="685573"/>
        </a:xfrm>
        <a:prstGeom prst="rect">
          <a:avLst/>
        </a:prstGeom>
        <a:solidFill>
          <a:schemeClr val="accent5">
            <a:hueOff val="-871584"/>
            <a:satOff val="239"/>
            <a:lumOff val="-4033"/>
            <a:alphaOff val="0"/>
          </a:schemeClr>
        </a:solidFill>
        <a:ln w="9525" cap="flat" cmpd="sng" algn="ctr">
          <a:solidFill>
            <a:schemeClr val="accent5">
              <a:hueOff val="-871584"/>
              <a:satOff val="239"/>
              <a:lumOff val="-403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85" tIns="67719" rIns="70585" bIns="6771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Learn &amp; practice</a:t>
          </a:r>
        </a:p>
      </dsp:txBody>
      <dsp:txXfrm>
        <a:off x="0" y="2909567"/>
        <a:ext cx="1333886" cy="685573"/>
      </dsp:txXfrm>
    </dsp:sp>
    <dsp:sp modelId="{95CFBC35-C2C1-9A46-873F-CA3605B3026B}">
      <dsp:nvSpPr>
        <dsp:cNvPr id="0" name=""/>
        <dsp:cNvSpPr/>
      </dsp:nvSpPr>
      <dsp:spPr>
        <a:xfrm>
          <a:off x="1333886" y="3636274"/>
          <a:ext cx="5335544" cy="685573"/>
        </a:xfrm>
        <a:prstGeom prst="rect">
          <a:avLst/>
        </a:prstGeom>
        <a:solidFill>
          <a:schemeClr val="accent5">
            <a:tint val="40000"/>
            <a:alpha val="90000"/>
            <a:hueOff val="-838532"/>
            <a:satOff val="-5946"/>
            <a:lumOff val="-1012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838532"/>
              <a:satOff val="-5946"/>
              <a:lumOff val="-101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24" tIns="174136" rIns="103524" bIns="174136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Take care of your body &amp; mind.</a:t>
          </a:r>
        </a:p>
      </dsp:txBody>
      <dsp:txXfrm>
        <a:off x="1333886" y="3636274"/>
        <a:ext cx="5335544" cy="685573"/>
      </dsp:txXfrm>
    </dsp:sp>
    <dsp:sp modelId="{0AB69A13-7EB1-D146-9288-0D65014254A2}">
      <dsp:nvSpPr>
        <dsp:cNvPr id="0" name=""/>
        <dsp:cNvSpPr/>
      </dsp:nvSpPr>
      <dsp:spPr>
        <a:xfrm>
          <a:off x="0" y="3636274"/>
          <a:ext cx="1333886" cy="685573"/>
        </a:xfrm>
        <a:prstGeom prst="rect">
          <a:avLst/>
        </a:prstGeom>
        <a:solidFill>
          <a:schemeClr val="accent5">
            <a:hueOff val="-1089479"/>
            <a:satOff val="299"/>
            <a:lumOff val="-5041"/>
            <a:alphaOff val="0"/>
          </a:schemeClr>
        </a:solidFill>
        <a:ln w="9525" cap="flat" cmpd="sng" algn="ctr">
          <a:solidFill>
            <a:schemeClr val="accent5">
              <a:hueOff val="-1089479"/>
              <a:satOff val="299"/>
              <a:lumOff val="-504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85" tIns="67719" rIns="70585" bIns="6771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Take</a:t>
          </a:r>
        </a:p>
      </dsp:txBody>
      <dsp:txXfrm>
        <a:off x="0" y="3636274"/>
        <a:ext cx="1333886" cy="685573"/>
      </dsp:txXfrm>
    </dsp:sp>
    <dsp:sp modelId="{56DA4E52-A5BD-6045-BF9C-402627460749}">
      <dsp:nvSpPr>
        <dsp:cNvPr id="0" name=""/>
        <dsp:cNvSpPr/>
      </dsp:nvSpPr>
      <dsp:spPr>
        <a:xfrm>
          <a:off x="1333886" y="4362982"/>
          <a:ext cx="5335544" cy="685573"/>
        </a:xfrm>
        <a:prstGeom prst="rect">
          <a:avLst/>
        </a:prstGeom>
        <a:solidFill>
          <a:schemeClr val="accent5">
            <a:tint val="40000"/>
            <a:alpha val="90000"/>
            <a:hueOff val="-1006239"/>
            <a:satOff val="-7136"/>
            <a:lumOff val="-1215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06239"/>
              <a:satOff val="-7136"/>
              <a:lumOff val="-12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24" tIns="174136" rIns="103524" bIns="174136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Be intention about your use of social medica, video games, &amp; other technologies.</a:t>
          </a:r>
        </a:p>
      </dsp:txBody>
      <dsp:txXfrm>
        <a:off x="1333886" y="4362982"/>
        <a:ext cx="5335544" cy="685573"/>
      </dsp:txXfrm>
    </dsp:sp>
    <dsp:sp modelId="{3BDEDA26-7D2E-2747-9FF8-F18C37911709}">
      <dsp:nvSpPr>
        <dsp:cNvPr id="0" name=""/>
        <dsp:cNvSpPr/>
      </dsp:nvSpPr>
      <dsp:spPr>
        <a:xfrm>
          <a:off x="0" y="4362982"/>
          <a:ext cx="1333886" cy="685573"/>
        </a:xfrm>
        <a:prstGeom prst="rect">
          <a:avLst/>
        </a:prstGeom>
        <a:solidFill>
          <a:schemeClr val="accent5">
            <a:hueOff val="-1307375"/>
            <a:satOff val="358"/>
            <a:lumOff val="-6050"/>
            <a:alphaOff val="0"/>
          </a:schemeClr>
        </a:solidFill>
        <a:ln w="9525" cap="flat" cmpd="sng" algn="ctr">
          <a:solidFill>
            <a:schemeClr val="accent5">
              <a:hueOff val="-1307375"/>
              <a:satOff val="358"/>
              <a:lumOff val="-60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85" tIns="67719" rIns="70585" bIns="6771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Be</a:t>
          </a:r>
        </a:p>
      </dsp:txBody>
      <dsp:txXfrm>
        <a:off x="0" y="4362982"/>
        <a:ext cx="1333886" cy="685573"/>
      </dsp:txXfrm>
    </dsp:sp>
    <dsp:sp modelId="{1A8CC340-CF9C-CD42-9B3C-235134991757}">
      <dsp:nvSpPr>
        <dsp:cNvPr id="0" name=""/>
        <dsp:cNvSpPr/>
      </dsp:nvSpPr>
      <dsp:spPr>
        <a:xfrm>
          <a:off x="1333886" y="5089690"/>
          <a:ext cx="5335544" cy="685573"/>
        </a:xfrm>
        <a:prstGeom prst="rect">
          <a:avLst/>
        </a:prstGeom>
        <a:solidFill>
          <a:schemeClr val="accent5">
            <a:tint val="40000"/>
            <a:alpha val="90000"/>
            <a:hueOff val="-1173945"/>
            <a:satOff val="-8325"/>
            <a:lumOff val="-14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173945"/>
              <a:satOff val="-8325"/>
              <a:lumOff val="-14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24" tIns="174136" rIns="103524" bIns="174136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Be a source of support for others.</a:t>
          </a:r>
        </a:p>
      </dsp:txBody>
      <dsp:txXfrm>
        <a:off x="1333886" y="5089690"/>
        <a:ext cx="5335544" cy="685573"/>
      </dsp:txXfrm>
    </dsp:sp>
    <dsp:sp modelId="{3DF0868D-DD2F-2A4E-A014-616A04A44D5D}">
      <dsp:nvSpPr>
        <dsp:cNvPr id="0" name=""/>
        <dsp:cNvSpPr/>
      </dsp:nvSpPr>
      <dsp:spPr>
        <a:xfrm>
          <a:off x="0" y="5089690"/>
          <a:ext cx="1333886" cy="685573"/>
        </a:xfrm>
        <a:prstGeom prst="rect">
          <a:avLst/>
        </a:prstGeom>
        <a:solidFill>
          <a:schemeClr val="accent5">
            <a:hueOff val="-1525271"/>
            <a:satOff val="418"/>
            <a:lumOff val="-7058"/>
            <a:alphaOff val="0"/>
          </a:schemeClr>
        </a:solidFill>
        <a:ln w="9525" cap="flat" cmpd="sng" algn="ctr">
          <a:solidFill>
            <a:schemeClr val="accent5">
              <a:hueOff val="-1525271"/>
              <a:satOff val="418"/>
              <a:lumOff val="-70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585" tIns="67719" rIns="70585" bIns="6771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Be</a:t>
          </a:r>
        </a:p>
      </dsp:txBody>
      <dsp:txXfrm>
        <a:off x="0" y="5089690"/>
        <a:ext cx="1333886" cy="6855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0756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5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5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9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73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4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0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5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1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3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9/9/23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9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9/9/23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1518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hs.gov/sites/default/files/surgeon-general-youth-mental-health-advisory.pdf" TargetMode="External"/><Relationship Id="rId2" Type="http://schemas.openxmlformats.org/officeDocument/2006/relationships/hyperlink" Target="https://www.youtube.com/watch?app=desktop&amp;v=LoifIS8PyyI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hnsoncitypress.com/news/providers-grapple-with-surge-in-mental-health-conditions/article_7bb1c502-a559-11ec-85c1-636d96c36ba3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namiqn.org/support-and-education/mental-health-education/breaking-the-silence/download-breaking-the-silence-instructional-documents/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ZVtjjuNObM" TargetMode="External"/><Relationship Id="rId2" Type="http://schemas.openxmlformats.org/officeDocument/2006/relationships/hyperlink" Target="https://betherecertificate.org/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drlauriesantos.com/teaching-happiness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C069BEAD-C983-C558-CA10-44148CA195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261876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E23600-F6AE-9A45-A6C5-9BF8B9263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4795" y="1079500"/>
            <a:ext cx="4449086" cy="2138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COVID – 19 Impact on Mental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E0C882-4F44-8644-A054-72FD960C6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2526" y="4113213"/>
            <a:ext cx="4453624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Jan Mould, RN, BSN, MEd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Deputy Director of Competitive Events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HOSA – Future Health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25334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76B7-87D1-4144-A03C-8B2519D8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350" y="1011237"/>
            <a:ext cx="5575300" cy="860400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200"/>
              <a:t>World HEALTH Organizations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244E3-D332-1A48-8B0F-760F0322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757" y="2759076"/>
            <a:ext cx="6694487" cy="3009899"/>
          </a:xfrm>
        </p:spPr>
        <p:txBody>
          <a:bodyPr>
            <a:normAutofit/>
          </a:bodyPr>
          <a:lstStyle/>
          <a:p>
            <a:r>
              <a:rPr lang="en-US"/>
              <a:t>March, 2022 – “The pandemic has caused a 25% increase in the prevalence of anxiety and depression worldwide, and that young people are at a disproportionately high risk for suicide &amp; self-harm”.</a:t>
            </a:r>
          </a:p>
        </p:txBody>
      </p:sp>
    </p:spTree>
    <p:extLst>
      <p:ext uri="{BB962C8B-B14F-4D97-AF65-F5344CB8AC3E}">
        <p14:creationId xmlns:p14="http://schemas.microsoft.com/office/powerpoint/2010/main" val="1609296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18BEE-EF5D-D549-A6D7-7D064CAE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STATES SURGEON GENERAL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9F3DC-C565-6142-A73E-00FB073BE5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000" dirty="0"/>
              <a:t>Dr. Vivek H. Murthy</a:t>
            </a:r>
          </a:p>
          <a:p>
            <a:r>
              <a:rPr lang="en-US" sz="2800" dirty="0">
                <a:hlinkClick r:id="rId2"/>
              </a:rPr>
              <a:t>Speaks Out 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1618B-EC15-9E42-ABA1-FC0F4A74C7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hlinkClick r:id="rId3"/>
              </a:rPr>
              <a:t>Surgeon General Youth Mental Health Advisory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37172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ck of newspaper">
            <a:extLst>
              <a:ext uri="{FF2B5EF4-FFF2-40B4-BE49-F238E27FC236}">
                <a16:creationId xmlns:a16="http://schemas.microsoft.com/office/drawing/2014/main" id="{49FAC0E5-E1A7-3F3B-B79E-F5A5DA9BF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38" b="2591"/>
          <a:stretch/>
        </p:blipFill>
        <p:spPr>
          <a:xfrm>
            <a:off x="20" y="364555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09E16-A252-6444-A60D-877B0566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1079500"/>
            <a:ext cx="7797799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LOCAL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F7445-3DA7-1941-B2C7-25986E1EE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8350" y="4113213"/>
            <a:ext cx="5575300" cy="1655762"/>
          </a:xfrm>
        </p:spPr>
        <p:txBody>
          <a:bodyPr vert="horz" lIns="0" tIns="0" rIns="0" bIns="0" rtlCol="0" anchor="t" anchorCtr="0">
            <a:normAutofit/>
          </a:bodyPr>
          <a:lstStyle/>
          <a:p>
            <a:pPr marL="0" indent="0" algn="ctr">
              <a:buNone/>
            </a:pPr>
            <a:r>
              <a:rPr lang="en-US" sz="2400" i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 Hometown Newspaper March 19, 2022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2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CCE8-7603-7C4E-BFDB-8877238A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1079500"/>
            <a:ext cx="3322637" cy="4689475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r>
              <a:rPr lang="en-US"/>
              <a:t>What Young People can do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C2AC39-6231-A9F8-528A-696A296F3C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7908"/>
              </p:ext>
            </p:extLst>
          </p:nvPr>
        </p:nvGraphicFramePr>
        <p:xfrm>
          <a:off x="4981575" y="540000"/>
          <a:ext cx="6669431" cy="5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8734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70857-8BD6-3346-8399-3B989840F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FD172-0C76-D44F-BF40-C21614B28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Breaking the Stigma </a:t>
            </a:r>
            <a:r>
              <a:rPr lang="en-US" dirty="0"/>
              <a:t>through NAMI</a:t>
            </a:r>
          </a:p>
          <a:p>
            <a:r>
              <a:rPr lang="en-US" dirty="0"/>
              <a:t>Free download of numerous lessons regarding mental </a:t>
            </a:r>
            <a:r>
              <a:rPr lang="en-US" dirty="0" err="1"/>
              <a:t>illnes</a:t>
            </a:r>
            <a:endParaRPr lang="en-US" dirty="0"/>
          </a:p>
        </p:txBody>
      </p:sp>
      <p:pic>
        <p:nvPicPr>
          <p:cNvPr id="1026" name="Picture 2" descr="NAMI">
            <a:extLst>
              <a:ext uri="{FF2B5EF4-FFF2-40B4-BE49-F238E27FC236}">
                <a16:creationId xmlns:a16="http://schemas.microsoft.com/office/drawing/2014/main" id="{E49CA5FF-F567-2447-AF45-DAABE4AC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11" y="2789529"/>
            <a:ext cx="38100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922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EE3B7-32E0-184C-9977-AB49D119C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113E-A516-8C4E-A348-6A4E8FF39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BE THERE CERTIFICATION</a:t>
            </a:r>
            <a:r>
              <a:rPr lang="en-US" dirty="0"/>
              <a:t> – free certification course that instructs on being there for others experiencing mental health issues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75D5F-20CE-6C4C-9C69-E91518DA7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hlinkClick r:id="rId3"/>
              </a:rPr>
              <a:t>Born This Way Foundation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11768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F3D0D-1CE0-8BBD-DDCA-8FB9C875F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RESOURCE FOR Teachers - </a:t>
            </a:r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A screenshot of a web page&#10;&#10;Description automatically generated">
            <a:extLst>
              <a:ext uri="{FF2B5EF4-FFF2-40B4-BE49-F238E27FC236}">
                <a16:creationId xmlns:a16="http://schemas.microsoft.com/office/drawing/2014/main" id="{BA3A2675-6AA9-A206-43F9-3082F3A33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37200" y="2017908"/>
            <a:ext cx="5583238" cy="268883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84F31-01DE-01BA-0A77-1E6D83E84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83253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AnalogousFromDarkSeedLeftStep">
      <a:dk1>
        <a:srgbClr val="000000"/>
      </a:dk1>
      <a:lt1>
        <a:srgbClr val="FFFFFF"/>
      </a:lt1>
      <a:dk2>
        <a:srgbClr val="1B1D33"/>
      </a:dk2>
      <a:lt2>
        <a:srgbClr val="F0F3F2"/>
      </a:lt2>
      <a:accent1>
        <a:srgbClr val="C34D80"/>
      </a:accent1>
      <a:accent2>
        <a:srgbClr val="B13BA0"/>
      </a:accent2>
      <a:accent3>
        <a:srgbClr val="A44DC3"/>
      </a:accent3>
      <a:accent4>
        <a:srgbClr val="603BB1"/>
      </a:accent4>
      <a:accent5>
        <a:srgbClr val="4D58C3"/>
      </a:accent5>
      <a:accent6>
        <a:srgbClr val="3B78B1"/>
      </a:accent6>
      <a:hlink>
        <a:srgbClr val="635CC8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219</Words>
  <Application>Microsoft Macintosh PowerPoint</Application>
  <PresentationFormat>Widescreen</PresentationFormat>
  <Paragraphs>36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Next LT Pro Light</vt:lpstr>
      <vt:lpstr>Rockwell Nova Light</vt:lpstr>
      <vt:lpstr>Wingdings</vt:lpstr>
      <vt:lpstr>LeafVTI</vt:lpstr>
      <vt:lpstr>COVID – 19 Impact on Mental Health</vt:lpstr>
      <vt:lpstr>World HEALTH Organizations statistics</vt:lpstr>
      <vt:lpstr>UNITED STATES SURGEON GENERAL </vt:lpstr>
      <vt:lpstr>LOCAL IMPACT</vt:lpstr>
      <vt:lpstr>What Young People can do</vt:lpstr>
      <vt:lpstr>Resources</vt:lpstr>
      <vt:lpstr>Resource:</vt:lpstr>
      <vt:lpstr>FREE RESOURCE FOR Teachers -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 – 19 Impact on Mental Health</dc:title>
  <dc:creator>Jan Mould</dc:creator>
  <cp:lastModifiedBy>Jan Mould</cp:lastModifiedBy>
  <cp:revision>2</cp:revision>
  <dcterms:created xsi:type="dcterms:W3CDTF">2022-03-20T17:01:02Z</dcterms:created>
  <dcterms:modified xsi:type="dcterms:W3CDTF">2023-09-09T21:49:57Z</dcterms:modified>
</cp:coreProperties>
</file>