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5" r:id="rId2"/>
    <p:sldId id="276" r:id="rId3"/>
    <p:sldId id="273" r:id="rId4"/>
    <p:sldId id="262" r:id="rId5"/>
    <p:sldId id="260" r:id="rId6"/>
    <p:sldId id="258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03"/>
  </p:normalViewPr>
  <p:slideViewPr>
    <p:cSldViewPr snapToGrid="0">
      <p:cViewPr varScale="1">
        <p:scale>
          <a:sx n="90" d="100"/>
          <a:sy n="90" d="100"/>
        </p:scale>
        <p:origin x="232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C2345-566B-EB44-910E-FAFFA79AA655}" type="datetimeFigureOut">
              <a:rPr lang="en-US" smtClean="0"/>
              <a:t>9/11/23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FBF82-7ABD-5945-9B2B-B3EA04382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4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FBF82-7ABD-5945-9B2B-B3EA043826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27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64F32-8C33-8A2F-93F5-7D892C42A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B99BB-3D3E-8125-A57A-90D5B64ED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E4219-C919-86C3-5D0D-1CCD2692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1D770-5292-974A-BA9D-46B10C3E4466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EAE04-996C-7732-4416-EC30C75C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E3B1D-3699-5398-7E8A-0949986E4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D99-E2F9-0748-8E07-FF0681CCE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1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BAB69-F6FF-DC0D-3755-C7EB9F888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94E7D-9528-82F1-4DCA-CFC3BEDF5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C464B-288B-7E65-6D5C-5DEDC2C78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1D770-5292-974A-BA9D-46B10C3E4466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EE3A4-AAD6-CD4A-3588-B0E9B5A1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96B6C-3910-37C7-F768-E92D3768E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D99-E2F9-0748-8E07-FF0681CCE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1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26999E-6AE8-B081-A1BB-6A69E8B86C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219F2-9682-04D3-8983-EBB588994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703D-E5D0-DDD2-501C-900DB77DE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1D770-5292-974A-BA9D-46B10C3E4466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7A8AC-ACCE-2863-4EA8-DCDA85F8A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79142-22A3-45B6-0AF9-E77B08FDD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D99-E2F9-0748-8E07-FF0681CCE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23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48DA4-5EF4-7E0E-39B7-5AE8982AC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E532-4CF4-51F7-0B6D-116658319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7FE48-F303-B4F5-B912-97E346E5E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1D770-5292-974A-BA9D-46B10C3E4466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D4D55-B507-FE49-BA55-41C7F9009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5889E-1153-4AA2-FA86-807B41655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D99-E2F9-0748-8E07-FF0681CCE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1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587F6-D97E-23F7-0603-6C035F34F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EEF2-00DB-61ED-BD30-ECBE55285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FA6D2-16F2-8471-B4A4-21F0CE7F5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1D770-5292-974A-BA9D-46B10C3E4466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F0A6D-5EE4-0295-8D85-2019289E6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9FE5A-CE3E-90D8-8888-286502DAC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D99-E2F9-0748-8E07-FF0681CCE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9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DBA27-D16B-81EF-605D-12A3BF040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C9235-3C15-AA5F-0B2E-53D12B68DD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9F860-25AB-89D2-AA46-2D1269B16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2A5EBD-B1FE-D05B-2540-887C0FB76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1D770-5292-974A-BA9D-46B10C3E4466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49011-7C3B-C76E-BD46-A749969B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515472-3383-F711-9443-8C174F21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D99-E2F9-0748-8E07-FF0681CCE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3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5A8E-AD60-ED33-F195-F3B2D088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7C8DC-853B-EACC-4E63-A5B85FC02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1C048-59B9-E512-2933-C0F1114A0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A06647-268A-38F4-5325-F9F53095F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B5A128-6519-0C23-4C5F-EBD9EE0FE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7C50F5-D1DB-F684-A2FF-2003F4DBD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1D770-5292-974A-BA9D-46B10C3E4466}" type="datetimeFigureOut">
              <a:rPr lang="en-US" smtClean="0"/>
              <a:t>9/11/23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E1772-D72D-F933-49AF-4A33057F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144461-5924-605C-549F-360635DDF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D99-E2F9-0748-8E07-FF0681CCE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67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96674-46B7-238F-7213-DE87DDA28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742B08-940F-7A3E-BD17-333970F06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1D770-5292-974A-BA9D-46B10C3E4466}" type="datetimeFigureOut">
              <a:rPr lang="en-US" smtClean="0"/>
              <a:t>9/11/23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5B6B2-E14A-9FC2-C7D0-4B606E3E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203E53-6774-AC03-7731-1B67A3FD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D99-E2F9-0748-8E07-FF0681CCE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8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137263-688E-B7D2-C593-4F32151D6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1D770-5292-974A-BA9D-46B10C3E4466}" type="datetimeFigureOut">
              <a:rPr lang="en-US" smtClean="0"/>
              <a:t>9/11/23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45F54-E7DD-60BE-CDB2-D22C944D5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3F80A-EE7E-641A-B1EA-CA367F3A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D99-E2F9-0748-8E07-FF0681CCE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63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98FF2-7979-82BC-CBDB-87B4D4E41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C10E4-A85A-DCD7-78DA-7219ABE37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93069-767A-B63C-6126-FF4BCD26E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62E33-5338-A64E-AC07-FEA1790B9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1D770-5292-974A-BA9D-46B10C3E4466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79698-6AC7-7846-08EE-5F24DB0B0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8DF40-B35F-CD47-303A-997D83FF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D99-E2F9-0748-8E07-FF0681CCE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12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88BE-5C48-08B5-FDF5-D487C076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3FA280-A47A-AEE2-0608-43A22790CE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CCEEB-B86C-AB74-3DC2-7825EEB1F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226E1-77B6-245E-5742-EF797E5A3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1D770-5292-974A-BA9D-46B10C3E4466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BECB5-AC6D-54B5-37CA-6AC9FF5A3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304FC-E7EA-419A-D42A-5BC14BFC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D99-E2F9-0748-8E07-FF0681CCE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5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D36A6D-E76E-A87B-E6AC-2F5D7613C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56B4C-348C-9DA2-0E63-1F9CA5983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4372E-70C6-40D0-A0D4-766FD438E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1D770-5292-974A-BA9D-46B10C3E4466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EB810-3A28-F0C8-8659-B88B3D3F3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345AE-8F7E-A11E-D0B5-F3F9BCD3F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86D99-E2F9-0748-8E07-FF0681CCE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hosa.org/wp-content/uploads/2023/08/23-24-BD-Final.pdf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fvtrRGmv7aU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rexel.edu/cci/stories/artificial-intelligence-in-medicine-pros-and-cons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news.harvard.edu/gazette/story/2020/11/risks-and-benefits-of-an-ai-revolution-in-medicine/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itanalytics.com/news/arguing-the-pros-and-cons-of-artificial-intelligence-in-healthcare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bstract background of data">
            <a:extLst>
              <a:ext uri="{FF2B5EF4-FFF2-40B4-BE49-F238E27FC236}">
                <a16:creationId xmlns:a16="http://schemas.microsoft.com/office/drawing/2014/main" id="{77AD52E0-7694-AE0A-A129-9117DA5CF4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067" r="1462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E88AEF-E129-A72D-861E-28163305F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Artificial Intelligence/ Biomedical Debate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55B5E-1DFB-58E7-923B-1461191BF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Jan Mould, RN, BSN, MEd</a:t>
            </a:r>
          </a:p>
          <a:p>
            <a:r>
              <a:rPr lang="en-US" sz="2000" dirty="0"/>
              <a:t>Deputy Director of Competitive Events</a:t>
            </a:r>
          </a:p>
          <a:p>
            <a:r>
              <a:rPr lang="en-US" sz="2000" dirty="0"/>
              <a:t>HOSA – Future Health Professionals</a:t>
            </a:r>
          </a:p>
        </p:txBody>
      </p:sp>
    </p:spTree>
    <p:extLst>
      <p:ext uri="{BB962C8B-B14F-4D97-AF65-F5344CB8AC3E}">
        <p14:creationId xmlns:p14="http://schemas.microsoft.com/office/powerpoint/2010/main" val="147284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B8FAD-A2CC-A122-8CB4-9D61F41D9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Bernard MT Condensed" panose="02050806060905020404" pitchFamily="18" charset="77"/>
              </a:rPr>
              <a:t>A great debater: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B20E-604D-02FA-D589-B70F100AD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656" y="2701427"/>
            <a:ext cx="4483324" cy="2699968"/>
          </a:xfrm>
        </p:spPr>
        <p:txBody>
          <a:bodyPr>
            <a:normAutofit/>
          </a:bodyPr>
          <a:lstStyle/>
          <a:p>
            <a:r>
              <a:rPr lang="en-US" sz="3600" dirty="0"/>
              <a:t>Sharpens their listening skills.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A644EC-1CB3-A423-743D-CDB6AC3776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Business meeting in modern office">
            <a:extLst>
              <a:ext uri="{FF2B5EF4-FFF2-40B4-BE49-F238E27FC236}">
                <a16:creationId xmlns:a16="http://schemas.microsoft.com/office/drawing/2014/main" id="{8DC70EFD-0DB2-2AD5-135C-232930FCB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776" y="1653758"/>
            <a:ext cx="5359385" cy="357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56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B8FAD-A2CC-A122-8CB4-9D61F41D9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Bernard MT Condensed" panose="02050806060905020404" pitchFamily="18" charset="77"/>
              </a:rPr>
              <a:t>A great debater: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B20E-604D-02FA-D589-B70F100AD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656" y="2701427"/>
            <a:ext cx="4483324" cy="2699968"/>
          </a:xfrm>
        </p:spPr>
        <p:txBody>
          <a:bodyPr>
            <a:normAutofit/>
          </a:bodyPr>
          <a:lstStyle/>
          <a:p>
            <a:r>
              <a:rPr lang="en-US" sz="3600" dirty="0"/>
              <a:t>Practices.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A644EC-1CB3-A423-743D-CDB6AC3776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group of women on a stage&#10;&#10;Description automatically generated">
            <a:extLst>
              <a:ext uri="{FF2B5EF4-FFF2-40B4-BE49-F238E27FC236}">
                <a16:creationId xmlns:a16="http://schemas.microsoft.com/office/drawing/2014/main" id="{33618233-CF8C-9864-5003-CBD58B250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212" y="2137681"/>
            <a:ext cx="5181601" cy="345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50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B8FAD-A2CC-A122-8CB4-9D61F41D9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Bernard MT Condensed" panose="02050806060905020404" pitchFamily="18" charset="77"/>
              </a:rPr>
              <a:t>A great debater: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B20E-604D-02FA-D589-B70F100AD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656" y="2701427"/>
            <a:ext cx="4483324" cy="2699968"/>
          </a:xfrm>
        </p:spPr>
        <p:txBody>
          <a:bodyPr>
            <a:normAutofit/>
          </a:bodyPr>
          <a:lstStyle/>
          <a:p>
            <a:r>
              <a:rPr lang="en-US" sz="3600" dirty="0"/>
              <a:t>Stays confident.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A644EC-1CB3-A423-743D-CDB6AC3776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Portrait of doctor smiling">
            <a:extLst>
              <a:ext uri="{FF2B5EF4-FFF2-40B4-BE49-F238E27FC236}">
                <a16:creationId xmlns:a16="http://schemas.microsoft.com/office/drawing/2014/main" id="{661C0716-C6CA-7BA8-5DE6-0854D7B36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562" y="2301969"/>
            <a:ext cx="4662129" cy="310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62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B8FAD-A2CC-A122-8CB4-9D61F41D9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Bernard MT Condensed" panose="02050806060905020404" pitchFamily="18" charset="77"/>
              </a:rPr>
              <a:t>A great debater: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B20E-604D-02FA-D589-B70F100AD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656" y="2701427"/>
            <a:ext cx="4483324" cy="2699968"/>
          </a:xfrm>
        </p:spPr>
        <p:txBody>
          <a:bodyPr>
            <a:normAutofit/>
          </a:bodyPr>
          <a:lstStyle/>
          <a:p>
            <a:r>
              <a:rPr lang="en-US" sz="3600" dirty="0"/>
              <a:t>Takes advantage of non-verbal cues.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A644EC-1CB3-A423-743D-CDB6AC3776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  <a:p>
            <a:r>
              <a:rPr lang="en-US" sz="3600" dirty="0"/>
              <a:t>Use your voice, tone, posture &amp; facial expressions.</a:t>
            </a:r>
          </a:p>
        </p:txBody>
      </p:sp>
    </p:spTree>
    <p:extLst>
      <p:ext uri="{BB962C8B-B14F-4D97-AF65-F5344CB8AC3E}">
        <p14:creationId xmlns:p14="http://schemas.microsoft.com/office/powerpoint/2010/main" val="1722629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B8FAD-A2CC-A122-8CB4-9D61F41D9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Bernard MT Condensed" panose="02050806060905020404" pitchFamily="18" charset="77"/>
              </a:rPr>
              <a:t>A great debater: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B20E-604D-02FA-D589-B70F100AD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656" y="2701427"/>
            <a:ext cx="4483324" cy="2699968"/>
          </a:xfrm>
        </p:spPr>
        <p:txBody>
          <a:bodyPr>
            <a:normAutofit/>
          </a:bodyPr>
          <a:lstStyle/>
          <a:p>
            <a:r>
              <a:rPr lang="en-US" sz="3600" dirty="0"/>
              <a:t>Closes strong!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A644EC-1CB3-A423-743D-CDB6AC3776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4" name="Picture 3" descr="Child riding on adult's shoulders">
            <a:extLst>
              <a:ext uri="{FF2B5EF4-FFF2-40B4-BE49-F238E27FC236}">
                <a16:creationId xmlns:a16="http://schemas.microsoft.com/office/drawing/2014/main" id="{063375EF-E124-C11E-E5C6-D51987DAD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582" y="1784690"/>
            <a:ext cx="5049085" cy="337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51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A8501-2911-DB7F-B8E5-C45F9E3519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8992" y="1412489"/>
            <a:ext cx="5990375" cy="4363844"/>
          </a:xfrm>
        </p:spPr>
        <p:txBody>
          <a:bodyPr>
            <a:noAutofit/>
          </a:bodyPr>
          <a:lstStyle/>
          <a:p>
            <a:r>
              <a:rPr lang="en-US" sz="3600" dirty="0"/>
              <a:t>You will be divided in teams of 3-4 members.  You are to develop either an affirmative or negative speech stating your arguments on the current topic, Should Artificial Intelligence in Healthcare be Welcomed or Feared?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5C467-10DE-DAE1-890E-E3B52F740269}"/>
              </a:ext>
            </a:extLst>
          </p:cNvPr>
          <p:cNvSpPr txBox="1"/>
          <p:nvPr/>
        </p:nvSpPr>
        <p:spPr>
          <a:xfrm>
            <a:off x="156411" y="661737"/>
            <a:ext cx="36392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Be sure to check the </a:t>
            </a:r>
            <a:r>
              <a:rPr lang="en-US" sz="4000" dirty="0">
                <a:solidFill>
                  <a:schemeClr val="bg1"/>
                </a:solidFill>
                <a:hlinkClick r:id="rId2"/>
              </a:rPr>
              <a:t>guidelines</a:t>
            </a:r>
            <a:r>
              <a:rPr lang="en-US" sz="4000" dirty="0">
                <a:solidFill>
                  <a:schemeClr val="bg1"/>
                </a:solidFill>
              </a:rPr>
              <a:t> for the rubrics for your speech!</a:t>
            </a:r>
          </a:p>
        </p:txBody>
      </p:sp>
    </p:spTree>
    <p:extLst>
      <p:ext uri="{BB962C8B-B14F-4D97-AF65-F5344CB8AC3E}">
        <p14:creationId xmlns:p14="http://schemas.microsoft.com/office/powerpoint/2010/main" val="3918248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6F32A-21CC-E6BD-4BC2-FA4C6A48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B0E84-E612-8CE9-CADC-E7F840A12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8993" y="1412489"/>
            <a:ext cx="2926080" cy="4363844"/>
          </a:xfrm>
        </p:spPr>
        <p:txBody>
          <a:bodyPr>
            <a:normAutofit/>
          </a:bodyPr>
          <a:lstStyle/>
          <a:p>
            <a:r>
              <a:rPr lang="en-US" sz="3600" dirty="0"/>
              <a:t>Intelligence – ability to learn or understand or to deal with new or trying situations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4D457-2F7C-2B19-53F8-90C927201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2926080" cy="436384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Artificial Intelligence – the capability of a machine to imitate intelligent human behavior</a:t>
            </a:r>
          </a:p>
        </p:txBody>
      </p:sp>
    </p:spTree>
    <p:extLst>
      <p:ext uri="{BB962C8B-B14F-4D97-AF65-F5344CB8AC3E}">
        <p14:creationId xmlns:p14="http://schemas.microsoft.com/office/powerpoint/2010/main" val="1230009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3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B8FAD-A2CC-A122-8CB4-9D61F41D9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/>
              <a:t>Quick video on AI </a:t>
            </a:r>
            <a:r>
              <a:rPr lang="en-US" sz="3000" dirty="0">
                <a:hlinkClick r:id="rId2"/>
              </a:rPr>
              <a:t>HERE</a:t>
            </a:r>
            <a:br>
              <a:rPr lang="en-US" sz="3000" dirty="0"/>
            </a:br>
            <a:endParaRPr lang="en-US" sz="3000" dirty="0"/>
          </a:p>
        </p:txBody>
      </p:sp>
      <p:pic>
        <p:nvPicPr>
          <p:cNvPr id="15" name="Content Placeholder 14" descr="A blue and white image of a person's head&#10;&#10;Description automatically generated">
            <a:extLst>
              <a:ext uri="{FF2B5EF4-FFF2-40B4-BE49-F238E27FC236}">
                <a16:creationId xmlns:a16="http://schemas.microsoft.com/office/drawing/2014/main" id="{3BAE0AE6-9810-258B-9FCF-CDE4767A3F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5619" b="27317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59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A4F191C-6DA3-8CCC-0D95-1575C124A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4294" y="4777739"/>
            <a:ext cx="6897626" cy="139922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2848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22359E4-350C-4B4C-903D-CD1B2BA31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CB5FC5A2-E1DC-4DFE-9837-1EA5E869A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864" y="549275"/>
            <a:ext cx="11088686" cy="57579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33319-AEC0-E5FF-8609-5E02AE6D0BD4}"/>
              </a:ext>
            </a:extLst>
          </p:cNvPr>
          <p:cNvSpPr txBox="1"/>
          <p:nvPr/>
        </p:nvSpPr>
        <p:spPr>
          <a:xfrm>
            <a:off x="1090614" y="2059200"/>
            <a:ext cx="2952750" cy="38354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alpha val="60000"/>
                  </a:schemeClr>
                </a:solidFill>
              </a:rPr>
              <a:t>2023 – 2024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alpha val="60000"/>
                  </a:schemeClr>
                </a:solidFill>
              </a:rPr>
              <a:t>Biomedical Debate Topic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2024ACE-D556-4A21-9B17-7CA3E82DA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19625" y="549273"/>
            <a:ext cx="7021250" cy="5757924"/>
            <a:chOff x="4656138" y="0"/>
            <a:chExt cx="6983409" cy="630872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27A47B5-1D69-47DA-8BBA-FE75FCAA3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2794" cy="63087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5068B72-E376-4FE8-9F05-44E75743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DC2B55-5BFC-4180-9FE3-261FEF00B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" name="Content Placeholder 5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66B9F874-DE40-B739-BFB4-4C7CC51AD6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34555" y="1466499"/>
            <a:ext cx="7004997" cy="3922797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7852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atient lying on CT scan platform">
            <a:extLst>
              <a:ext uri="{FF2B5EF4-FFF2-40B4-BE49-F238E27FC236}">
                <a16:creationId xmlns:a16="http://schemas.microsoft.com/office/drawing/2014/main" id="{35549640-9E27-A823-7202-A96214F52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576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1DD12-85D8-3C7D-DEBB-B5C24AF1C5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hlinkClick r:id="rId3"/>
              </a:rPr>
              <a:t>Pros &amp; Cons of Artificial Intelligence in Medicine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89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AA0B32-C242-0018-6283-4123D094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99BF6-A085-E465-DDA1-DFFA683BEC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/>
          </a:bodyPr>
          <a:lstStyle/>
          <a:p>
            <a:r>
              <a:rPr lang="en-US" sz="2000" dirty="0">
                <a:hlinkClick r:id="rId2"/>
              </a:rPr>
              <a:t>AI REVOLUTION IN MEDICINE</a:t>
            </a:r>
            <a:endParaRPr lang="en-US" sz="20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C155D4-105B-4DFF-2814-C120D43A7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/>
          </a:bodyPr>
          <a:lstStyle/>
          <a:p>
            <a:r>
              <a:rPr lang="en-US" sz="1700" b="0" i="0">
                <a:effectLst/>
                <a:latin typeface="Nocturno Display"/>
              </a:rPr>
              <a:t>Getting diversity in the training of these algorithms is going to be incredibly important, otherwise we will be in some sense pouring concrete over whatever current distortions exist.”</a:t>
            </a:r>
          </a:p>
          <a:p>
            <a:pPr marL="0" indent="0">
              <a:buNone/>
            </a:pPr>
            <a:r>
              <a:rPr lang="en-US" sz="1700" b="0" i="0">
                <a:effectLst/>
                <a:latin typeface="Dinamit"/>
              </a:rPr>
              <a:t>— Isaac Kohane, head of Harvard Medical School’s Department of Biomedical Informatics</a:t>
            </a:r>
          </a:p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132588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AFC518-E075-47E9-7DBE-57C13C2A9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pic>
        <p:nvPicPr>
          <p:cNvPr id="6" name="Content Placeholder 5" descr="Human brain nerve cells">
            <a:extLst>
              <a:ext uri="{FF2B5EF4-FFF2-40B4-BE49-F238E27FC236}">
                <a16:creationId xmlns:a16="http://schemas.microsoft.com/office/drawing/2014/main" id="{FE52B98C-0507-4009-05E9-B473084ECF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619" r="22903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C08A2-5204-CD17-4039-5973F3949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>
                <a:hlinkClick r:id="rId3"/>
              </a:rPr>
              <a:t>Arguing the Pros and Cons of Artificial Intelligence in Healthcare</a:t>
            </a:r>
            <a:endParaRPr lang="en-US" sz="36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2554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B8FAD-A2CC-A122-8CB4-9D61F41D9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Bernard MT Condensed" panose="02050806060905020404" pitchFamily="18" charset="77"/>
              </a:rPr>
              <a:t>A great debater:</a:t>
            </a: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B20E-604D-02FA-D589-B70F100AD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656" y="2701427"/>
            <a:ext cx="4483324" cy="2699968"/>
          </a:xfrm>
        </p:spPr>
        <p:txBody>
          <a:bodyPr>
            <a:normAutofit/>
          </a:bodyPr>
          <a:lstStyle/>
          <a:p>
            <a:r>
              <a:rPr lang="en-US" sz="3600" dirty="0"/>
              <a:t>Be prepared.  </a:t>
            </a:r>
          </a:p>
          <a:p>
            <a:r>
              <a:rPr lang="en-US" sz="3600" dirty="0"/>
              <a:t>Know the topic. 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A644EC-1CB3-A423-743D-CDB6AC3776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  <a:p>
            <a:endParaRPr lang="en-US" dirty="0"/>
          </a:p>
          <a:p>
            <a:r>
              <a:rPr lang="en-US" sz="3600" dirty="0"/>
              <a:t>A good debater knows each side equally well.</a:t>
            </a:r>
          </a:p>
          <a:p>
            <a:r>
              <a:rPr lang="en-US" sz="3600" dirty="0"/>
              <a:t>Able to predict what their opposition will say.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4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B8FAD-A2CC-A122-8CB4-9D61F41D9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Bernard MT Condensed" panose="02050806060905020404" pitchFamily="18" charset="77"/>
              </a:rPr>
              <a:t>A great debater: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B20E-604D-02FA-D589-B70F100AD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656" y="2701427"/>
            <a:ext cx="4483324" cy="2699968"/>
          </a:xfrm>
        </p:spPr>
        <p:txBody>
          <a:bodyPr>
            <a:normAutofit/>
          </a:bodyPr>
          <a:lstStyle/>
          <a:p>
            <a:r>
              <a:rPr lang="en-US" sz="3600" dirty="0"/>
              <a:t>Convinces listeners.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A644EC-1CB3-A423-743D-CDB6AC3776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34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267</Words>
  <Application>Microsoft Macintosh PowerPoint</Application>
  <PresentationFormat>Widescreen</PresentationFormat>
  <Paragraphs>43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Bernard MT Condensed</vt:lpstr>
      <vt:lpstr>Calibri</vt:lpstr>
      <vt:lpstr>Calibri Light</vt:lpstr>
      <vt:lpstr>Dinamit</vt:lpstr>
      <vt:lpstr>Nocturno Display</vt:lpstr>
      <vt:lpstr>Office Theme</vt:lpstr>
      <vt:lpstr>Artificial Intelligence/ Biomedical Debate</vt:lpstr>
      <vt:lpstr>DEFINITIONS</vt:lpstr>
      <vt:lpstr>Quick video on AI HERE </vt:lpstr>
      <vt:lpstr>PowerPoint Presentation</vt:lpstr>
      <vt:lpstr>PowerPoint Presentation</vt:lpstr>
      <vt:lpstr>PowerPoint Presentation</vt:lpstr>
      <vt:lpstr>PowerPoint Presentation</vt:lpstr>
      <vt:lpstr>A great debater:</vt:lpstr>
      <vt:lpstr>A great debater:</vt:lpstr>
      <vt:lpstr>A great debater:</vt:lpstr>
      <vt:lpstr>A great debater:</vt:lpstr>
      <vt:lpstr>A great debater:</vt:lpstr>
      <vt:lpstr>A great debater:</vt:lpstr>
      <vt:lpstr>A great debater: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creator>Jan Mould</dc:creator>
  <cp:lastModifiedBy>Jan Mould</cp:lastModifiedBy>
  <cp:revision>7</cp:revision>
  <dcterms:created xsi:type="dcterms:W3CDTF">2023-07-16T23:11:01Z</dcterms:created>
  <dcterms:modified xsi:type="dcterms:W3CDTF">2023-09-11T14:03:45Z</dcterms:modified>
</cp:coreProperties>
</file>