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notesMasterIdLst>
    <p:notesMasterId r:id="rId12"/>
  </p:notesMasterIdLst>
  <p:sldIdLst>
    <p:sldId id="257" r:id="rId8"/>
    <p:sldId id="258" r:id="rId9"/>
    <p:sldId id="278" r:id="rId10"/>
    <p:sldId id="25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800000"/>
    <a:srgbClr val="01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32"/>
  </p:normalViewPr>
  <p:slideViewPr>
    <p:cSldViewPr snapToGrid="0" snapToObjects="1">
      <p:cViewPr varScale="1">
        <p:scale>
          <a:sx n="142" d="100"/>
          <a:sy n="142" d="100"/>
        </p:scale>
        <p:origin x="71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4E62-BC5E-7E49-B5BA-C39460A0B63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0757-AEBE-944A-BAB5-36FE8F31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iJgPmrLjkuo" TargetMode="Externa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hyperlink" Target="https://www.cdc.gov/stopoverdose/fentanyl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89" y="2781013"/>
            <a:ext cx="6869945" cy="1548939"/>
          </a:xfrm>
        </p:spPr>
        <p:txBody>
          <a:bodyPr/>
          <a:lstStyle/>
          <a:p>
            <a:r>
              <a:rPr lang="en-US" sz="4400" i="1" dirty="0">
                <a:latin typeface="Bernard MT Condensed" panose="02050806060905020404" pitchFamily="18" charset="77"/>
                <a:cs typeface="MV Boli" panose="02000500030200090000" pitchFamily="2" charset="0"/>
              </a:rPr>
              <a:t>FENTANYL KILLS</a:t>
            </a: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  <a:t>Jan Mould, RN, BSN, MEd</a:t>
            </a: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  <a:t>Deputy Director of Competitive Events </a:t>
            </a: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  <a:t>HOSA – Future Health Professionals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AAA78A1-EFF4-E3D0-2EBA-FDCFE2C6A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57"/>
    </mc:Choice>
    <mc:Fallback>
      <p:transition spd="slow" advTm="50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Fentanyl Kills 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  <p:pic>
        <p:nvPicPr>
          <p:cNvPr id="5" name="Picture 4" descr="Graphical user interface, 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2B063C9B-946C-2676-9DB5-1ECFE5730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362" y="1387296"/>
            <a:ext cx="6453004" cy="272549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8E6F6EC-B715-FA62-3536-AAC27141E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76"/>
    </mc:Choice>
    <mc:Fallback>
      <p:transition spd="slow" advTm="18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69E4014-029A-A8CB-60AC-61768088D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907" y="1701054"/>
            <a:ext cx="7194808" cy="190275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9B907C-024C-A10F-E5FE-169A147F4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44"/>
    </mc:Choice>
    <mc:Fallback>
      <p:transition spd="slow" advTm="32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DC0FF3-591B-872D-F10B-3955637F0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2"/>
    </mc:Choice>
    <mc:Fallback>
      <p:transition spd="slow" advTm="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29</Words>
  <Application>Microsoft Macintosh PowerPoint</Application>
  <PresentationFormat>On-screen Show (16:9)</PresentationFormat>
  <Paragraphs>5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Aldo SemiBold</vt:lpstr>
      <vt:lpstr>Arial</vt:lpstr>
      <vt:lpstr>Bernard MT Condensed</vt:lpstr>
      <vt:lpstr>Calibri</vt:lpstr>
      <vt:lpstr>DIN-Bold</vt:lpstr>
      <vt:lpstr>Lucida Grande</vt:lpstr>
      <vt:lpstr>MV Boli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FENTANYL KILLS   Jan Mould, RN, BSN, MEd Deputy Director of Competitive Events  HOSA – Future Health Professionals</vt:lpstr>
      <vt:lpstr>Fentanyl Kills  </vt:lpstr>
      <vt:lpstr>PowerPoint Presentation</vt:lpstr>
      <vt:lpstr>PowerPoint Presentation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Jan Mould</cp:lastModifiedBy>
  <cp:revision>53</cp:revision>
  <dcterms:created xsi:type="dcterms:W3CDTF">2012-03-07T14:27:10Z</dcterms:created>
  <dcterms:modified xsi:type="dcterms:W3CDTF">2023-03-30T17:13:46Z</dcterms:modified>
</cp:coreProperties>
</file>