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1"/>
  </p:sldMasterIdLst>
  <p:notesMasterIdLst>
    <p:notesMasterId r:id="rId13"/>
  </p:notesMasterIdLst>
  <p:sldIdLst>
    <p:sldId id="257" r:id="rId2"/>
    <p:sldId id="258" r:id="rId3"/>
    <p:sldId id="277" r:id="rId4"/>
    <p:sldId id="259" r:id="rId5"/>
    <p:sldId id="273" r:id="rId6"/>
    <p:sldId id="263" r:id="rId7"/>
    <p:sldId id="274" r:id="rId8"/>
    <p:sldId id="266" r:id="rId9"/>
    <p:sldId id="267" r:id="rId10"/>
    <p:sldId id="27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DC0F8-370F-C240-827E-6732960BD141}" type="datetimeFigureOut">
              <a:rPr lang="en-US" smtClean="0"/>
              <a:t>9/30/22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E438F-263F-AD40-8039-E6ED30A6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8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Fictional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8C16AB-1E9E-E146-B8F4-E4BBA0DC0A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3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Empower students to: make informed public health decisions + see themselves in public health careers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8 modules can be taught but each can be a stand-alone lesson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 are 12 -15 minutes for students; with 2-4 minute video for teacher’s to assist with activities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Seven career spotlights are included in the modules + Module 8 highlights how the 7 careers work together to address public health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8C16AB-1E9E-E146-B8F4-E4BBA0DC0A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3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074CDCB-BD49-964B-A56C-8E5061169C52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1188AC5-620B-C449-899A-FCF12C7D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DCB-BD49-964B-A56C-8E5061169C52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8AC5-620B-C449-899A-FCF12C7D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2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DCB-BD49-964B-A56C-8E5061169C52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8AC5-620B-C449-899A-FCF12C7D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8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DCB-BD49-964B-A56C-8E5061169C52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8AC5-620B-C449-899A-FCF12C7D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08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DCB-BD49-964B-A56C-8E5061169C52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8AC5-620B-C449-899A-FCF12C7D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06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DCB-BD49-964B-A56C-8E5061169C52}" type="datetimeFigureOut">
              <a:rPr lang="en-US" smtClean="0"/>
              <a:t>9/30/22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8AC5-620B-C449-899A-FCF12C7D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1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DCB-BD49-964B-A56C-8E5061169C52}" type="datetimeFigureOut">
              <a:rPr lang="en-US" smtClean="0"/>
              <a:t>9/30/22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8AC5-620B-C449-899A-FCF12C7D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8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DCB-BD49-964B-A56C-8E5061169C52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8AC5-620B-C449-899A-FCF12C7D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7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DCB-BD49-964B-A56C-8E5061169C52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8AC5-620B-C449-899A-FCF12C7D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6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DCB-BD49-964B-A56C-8E5061169C52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8AC5-620B-C449-899A-FCF12C7D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7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DCB-BD49-964B-A56C-8E5061169C52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8AC5-620B-C449-899A-FCF12C7D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0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DCB-BD49-964B-A56C-8E5061169C52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8AC5-620B-C449-899A-FCF12C7D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7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DCB-BD49-964B-A56C-8E5061169C52}" type="datetimeFigureOut">
              <a:rPr lang="en-US" smtClean="0"/>
              <a:t>9/30/22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8AC5-620B-C449-899A-FCF12C7D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3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DCB-BD49-964B-A56C-8E5061169C52}" type="datetimeFigureOut">
              <a:rPr lang="en-US" smtClean="0"/>
              <a:t>9/30/22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8AC5-620B-C449-899A-FCF12C7D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7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DCB-BD49-964B-A56C-8E5061169C52}" type="datetimeFigureOut">
              <a:rPr lang="en-US" smtClean="0"/>
              <a:t>9/30/22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8AC5-620B-C449-899A-FCF12C7D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5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DCB-BD49-964B-A56C-8E5061169C52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8AC5-620B-C449-899A-FCF12C7D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9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DCB-BD49-964B-A56C-8E5061169C52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8AC5-620B-C449-899A-FCF12C7D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6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074CDCB-BD49-964B-A56C-8E5061169C52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1188AC5-620B-C449-899A-FCF12C7D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HIju-EddDw4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8172D-F4FB-1AF2-2738-B3FCDAB41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1796" y="4965196"/>
            <a:ext cx="3888999" cy="3072393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Jan Mould</a:t>
            </a:r>
            <a:br>
              <a:rPr lang="en-US" sz="2000" dirty="0"/>
            </a:br>
            <a:r>
              <a:rPr lang="en-US" sz="2000" dirty="0"/>
              <a:t>HOSA – Future Health Professionals</a:t>
            </a:r>
            <a:endParaRPr lang="en-US" sz="56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E32CCAA-5BCB-EA3C-62FE-CE08499DA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262" y="1122897"/>
            <a:ext cx="6428067" cy="83564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2FC3EA3-522D-F7F5-7F57-406A6BC36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261" y="3790615"/>
            <a:ext cx="6428068" cy="194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0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9FB9-B78D-4070-F8B7-153F52CD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WHY DO LABORATORY TESTING?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422A9AF-51D9-3582-ED73-DD943363BE3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548" r="225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603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E8D7-C9B6-E617-9904-9C49C6F8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79" y="860498"/>
            <a:ext cx="5187243" cy="16116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HOSA 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CONNECTION</a:t>
            </a:r>
            <a:b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73D6D4-AE62-0D7E-7404-9DEF65740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028" y="3019352"/>
            <a:ext cx="7615269" cy="2978150"/>
          </a:xfrm>
        </p:spPr>
      </p:pic>
    </p:spTree>
    <p:extLst>
      <p:ext uri="{BB962C8B-B14F-4D97-AF65-F5344CB8AC3E}">
        <p14:creationId xmlns:p14="http://schemas.microsoft.com/office/powerpoint/2010/main" val="160790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8E7A58FD-7147-DE8E-E431-0078FA8CE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3" y="4798577"/>
            <a:ext cx="9347539" cy="142848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WEBSITE:</a:t>
            </a:r>
          </a:p>
          <a:p>
            <a:pPr marL="0" indent="0">
              <a:buNone/>
            </a:pPr>
            <a:r>
              <a:rPr lang="en-US" sz="2200" dirty="0"/>
              <a:t>https://</a:t>
            </a:r>
            <a:r>
              <a:rPr lang="en-US" sz="2200" dirty="0" err="1"/>
              <a:t>www.cdc.gov</a:t>
            </a:r>
            <a:r>
              <a:rPr lang="en-US" sz="2200" dirty="0"/>
              <a:t>/</a:t>
            </a:r>
            <a:r>
              <a:rPr lang="en-US" sz="2200" dirty="0" err="1"/>
              <a:t>scienceambassador</a:t>
            </a:r>
            <a:r>
              <a:rPr lang="en-US" sz="2200" dirty="0"/>
              <a:t>/</a:t>
            </a:r>
            <a:r>
              <a:rPr lang="en-US" sz="2200" dirty="0" err="1"/>
              <a:t>nerdacademy</a:t>
            </a:r>
            <a:r>
              <a:rPr lang="en-US" sz="2200" dirty="0"/>
              <a:t>/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D3A714C0-9994-E2B2-333D-119FF0568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244" y="2436902"/>
            <a:ext cx="5967511" cy="1984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C0AD36-F458-A19E-40D1-6468F5B95000}"/>
              </a:ext>
            </a:extLst>
          </p:cNvPr>
          <p:cNvSpPr txBox="1"/>
          <p:nvPr/>
        </p:nvSpPr>
        <p:spPr>
          <a:xfrm>
            <a:off x="1207911" y="940908"/>
            <a:ext cx="438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92021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341F4-8143-0406-6BC5-0C403F9E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757" y="4988184"/>
            <a:ext cx="8825657" cy="566738"/>
          </a:xfrm>
        </p:spPr>
        <p:txBody>
          <a:bodyPr>
            <a:normAutofit fontScale="90000"/>
          </a:bodyPr>
          <a:lstStyle/>
          <a:p>
            <a:br>
              <a:rPr lang="en-US" sz="2400" b="1" dirty="0">
                <a:solidFill>
                  <a:schemeClr val="bg1"/>
                </a:solidFill>
              </a:rPr>
            </a:br>
            <a:br>
              <a:rPr lang="en-US" sz="2400" b="1" dirty="0">
                <a:solidFill>
                  <a:schemeClr val="bg1"/>
                </a:solidFill>
              </a:rPr>
            </a:br>
            <a:br>
              <a:rPr lang="en-US" sz="2400" b="1" dirty="0">
                <a:solidFill>
                  <a:schemeClr val="bg1"/>
                </a:solidFill>
              </a:rPr>
            </a:b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  <a:hlinkClick r:id="rId2"/>
              </a:rPr>
              <a:t>INTRODUCTION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7" name="Picture Placeholder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0268EF9-E2E4-2944-4CDC-4D238E61D2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282" b="16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192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AB91AE0-4AF8-10F7-A8EF-4BE7B5836A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14018" y="3203221"/>
            <a:ext cx="3405893" cy="2294467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3F6786-F100-F4D1-9934-4A5AD7FCC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800" y="748206"/>
            <a:ext cx="9370994" cy="46143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EXACLTY IS A PANDEMIC?</a:t>
            </a:r>
          </a:p>
        </p:txBody>
      </p:sp>
    </p:spTree>
    <p:extLst>
      <p:ext uri="{BB962C8B-B14F-4D97-AF65-F5344CB8AC3E}">
        <p14:creationId xmlns:p14="http://schemas.microsoft.com/office/powerpoint/2010/main" val="293254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1BDD-0C21-47B3-0D21-23D3F71F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HOW DOES THE DISEASE SPREAD?</a:t>
            </a:r>
            <a:br>
              <a:rPr lang="en-US" sz="4000" b="1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AA05FC6C-41FA-E2C1-E233-2024A55D19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91378" y="4677196"/>
            <a:ext cx="2816577" cy="1865172"/>
          </a:xfrm>
        </p:spPr>
      </p:pic>
    </p:spTree>
    <p:extLst>
      <p:ext uri="{BB962C8B-B14F-4D97-AF65-F5344CB8AC3E}">
        <p14:creationId xmlns:p14="http://schemas.microsoft.com/office/powerpoint/2010/main" val="145887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68BC-5DB4-1BFD-7DA0-37F54413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711" y="379765"/>
            <a:ext cx="3929750" cy="4501127"/>
          </a:xfrm>
        </p:spPr>
        <p:txBody>
          <a:bodyPr anchor="t">
            <a:normAutofit/>
          </a:bodyPr>
          <a:lstStyle/>
          <a:p>
            <a:pPr algn="r"/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AF5E62-8977-293C-8B5C-67DFCF1E91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10767" y="3182982"/>
            <a:ext cx="2535237" cy="2915523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3F6786-F100-F4D1-9934-4A5AD7FCC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87586" y="851252"/>
            <a:ext cx="5181600" cy="43513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WHO IS AT RISK?</a:t>
            </a:r>
          </a:p>
        </p:txBody>
      </p:sp>
    </p:spTree>
    <p:extLst>
      <p:ext uri="{BB962C8B-B14F-4D97-AF65-F5344CB8AC3E}">
        <p14:creationId xmlns:p14="http://schemas.microsoft.com/office/powerpoint/2010/main" val="148612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341F4-8143-0406-6BC5-0C403F9E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490" y="5216783"/>
            <a:ext cx="8825657" cy="566738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WHERE DOES PUBLIC HEALTH DATA COME FROM?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34778D5-73CD-B626-9C1D-F414B1D9A4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6941" b="26941"/>
          <a:stretch>
            <a:fillRect/>
          </a:stretch>
        </p:blipFill>
        <p:spPr>
          <a:xfrm>
            <a:off x="1154955" y="1377244"/>
            <a:ext cx="6058645" cy="2737556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72461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68BC-5DB4-1BFD-7DA0-37F54413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3862016" cy="4501127"/>
          </a:xfrm>
        </p:spPr>
        <p:txBody>
          <a:bodyPr anchor="t">
            <a:normAutofit/>
          </a:bodyPr>
          <a:lstStyle/>
          <a:p>
            <a:pPr algn="r"/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Curriculum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F791DB-5DD0-F4FD-4DDF-8FC7B37B4F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37560" y="2571750"/>
            <a:ext cx="6032907" cy="386483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3F6786-F100-F4D1-9934-4A5AD7FCC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3214" y="757767"/>
            <a:ext cx="6465516" cy="43513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HOW IS PUBLIC HEALTH DATA VISUALIZED?</a:t>
            </a:r>
          </a:p>
        </p:txBody>
      </p:sp>
    </p:spTree>
    <p:extLst>
      <p:ext uri="{BB962C8B-B14F-4D97-AF65-F5344CB8AC3E}">
        <p14:creationId xmlns:p14="http://schemas.microsoft.com/office/powerpoint/2010/main" val="2031056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68BC-5DB4-1BFD-7DA0-37F54413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3703972" cy="4501127"/>
          </a:xfrm>
        </p:spPr>
        <p:txBody>
          <a:bodyPr anchor="t">
            <a:normAutofit/>
          </a:bodyPr>
          <a:lstStyle/>
          <a:p>
            <a:pPr algn="r"/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Curriculum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02D396-2518-D63B-7EA2-B207ED994C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38134" y="3410404"/>
            <a:ext cx="3048088" cy="1838929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3F6786-F100-F4D1-9934-4A5AD7FCC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1378" y="582172"/>
            <a:ext cx="6519378" cy="43513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WHY IS CONTACT TRACING SO IMPORTANT?</a:t>
            </a:r>
          </a:p>
        </p:txBody>
      </p:sp>
    </p:spTree>
    <p:extLst>
      <p:ext uri="{BB962C8B-B14F-4D97-AF65-F5344CB8AC3E}">
        <p14:creationId xmlns:p14="http://schemas.microsoft.com/office/powerpoint/2010/main" val="3263921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{E52736C8-6989-384E-85DA-1DA46BDB59DD}tf10001076</Template>
  <TotalTime>126</TotalTime>
  <Words>164</Words>
  <Application>Microsoft Macintosh PowerPoint</Application>
  <PresentationFormat>Widescreen</PresentationFormat>
  <Paragraphs>23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 Boardroom</vt:lpstr>
      <vt:lpstr>Jan Mould HOSA – Future Health Professionals</vt:lpstr>
      <vt:lpstr>PowerPoint Presentation</vt:lpstr>
      <vt:lpstr>    INTRODUCTION </vt:lpstr>
      <vt:lpstr>PowerPoint Presentation</vt:lpstr>
      <vt:lpstr>HOW DOES THE DISEASE SPREAD? </vt:lpstr>
      <vt:lpstr>  </vt:lpstr>
      <vt:lpstr>WHERE DOES PUBLIC HEALTH DATA COME FROM? </vt:lpstr>
      <vt:lpstr>  Curriculum</vt:lpstr>
      <vt:lpstr>  Curriculum</vt:lpstr>
      <vt:lpstr>WHY DO LABORATORY TESTING? </vt:lpstr>
      <vt:lpstr>  HOSA CONNECTION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Mould HOSA – Future Health Professionals</dc:title>
  <dc:creator>Jan Mould</dc:creator>
  <cp:lastModifiedBy>Jan Mould</cp:lastModifiedBy>
  <cp:revision>3</cp:revision>
  <dcterms:created xsi:type="dcterms:W3CDTF">2022-09-27T14:19:26Z</dcterms:created>
  <dcterms:modified xsi:type="dcterms:W3CDTF">2022-09-30T15:19:57Z</dcterms:modified>
</cp:coreProperties>
</file>