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94717"/>
  </p:normalViewPr>
  <p:slideViewPr>
    <p:cSldViewPr snapToGrid="0" snapToObjects="1">
      <p:cViewPr varScale="1">
        <p:scale>
          <a:sx n="107" d="100"/>
          <a:sy n="107" d="100"/>
        </p:scale>
        <p:origin x="8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0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7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7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1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2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79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3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3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94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6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Ryj6htVvUI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who.int/news-room/spotlight/10-global-health-issues-to-track-in-202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!!Rectangle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gital rendering of a colored world map">
            <a:extLst>
              <a:ext uri="{FF2B5EF4-FFF2-40B4-BE49-F238E27FC236}">
                <a16:creationId xmlns:a16="http://schemas.microsoft.com/office/drawing/2014/main" id="{29CA7AE4-4350-4328-8D0D-304A170A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0" b="17805"/>
          <a:stretch/>
        </p:blipFill>
        <p:spPr>
          <a:xfrm>
            <a:off x="-2" y="-1"/>
            <a:ext cx="12192001" cy="6858000"/>
          </a:xfrm>
          <a:prstGeom prst="rect">
            <a:avLst/>
          </a:prstGeom>
        </p:spPr>
      </p:pic>
      <p:sp>
        <p:nvSpPr>
          <p:cNvPr id="11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D4BAA-6E54-9C4E-9D87-CA91CB844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210" y="4909985"/>
            <a:ext cx="3212386" cy="1185353"/>
          </a:xfrm>
        </p:spPr>
        <p:txBody>
          <a:bodyPr anchor="ctr">
            <a:normAutofit/>
          </a:bodyPr>
          <a:lstStyle/>
          <a:p>
            <a:r>
              <a:rPr lang="en-US" sz="2600" dirty="0"/>
              <a:t>What is Global Health?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FC0A9-5CBA-0442-8C7E-3707E8E27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0734" y="4909984"/>
            <a:ext cx="2228641" cy="1185353"/>
          </a:xfrm>
        </p:spPr>
        <p:txBody>
          <a:bodyPr anchor="ctr">
            <a:normAutofit/>
          </a:bodyPr>
          <a:lstStyle/>
          <a:p>
            <a:r>
              <a:rPr lang="en-US" sz="1200" dirty="0"/>
              <a:t>Jan Mould, RN, BSN, MEd</a:t>
            </a:r>
          </a:p>
          <a:p>
            <a:r>
              <a:rPr lang="en-US" sz="1200" dirty="0"/>
              <a:t>Deputy Director of CE</a:t>
            </a:r>
          </a:p>
          <a:p>
            <a:r>
              <a:rPr lang="en-US" sz="1200" dirty="0"/>
              <a:t>HOSA  - Future Health Professionals</a:t>
            </a:r>
          </a:p>
        </p:txBody>
      </p:sp>
      <p:sp>
        <p:nvSpPr>
          <p:cNvPr id="13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2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01924-14B7-6049-8F66-677527C2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Definition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7858A-A34C-B444-A0D6-3E8773A2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000" i="1"/>
              <a:t>“Global health is an area for study, research, and practice that places a priority on improving health and achieving equity in health for all people worldwide. Global health emphasizes transnational health issues, determinants, and solutions; involves many disciplines within and beyond the health sciences and promotes interdisciplinary collaboration; and is a synthesis of population-based prevention with individual-level clinical care.”  JP Koplan et al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240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ircle of smiling faces of children with heads together looking downwards">
            <a:extLst>
              <a:ext uri="{FF2B5EF4-FFF2-40B4-BE49-F238E27FC236}">
                <a16:creationId xmlns:a16="http://schemas.microsoft.com/office/drawing/2014/main" id="{45BAE7CA-4013-C04A-8534-6673C547C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" r="11938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D3E28-A591-5E45-8638-E02BFE4A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DF836-27B0-E349-BEBA-4E7C8295D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hlinkClick r:id="rId3"/>
              </a:rPr>
              <a:t>Global Health</a:t>
            </a: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43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E37D0-9BEF-474B-BECF-EF2692E1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Do the Research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A10D-72E1-7C45-8861-C66DA44BE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700" dirty="0">
                <a:hlinkClick r:id="rId2"/>
              </a:rPr>
              <a:t>10 Global Health Issues to Track in 2021</a:t>
            </a:r>
            <a:endParaRPr lang="en-US" sz="1700" dirty="0"/>
          </a:p>
          <a:p>
            <a:r>
              <a:rPr lang="en-US" sz="1700" dirty="0"/>
              <a:t>Using the website pick the global health issue that most interests you and research where we are now</a:t>
            </a:r>
          </a:p>
          <a:p>
            <a:r>
              <a:rPr lang="en-US" sz="1700" dirty="0"/>
              <a:t>Develop a method to share the information with others</a:t>
            </a:r>
          </a:p>
        </p:txBody>
      </p:sp>
      <p:pic>
        <p:nvPicPr>
          <p:cNvPr id="5" name="Picture 4" descr="A person holding a globe">
            <a:extLst>
              <a:ext uri="{FF2B5EF4-FFF2-40B4-BE49-F238E27FC236}">
                <a16:creationId xmlns:a16="http://schemas.microsoft.com/office/drawing/2014/main" id="{51ADD3AF-EDD5-D744-A43B-9803DFF0C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90" r="1928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solidFill>
            <a:srgbClr val="000000">
              <a:shade val="95000"/>
            </a:srgbClr>
          </a:solidFill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E7837-1914-0E45-B737-9A7E4236C3B2}"/>
              </a:ext>
            </a:extLst>
          </p:cNvPr>
          <p:cNvSpPr txBox="1"/>
          <p:nvPr/>
        </p:nvSpPr>
        <p:spPr>
          <a:xfrm>
            <a:off x="1042988" y="385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2515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0321C"/>
      </a:dk2>
      <a:lt2>
        <a:srgbClr val="F2F0F3"/>
      </a:lt2>
      <a:accent1>
        <a:srgbClr val="7BAE44"/>
      </a:accent1>
      <a:accent2>
        <a:srgbClr val="A0A737"/>
      </a:accent2>
      <a:accent3>
        <a:srgbClr val="C39A4D"/>
      </a:accent3>
      <a:accent4>
        <a:srgbClr val="B1573B"/>
      </a:accent4>
      <a:accent5>
        <a:srgbClr val="C34D62"/>
      </a:accent5>
      <a:accent6>
        <a:srgbClr val="B13B82"/>
      </a:accent6>
      <a:hlink>
        <a:srgbClr val="C65557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137</Words>
  <Application>Microsoft Macintosh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Avenir Next LT Pro</vt:lpstr>
      <vt:lpstr>Calibri</vt:lpstr>
      <vt:lpstr>AccentBoxVTI</vt:lpstr>
      <vt:lpstr>What is Global Health? </vt:lpstr>
      <vt:lpstr>Definition</vt:lpstr>
      <vt:lpstr>Learn More</vt:lpstr>
      <vt:lpstr>Do the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Global Health? </dc:title>
  <dc:creator>Jan Mould</dc:creator>
  <cp:lastModifiedBy>Jan Mould</cp:lastModifiedBy>
  <cp:revision>3</cp:revision>
  <dcterms:created xsi:type="dcterms:W3CDTF">2022-02-21T14:56:48Z</dcterms:created>
  <dcterms:modified xsi:type="dcterms:W3CDTF">2022-02-22T18:47:06Z</dcterms:modified>
</cp:coreProperties>
</file>