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3"/>
    <p:restoredTop sz="94793"/>
  </p:normalViewPr>
  <p:slideViewPr>
    <p:cSldViewPr snapToGrid="0" snapToObjects="1">
      <p:cViewPr varScale="1">
        <p:scale>
          <a:sx n="107" d="100"/>
          <a:sy n="107" d="100"/>
        </p:scale>
        <p:origin x="52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0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0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5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9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3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3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1/5/22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2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1/5/22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0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1/5/22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3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7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0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7_N-H8d6RiNKVE9xp2yXpeHoEHfUSBcO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tech-careers.org/career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osa.org/wp-content/uploads/2021/09/21-22-HCD-FINAL-Sept11.pdf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Researcher looking into microscope">
            <a:extLst>
              <a:ext uri="{FF2B5EF4-FFF2-40B4-BE49-F238E27FC236}">
                <a16:creationId xmlns:a16="http://schemas.microsoft.com/office/drawing/2014/main" id="{FC60BABA-6DDB-FC48-8146-7878E8837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5FAE947-7211-4722-9026-8E874A8AD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944761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09908-3690-0742-8F13-E3DBE020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3" y="269636"/>
            <a:ext cx="5032105" cy="19244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Did you say biotechnology?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53E504-CE7A-45E8-9030-0BFDACF83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8532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DD08A8-5FE4-3A4E-93B2-2349B00BE6A9}"/>
              </a:ext>
            </a:extLst>
          </p:cNvPr>
          <p:cNvSpPr txBox="1"/>
          <p:nvPr/>
        </p:nvSpPr>
        <p:spPr>
          <a:xfrm>
            <a:off x="600381" y="2408406"/>
            <a:ext cx="3860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Jan Mould, RN, BSN, MEd</a:t>
            </a:r>
          </a:p>
          <a:p>
            <a:r>
              <a:rPr lang="en-US" dirty="0">
                <a:solidFill>
                  <a:schemeClr val="bg1"/>
                </a:solidFill>
              </a:rPr>
              <a:t>HOSA- Future Health Professionals</a:t>
            </a:r>
          </a:p>
        </p:txBody>
      </p:sp>
    </p:spTree>
    <p:extLst>
      <p:ext uri="{BB962C8B-B14F-4D97-AF65-F5344CB8AC3E}">
        <p14:creationId xmlns:p14="http://schemas.microsoft.com/office/powerpoint/2010/main" val="320029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Model of atoms">
            <a:extLst>
              <a:ext uri="{FF2B5EF4-FFF2-40B4-BE49-F238E27FC236}">
                <a16:creationId xmlns:a16="http://schemas.microsoft.com/office/drawing/2014/main" id="{AA254583-33C9-9743-9FF1-3BDA83B2C5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990" r="-1" b="740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5FAE947-7211-4722-9026-8E874A8AD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944761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C56BB-4F52-BF40-B6CB-3B9F04C7E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27" y="1112022"/>
            <a:ext cx="8237944" cy="50978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Taber’s defines biotechnology   as the use of living organisms or biological processes in technical industrial applications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53E504-CE7A-45E8-9030-0BFDACF83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8532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6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Content Placeholder 5" descr="Scientist examining plants in laboratory">
            <a:extLst>
              <a:ext uri="{FF2B5EF4-FFF2-40B4-BE49-F238E27FC236}">
                <a16:creationId xmlns:a16="http://schemas.microsoft.com/office/drawing/2014/main" id="{A70F7128-3224-EA45-AF36-FE1CF59228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882" r="-1" b="11827"/>
          <a:stretch/>
        </p:blipFill>
        <p:spPr>
          <a:xfrm>
            <a:off x="0" y="476701"/>
            <a:ext cx="1218893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75D337E-317A-4DE5-A744-F0371BBDA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944761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FD7B39-1B71-8F45-A694-081DE112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948" y="971397"/>
            <a:ext cx="5040784" cy="2333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Biotechnology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2947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23E6A-2C2C-C449-8A22-112956E90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0687" y="1028394"/>
            <a:ext cx="5020948" cy="2507949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Cick</a:t>
            </a:r>
            <a:r>
              <a:rPr lang="en-US" b="1" dirty="0">
                <a:solidFill>
                  <a:schemeClr val="bg1"/>
                </a:solidFill>
              </a:rPr>
              <a:t> the link below for a playlist that includes background information on </a:t>
            </a:r>
            <a:r>
              <a:rPr lang="en-US" b="1" dirty="0">
                <a:solidFill>
                  <a:schemeClr val="bg1"/>
                </a:solidFill>
                <a:hlinkClick r:id="rId3"/>
              </a:rPr>
              <a:t>biotechnology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6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Content Placeholder 5" descr="Scientist viewing DNA test results on a computer screen in the laboratory">
            <a:extLst>
              <a:ext uri="{FF2B5EF4-FFF2-40B4-BE49-F238E27FC236}">
                <a16:creationId xmlns:a16="http://schemas.microsoft.com/office/drawing/2014/main" id="{0466BB55-B792-F745-BED6-13E4BFDA4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919" r="-1" b="10790"/>
          <a:stretch/>
        </p:blipFill>
        <p:spPr>
          <a:xfrm>
            <a:off x="-237507" y="106888"/>
            <a:ext cx="1218893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5FAE947-7211-4722-9026-8E874A8AD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944761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DB6AF-8359-3F45-BF12-BB0781648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11609" y="106888"/>
            <a:ext cx="3959829" cy="45032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 out</a:t>
            </a:r>
            <a:br>
              <a:rPr lang="en-US" sz="5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5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careers</a:t>
            </a:r>
            <a:endParaRPr lang="en-US" sz="5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53E504-CE7A-45E8-9030-0BFDACF83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8532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7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cientist looking into a microscope in a research lab">
            <a:extLst>
              <a:ext uri="{FF2B5EF4-FFF2-40B4-BE49-F238E27FC236}">
                <a16:creationId xmlns:a16="http://schemas.microsoft.com/office/drawing/2014/main" id="{EAB75633-7092-1145-9EE8-B088411DD5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0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7B3E2DB-180D-4752-BBB6-987822D6B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944761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7FC031-146C-C04D-BCFB-2E4ACF079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33" y="681180"/>
            <a:ext cx="5879067" cy="5398344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Develop a health career display for the biotechnology career that most interests you</a:t>
            </a:r>
            <a:br>
              <a:rPr lang="en-US" dirty="0"/>
            </a:br>
            <a:r>
              <a:rPr lang="en-US" dirty="0">
                <a:hlinkClick r:id="rId3"/>
              </a:rPr>
              <a:t>Health Career Display Guidelines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10400-73D8-BB44-B0AA-2ECEC2767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5052" y="4482450"/>
            <a:ext cx="5824468" cy="1724029"/>
          </a:xfrm>
        </p:spPr>
        <p:txBody>
          <a:bodyPr anchor="t"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9321" y="508090"/>
            <a:ext cx="6114810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6239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DarkSeedLeftStep">
      <a:dk1>
        <a:srgbClr val="000000"/>
      </a:dk1>
      <a:lt1>
        <a:srgbClr val="FFFFFF"/>
      </a:lt1>
      <a:dk2>
        <a:srgbClr val="20223D"/>
      </a:dk2>
      <a:lt2>
        <a:srgbClr val="E2E8E2"/>
      </a:lt2>
      <a:accent1>
        <a:srgbClr val="E129E7"/>
      </a:accent1>
      <a:accent2>
        <a:srgbClr val="8017D5"/>
      </a:accent2>
      <a:accent3>
        <a:srgbClr val="4329E7"/>
      </a:accent3>
      <a:accent4>
        <a:srgbClr val="174CD5"/>
      </a:accent4>
      <a:accent5>
        <a:srgbClr val="29ADE7"/>
      </a:accent5>
      <a:accent6>
        <a:srgbClr val="14B8A5"/>
      </a:accent6>
      <a:hlink>
        <a:srgbClr val="3F83BF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71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Bierstadt</vt:lpstr>
      <vt:lpstr>GestaltVTI</vt:lpstr>
      <vt:lpstr>Did you say biotechnology?</vt:lpstr>
      <vt:lpstr>Taber’s defines biotechnology   as the use of living organisms or biological processes in technical industrial applications</vt:lpstr>
      <vt:lpstr>Biotechnology</vt:lpstr>
      <vt:lpstr>Check out the careers</vt:lpstr>
      <vt:lpstr>Develop a health career display for the biotechnology career that most interests you Health Career Display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say biotechnology?</dc:title>
  <dc:creator>Jan Mould</dc:creator>
  <cp:lastModifiedBy>Jan Mould</cp:lastModifiedBy>
  <cp:revision>4</cp:revision>
  <dcterms:created xsi:type="dcterms:W3CDTF">2021-11-08T15:04:58Z</dcterms:created>
  <dcterms:modified xsi:type="dcterms:W3CDTF">2022-01-05T23:00:27Z</dcterms:modified>
</cp:coreProperties>
</file>