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15"/>
  </p:normalViewPr>
  <p:slideViewPr>
    <p:cSldViewPr snapToGrid="0" snapToObjects="1">
      <p:cViewPr varScale="1">
        <p:scale>
          <a:sx n="115" d="100"/>
          <a:sy n="115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40A1C-375E-E349-B2C7-5E3D772DD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5ED74D-882F-FC41-8C54-818728C3DB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06B78-C28D-BC45-930B-55875C312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EC27-59A5-2B42-8D18-4C4740769FA5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E0204-A2E1-3F4B-88DB-DAAEEA3B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3ECB6-8BD8-ED4A-A427-E0990A515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4CA-4141-684C-B2B7-14A686803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7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92215-709E-4B4C-A943-C4AD5272F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28F05-4F77-444F-A157-B7C282050B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DB294-85AE-844F-B53D-8E09423E9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EC27-59A5-2B42-8D18-4C4740769FA5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17700-B83A-EA4C-A00A-46AF04339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2E858-99CE-BA42-BBDE-F1E0A0C3C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4CA-4141-684C-B2B7-14A686803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4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381C79-6B7D-D443-8013-6B34C8B2D3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F92872-4552-6E4B-8351-C2D6D22F4A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42BDF-11FF-FF4D-BD38-B1E6F9C33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EC27-59A5-2B42-8D18-4C4740769FA5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905F1-59DB-3146-8A10-5942A255F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B7D97-360F-5A49-B373-966ADB4A7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4CA-4141-684C-B2B7-14A686803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6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E5B64-FF9E-8149-BABE-47B05BDA6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8C4E5-E817-D94D-907A-8D498B704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DB0D0-B84A-1A43-9FFC-073ACAC9D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EC27-59A5-2B42-8D18-4C4740769FA5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F3835-14ED-4C47-8BE6-DC9B8BB52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571DF-A4C8-764D-AE62-B12A8E33B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4CA-4141-684C-B2B7-14A686803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5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AABEE-1A21-6D43-9A08-33B4FC45F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31BD4A-C737-5946-B3BF-252F65095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F871C-101C-B147-B5DF-F5BDBF831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EC27-59A5-2B42-8D18-4C4740769FA5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C57AC-8862-DE47-8FB2-65C7EBA45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AF2E4-EE61-2A4A-B00F-AA1401B5D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4CA-4141-684C-B2B7-14A686803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9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F78EE-3A23-2647-8B48-85DD84F81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B2772-3204-564E-982C-97A1A6E03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8EB5AF-1973-1647-8881-9BDA17C90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C9A97E-5128-A54F-BE26-2BF710A00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EC27-59A5-2B42-8D18-4C4740769FA5}" type="datetimeFigureOut">
              <a:rPr lang="en-US" smtClean="0"/>
              <a:t>9/8/21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D8722-56DB-C747-9FC9-D49FD3B52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B045D-744F-F548-8340-D261812D6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4CA-4141-684C-B2B7-14A686803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5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C8B1-D9BF-0445-8D31-0F2C68603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1EACF-A705-8B4D-BC59-3D22E7725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A1F4F2-B79E-5D44-A234-533EA31CC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EBF09F-5D0E-F843-BC62-BC3B77F78E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812ED8-FE95-FB45-984A-E3D91BD640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966BBA-B334-5947-83DD-E6D5F9447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EC27-59A5-2B42-8D18-4C4740769FA5}" type="datetimeFigureOut">
              <a:rPr lang="en-US" smtClean="0"/>
              <a:t>9/8/21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AF18CD-9A69-C74F-B089-1338C8730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29080C-BE35-854F-9823-10D08C884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4CA-4141-684C-B2B7-14A686803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08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A77A2-0F30-CC4F-ADA1-98FDDC999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5324FC-DE9F-AE44-A291-458738DAA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EC27-59A5-2B42-8D18-4C4740769FA5}" type="datetimeFigureOut">
              <a:rPr lang="en-US" smtClean="0"/>
              <a:t>9/8/21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E867F-16D6-6549-89D6-748BDBC43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C600EB-2DBF-9743-974A-6298F6A54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4CA-4141-684C-B2B7-14A686803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9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26365F-FC6E-1F4D-9D3D-3DC4BAC9A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EC27-59A5-2B42-8D18-4C4740769FA5}" type="datetimeFigureOut">
              <a:rPr lang="en-US" smtClean="0"/>
              <a:t>9/8/21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3774C0-D4A2-3341-9F6B-7FA6E32A9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5676E0-CE0F-7C49-AEAC-81CD42A08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4CA-4141-684C-B2B7-14A686803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2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FB1FD-E9B7-554F-B9B7-42590624A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05420-A179-054A-BA02-7E71FB6C2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F34350-F736-A042-A503-A95044B08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D3ACD2-A954-B548-82F8-509126CC7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EC27-59A5-2B42-8D18-4C4740769FA5}" type="datetimeFigureOut">
              <a:rPr lang="en-US" smtClean="0"/>
              <a:t>9/8/21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7444B-DD5B-2044-AEA5-1D66073D2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283BB-B3F2-7040-915A-ACEE5E362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4CA-4141-684C-B2B7-14A686803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5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1B2C7-EE9B-E24E-B832-38A33456C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85E687-8AD3-754A-B23A-59A1B55293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E65773-B018-A742-9666-6E9E6B2AF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A675F7-3092-F249-8AE9-8022177C6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EC27-59A5-2B42-8D18-4C4740769FA5}" type="datetimeFigureOut">
              <a:rPr lang="en-US" smtClean="0"/>
              <a:t>9/8/21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787C6B-7276-7B45-B4BF-9A6A973DD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E8412-722E-5742-BE6B-6C28C97F7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B4CA-4141-684C-B2B7-14A686803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3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B0FB52-FE66-134F-84C9-D2A4FB4D7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CFD0DF-5BDC-5744-AF7F-B10B0BFC6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AC4DD-8264-E844-961D-CE40CBB79F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7EC27-59A5-2B42-8D18-4C4740769FA5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95FAF-3576-124B-A7FF-0B4870D3B6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7D250-492B-994C-B56E-D8BA08593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AB4CA-4141-684C-B2B7-14A686803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5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osa.org/on-demand-learning-opportunities/" TargetMode="External"/><Relationship Id="rId2" Type="http://schemas.openxmlformats.org/officeDocument/2006/relationships/hyperlink" Target="https://www.nature.com/articles/s41598-018-26789-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dssoup.com/activity/dental-health-and-teeth-preschool-activities-lessons-and-crafts" TargetMode="External"/><Relationship Id="rId2" Type="http://schemas.openxmlformats.org/officeDocument/2006/relationships/hyperlink" Target="https://hosa.org/guidelines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A3E04F2-FB87-BA44-9822-5D77485A26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b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F978AC-9107-214F-AC64-9A401B294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FFFFFF"/>
                </a:solidFill>
              </a:rPr>
              <a:t>GOOD DENTAL HEALTH = GOOD OVERALL HEALTH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68AB73-44F9-4244-A910-CA3EF275B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JAN MOULD, RN, BSN, MED</a:t>
            </a:r>
          </a:p>
          <a:p>
            <a:r>
              <a:rPr lang="en-US" dirty="0">
                <a:solidFill>
                  <a:srgbClr val="FFFFFF"/>
                </a:solidFill>
              </a:rPr>
              <a:t>DEPUTY DIRECTOR OF COMPETITIVE EVENTS</a:t>
            </a:r>
          </a:p>
          <a:p>
            <a:r>
              <a:rPr lang="en-US" dirty="0">
                <a:solidFill>
                  <a:srgbClr val="FFFFFF"/>
                </a:solidFill>
              </a:rPr>
              <a:t>HOSA  - FUTURE HEALTH PROFESSIONALS</a:t>
            </a:r>
          </a:p>
        </p:txBody>
      </p:sp>
    </p:spTree>
    <p:extLst>
      <p:ext uri="{BB962C8B-B14F-4D97-AF65-F5344CB8AC3E}">
        <p14:creationId xmlns:p14="http://schemas.microsoft.com/office/powerpoint/2010/main" val="3794162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2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F978AC-9107-214F-AC64-9A401B294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420" y="1854912"/>
            <a:ext cx="4620584" cy="4567137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2016 only 43% used dental services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40% of adults reported mouth pain last year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Spent +  $124 billion on dental care each year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34 million school hours + $45 billion in productivity as a result of dental emergencies</a:t>
            </a:r>
            <a:br>
              <a:rPr lang="en-US" sz="3400" dirty="0"/>
            </a:b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68AB73-44F9-4244-A910-CA3EF275B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420" y="619390"/>
            <a:ext cx="4620584" cy="995098"/>
          </a:xfrm>
        </p:spPr>
        <p:txBody>
          <a:bodyPr>
            <a:noAutofit/>
          </a:bodyPr>
          <a:lstStyle/>
          <a:p>
            <a:pPr algn="l"/>
            <a:r>
              <a:rPr lang="en-US" sz="3200" i="1" dirty="0"/>
              <a:t>FACTS FROM THE CDC  &amp; HEALTHY PEOPLE 2030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A3E04F2-FB87-BA44-9822-5D77485A26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982" r="20980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3469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F978AC-9107-214F-AC64-9A401B294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42248" y="1481328"/>
            <a:ext cx="2926080" cy="2468880"/>
          </a:xfrm>
        </p:spPr>
        <p:txBody>
          <a:bodyPr>
            <a:normAutofit/>
          </a:bodyPr>
          <a:lstStyle/>
          <a:p>
            <a:pPr algn="l"/>
            <a:r>
              <a:rPr lang="en-US" sz="1900">
                <a:latin typeface="MV Boli" panose="02000500030200090000" pitchFamily="2" charset="0"/>
                <a:cs typeface="MV Boli" panose="02000500030200090000" pitchFamily="2" charset="0"/>
              </a:rPr>
              <a:t>Read the article about the association  </a:t>
            </a:r>
            <a:r>
              <a:rPr lang="en-US" sz="1900">
                <a:latin typeface="MV Boli" panose="02000500030200090000" pitchFamily="2" charset="0"/>
                <a:cs typeface="MV Boli" panose="02000500030200090000" pitchFamily="2" charset="0"/>
                <a:hlinkClick r:id="rId2"/>
              </a:rPr>
              <a:t>HERE</a:t>
            </a:r>
            <a:r>
              <a:rPr lang="en-US" sz="1900">
                <a:latin typeface="MV Boli" panose="02000500030200090000" pitchFamily="2" charset="0"/>
                <a:cs typeface="MV Boli" panose="02000500030200090000" pitchFamily="2" charset="0"/>
              </a:rPr>
              <a:t> discussing oral health and health indicators in older adults</a:t>
            </a:r>
            <a:br>
              <a:rPr lang="en-US" sz="1900"/>
            </a:br>
            <a:endParaRPr lang="en-US" sz="1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68AB73-44F9-4244-A910-CA3EF275B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42248" y="4078224"/>
            <a:ext cx="2926080" cy="1307592"/>
          </a:xfrm>
        </p:spPr>
        <p:txBody>
          <a:bodyPr>
            <a:normAutofit/>
          </a:bodyPr>
          <a:lstStyle/>
          <a:p>
            <a:pPr algn="l"/>
            <a:r>
              <a:rPr lang="en-US" sz="2000" i="1" dirty="0"/>
              <a:t>Complete the questions that accompany the article on the HOSA </a:t>
            </a:r>
            <a:r>
              <a:rPr lang="en-US" sz="2000" i="1" dirty="0">
                <a:hlinkClick r:id="rId3"/>
              </a:rPr>
              <a:t>On Demand Learning page</a:t>
            </a:r>
            <a:r>
              <a:rPr lang="en-US" sz="2000" i="1" dirty="0"/>
              <a:t>.</a:t>
            </a:r>
          </a:p>
        </p:txBody>
      </p:sp>
      <p:sp>
        <p:nvSpPr>
          <p:cNvPr id="67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A3E04F2-FB87-BA44-9822-5D77485A26A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032" r="-2" b="-2"/>
          <a:stretch/>
        </p:blipFill>
        <p:spPr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34184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F978AC-9107-214F-AC64-9A401B294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2639" y="1012536"/>
            <a:ext cx="4613300" cy="3163224"/>
          </a:xfrm>
        </p:spPr>
        <p:txBody>
          <a:bodyPr anchor="t">
            <a:normAutofit/>
          </a:bodyPr>
          <a:lstStyle/>
          <a:p>
            <a:pPr algn="l"/>
            <a:br>
              <a:rPr lang="en-US" sz="3000"/>
            </a:br>
            <a:r>
              <a:rPr lang="en-US" sz="3000"/>
              <a:t>Your turn:  prepare a public health presentation to promote oral health in preschoolers:  </a:t>
            </a:r>
            <a:r>
              <a:rPr lang="en-US" sz="3000">
                <a:hlinkClick r:id="rId2"/>
              </a:rPr>
              <a:t>HOSA GUIDELINES</a:t>
            </a:r>
            <a:endParaRPr lang="en-US" sz="3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68AB73-44F9-4244-A910-CA3EF275B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638" y="4389120"/>
            <a:ext cx="4408228" cy="1192815"/>
          </a:xfrm>
        </p:spPr>
        <p:txBody>
          <a:bodyPr anchor="b">
            <a:normAutofit/>
          </a:bodyPr>
          <a:lstStyle/>
          <a:p>
            <a:pPr algn="l"/>
            <a:r>
              <a:rPr lang="en-US" i="1" dirty="0">
                <a:hlinkClick r:id="rId3"/>
              </a:rPr>
              <a:t>SOME GREAT IDEAS FOR WORKING WITH PRESCHOOLERS</a:t>
            </a:r>
            <a:endParaRPr lang="en-US" i="1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A3E04F2-FB87-BA44-9822-5D77485A26A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6688" r="6561" b="-2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598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140</Words>
  <Application>Microsoft Macintosh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MV Boli</vt:lpstr>
      <vt:lpstr>Rockwell</vt:lpstr>
      <vt:lpstr>Office Theme</vt:lpstr>
      <vt:lpstr>GOOD DENTAL HEALTH = GOOD OVERALL HEALTH</vt:lpstr>
      <vt:lpstr>In 2016 only 43% used dental services  40% of adults reported mouth pain last year  Spent +  $124 billion on dental care each year  34 million school hours + $45 billion in productivity as a result of dental emergencies </vt:lpstr>
      <vt:lpstr>Read the article about the association  HERE discussing oral health and health indicators in older adults </vt:lpstr>
      <vt:lpstr> Your turn:  prepare a public health presentation to promote oral health in preschoolers:  HOSA GUIDELINES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DENTAL HEALTH = GOOD OVERALL HEALTH</dc:title>
  <dc:creator>Microsoft Office User</dc:creator>
  <cp:lastModifiedBy>Microsoft Office User</cp:lastModifiedBy>
  <cp:revision>3</cp:revision>
  <dcterms:created xsi:type="dcterms:W3CDTF">2021-08-29T18:55:34Z</dcterms:created>
  <dcterms:modified xsi:type="dcterms:W3CDTF">2021-09-08T13:14:10Z</dcterms:modified>
</cp:coreProperties>
</file>