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0" r:id="rId2"/>
    <p:sldMasterId id="2147483657" r:id="rId3"/>
    <p:sldMasterId id="2147483659" r:id="rId4"/>
    <p:sldMasterId id="2147483662" r:id="rId5"/>
    <p:sldMasterId id="2147483665" r:id="rId6"/>
    <p:sldMasterId id="2147483670" r:id="rId7"/>
  </p:sldMasterIdLst>
  <p:notesMasterIdLst>
    <p:notesMasterId r:id="rId13"/>
  </p:notesMasterIdLst>
  <p:sldIdLst>
    <p:sldId id="256" r:id="rId8"/>
    <p:sldId id="257" r:id="rId9"/>
    <p:sldId id="258" r:id="rId10"/>
    <p:sldId id="277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5"/>
    <a:srgbClr val="800000"/>
    <a:srgbClr val="016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7"/>
    <p:restoredTop sz="94554"/>
  </p:normalViewPr>
  <p:slideViewPr>
    <p:cSldViewPr snapToGrid="0" snapToObjects="1">
      <p:cViewPr varScale="1">
        <p:scale>
          <a:sx n="144" d="100"/>
          <a:sy n="144" d="100"/>
        </p:scale>
        <p:origin x="94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94E62-BC5E-7E49-B5BA-C39460A0B63F}" type="datetimeFigureOut">
              <a:rPr lang="en-US" smtClean="0"/>
              <a:t>8/29/21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0757-AEBE-944A-BAB5-36FE8F31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3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90" y="2781014"/>
            <a:ext cx="4113851" cy="552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608E"/>
                </a:solidFill>
                <a:latin typeface="PT Sans"/>
                <a:cs typeface="PT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01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405" y="246143"/>
            <a:ext cx="5618154" cy="623963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1"/>
            <a:ext cx="7645229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rgbClr val="800000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ybis-HOSA-Rebrand-Logo-On-Red-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58" y="83497"/>
            <a:ext cx="2438481" cy="9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83" y="158063"/>
            <a:ext cx="7715282" cy="85725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800000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77462" y="48311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974883" y="1096623"/>
            <a:ext cx="7715282" cy="2871861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99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393" y="369832"/>
            <a:ext cx="6024186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b="1" cap="all">
                <a:solidFill>
                  <a:srgbClr val="FFFFFF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393" y="1469316"/>
            <a:ext cx="7715282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427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8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500"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70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19" y="469287"/>
            <a:ext cx="2298512" cy="3582023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spcAft>
                <a:spcPts val="1800"/>
              </a:spcAft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379" y="469287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01608E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5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30" y="1299030"/>
            <a:ext cx="6531426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" y="21884"/>
            <a:ext cx="6932184" cy="26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kern="1200">
          <a:solidFill>
            <a:schemeClr val="accent5">
              <a:lumMod val="75000"/>
            </a:schemeClr>
          </a:solidFill>
          <a:latin typeface="DIN-Bold"/>
          <a:ea typeface="+mj-ea"/>
          <a:cs typeface="DIN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Alon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2" y="4211195"/>
            <a:ext cx="1542019" cy="8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" y="4075558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Nik5S4xv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ethematchhosa.org/curriculu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osa.org/guideline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99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89" y="2781013"/>
            <a:ext cx="6869945" cy="1548939"/>
          </a:xfrm>
        </p:spPr>
        <p:txBody>
          <a:bodyPr/>
          <a:lstStyle/>
          <a:p>
            <a:r>
              <a:rPr lang="en-US" sz="3200" i="1" dirty="0">
                <a:latin typeface="MV Boli" panose="02000500030200090000" pitchFamily="2" charset="0"/>
                <a:cs typeface="MV Boli" panose="02000500030200090000" pitchFamily="2" charset="0"/>
              </a:rPr>
              <a:t>Jan Mould, RN, BSN, MEd</a:t>
            </a:r>
            <a:br>
              <a:rPr lang="en-US" sz="32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Deputy Director of Competitive Events </a:t>
            </a:r>
            <a:br>
              <a:rPr lang="en-US" sz="32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HOSA – Future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59604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Fairytale ending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0"/>
            <a:ext cx="7645229" cy="3515027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0"/>
              </a:spcBef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  <a:buFont typeface="Arial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IMANI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  <p:pic>
        <p:nvPicPr>
          <p:cNvPr id="9" name="Picture 8" descr="A person wearing a red hat&#10;&#10;Description automatically generated with low confidence">
            <a:extLst>
              <a:ext uri="{FF2B5EF4-FFF2-40B4-BE49-F238E27FC236}">
                <a16:creationId xmlns:a16="http://schemas.microsoft.com/office/drawing/2014/main" id="{04D0A9C0-A12B-9341-9189-0CC99B777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476" y="1342693"/>
            <a:ext cx="3921209" cy="35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6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E0F5-E268-F04E-A9C9-C5D5A6A8E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BF11C2-8E19-B544-A636-8DB258FD9E04}"/>
              </a:ext>
            </a:extLst>
          </p:cNvPr>
          <p:cNvSpPr/>
          <p:nvPr/>
        </p:nvSpPr>
        <p:spPr>
          <a:xfrm>
            <a:off x="2476264" y="2037453"/>
            <a:ext cx="377404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"/>
              </a:rPr>
              <a:t>Resource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"/>
              </a:rPr>
              <a:t>Information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050" name="Picture 2" descr="Be The Match logo">
            <a:extLst>
              <a:ext uri="{FF2B5EF4-FFF2-40B4-BE49-F238E27FC236}">
                <a16:creationId xmlns:a16="http://schemas.microsoft.com/office/drawing/2014/main" id="{B877ED1A-5275-D04A-BA10-D9868B67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57" y="1136253"/>
            <a:ext cx="3863561" cy="12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5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005691-3743-1541-9B72-F41EBE033134}"/>
              </a:ext>
            </a:extLst>
          </p:cNvPr>
          <p:cNvSpPr/>
          <p:nvPr/>
        </p:nvSpPr>
        <p:spPr>
          <a:xfrm>
            <a:off x="2258091" y="249349"/>
            <a:ext cx="65130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2"/>
              </a:rPr>
              <a:t>HOSA SERVICE PROJECT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2" descr="Be The Match logo">
            <a:extLst>
              <a:ext uri="{FF2B5EF4-FFF2-40B4-BE49-F238E27FC236}">
                <a16:creationId xmlns:a16="http://schemas.microsoft.com/office/drawing/2014/main" id="{DBBFFDA6-8F23-3D48-9AFB-70996FBF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83" y="2485326"/>
            <a:ext cx="3863561" cy="12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45007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32</Words>
  <Application>Microsoft Macintosh PowerPoint</Application>
  <PresentationFormat>On-screen Show (16:9)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Aldo SemiBold</vt:lpstr>
      <vt:lpstr>Arial</vt:lpstr>
      <vt:lpstr>Calibri</vt:lpstr>
      <vt:lpstr>DIN-Bold</vt:lpstr>
      <vt:lpstr>Lucida Grande</vt:lpstr>
      <vt:lpstr>MV Boli</vt:lpstr>
      <vt:lpstr>PT Sans</vt:lpstr>
      <vt:lpstr>6_Custom Design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Jan Mould, RN, BSN, MEd Deputy Director of Competitive Events  HOSA – Future Health Professionals</vt:lpstr>
      <vt:lpstr>A Fairytale ending </vt:lpstr>
      <vt:lpstr>LEARN MORE</vt:lpstr>
      <vt:lpstr>PowerPoint Presentation</vt:lpstr>
    </vt:vector>
  </TitlesOfParts>
  <Company>Cybis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Douglass</dc:creator>
  <cp:lastModifiedBy>Microsoft Office User</cp:lastModifiedBy>
  <cp:revision>53</cp:revision>
  <dcterms:created xsi:type="dcterms:W3CDTF">2012-03-07T14:27:10Z</dcterms:created>
  <dcterms:modified xsi:type="dcterms:W3CDTF">2021-08-29T21:15:44Z</dcterms:modified>
</cp:coreProperties>
</file>