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3" r:id="rId6"/>
    <p:sldId id="260" r:id="rId7"/>
    <p:sldId id="267" r:id="rId8"/>
    <p:sldId id="268" r:id="rId9"/>
    <p:sldId id="261" r:id="rId10"/>
    <p:sldId id="269" r:id="rId11"/>
    <p:sldId id="270" r:id="rId12"/>
    <p:sldId id="265" r:id="rId13"/>
    <p:sldId id="264" r:id="rId14"/>
    <p:sldId id="271" r:id="rId15"/>
    <p:sldId id="26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7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24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hyperlink" Target="https://www.who.int/emergencies/diseases/novel-coronavirus-2019/question-and-answers-hub/q-a-detail/coronavirus-disease-covid-19-schools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udKc7i6WD4&amp;feature=youtu.be" TargetMode="External"/><Relationship Id="rId1" Type="http://schemas.openxmlformats.org/officeDocument/2006/relationships/hyperlink" Target="https://www.healthypeople.gov/2020/leading-health-indicators/2020-lhi-topics/Oral-Health" TargetMode="External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hyperlink" Target="https://www.youtube.com/watch?v=kyRo3RRXc6M&amp;feature=youtu.be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hyperlink" Target="https://www.who.int/emergencies/diseases/novel-coronavirus-2019/question-and-answers-hub/q-a-detail/coronavirus-disease-covid-19-schools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udKc7i6WD4&amp;feature=youtu.be" TargetMode="External"/><Relationship Id="rId1" Type="http://schemas.openxmlformats.org/officeDocument/2006/relationships/hyperlink" Target="https://www.healthypeople.gov/2020/leading-health-indicators/2020-lhi-topics/Oral-Health" TargetMode="External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s://www.youtube.com/watch?v=kyRo3RRXc6M&amp;feature=youtu.be" TargetMode="External"/><Relationship Id="rId7" Type="http://schemas.openxmlformats.org/officeDocument/2006/relationships/image" Target="../media/image33.sv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799320-914F-4A95-8DA0-41A874C2CC4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8006AFB-27D4-4D8A-993D-CB6CE217E5C5}">
      <dgm:prSet/>
      <dgm:spPr/>
      <dgm:t>
        <a:bodyPr/>
        <a:lstStyle/>
        <a:p>
          <a:r>
            <a:rPr lang="en-US" dirty="0">
              <a:latin typeface="PT Sans" panose="020B0503020203020204" pitchFamily="34" charset="77"/>
            </a:rPr>
            <a:t>Focus is on key knowledge &amp; understanding</a:t>
          </a:r>
        </a:p>
      </dgm:t>
    </dgm:pt>
    <dgm:pt modelId="{45A1F415-B42D-40BE-9436-914128D13C13}" type="parTrans" cxnId="{0130FB4F-6599-499B-844E-38A2245F904F}">
      <dgm:prSet/>
      <dgm:spPr/>
      <dgm:t>
        <a:bodyPr/>
        <a:lstStyle/>
        <a:p>
          <a:endParaRPr lang="en-US"/>
        </a:p>
      </dgm:t>
    </dgm:pt>
    <dgm:pt modelId="{6BB2FC44-3725-413B-AE10-CC709156C446}" type="sibTrans" cxnId="{0130FB4F-6599-499B-844E-38A2245F904F}">
      <dgm:prSet/>
      <dgm:spPr/>
      <dgm:t>
        <a:bodyPr/>
        <a:lstStyle/>
        <a:p>
          <a:endParaRPr lang="en-US"/>
        </a:p>
      </dgm:t>
    </dgm:pt>
    <dgm:pt modelId="{0942CD81-7835-47E2-9DC0-42A1A123B518}">
      <dgm:prSet/>
      <dgm:spPr/>
      <dgm:t>
        <a:bodyPr/>
        <a:lstStyle/>
        <a:p>
          <a:r>
            <a:rPr lang="en-US" dirty="0">
              <a:latin typeface="PT Sans" panose="020B0503020203020204" pitchFamily="34" charset="77"/>
            </a:rPr>
            <a:t>Critical thinking, problem solving &amp; collaboration are included</a:t>
          </a:r>
        </a:p>
      </dgm:t>
    </dgm:pt>
    <dgm:pt modelId="{BABD9868-ACAB-414B-8D3E-F7030CC60E66}" type="parTrans" cxnId="{A085DA2C-F591-439E-A2B7-797E02A1DFDA}">
      <dgm:prSet/>
      <dgm:spPr/>
      <dgm:t>
        <a:bodyPr/>
        <a:lstStyle/>
        <a:p>
          <a:endParaRPr lang="en-US"/>
        </a:p>
      </dgm:t>
    </dgm:pt>
    <dgm:pt modelId="{2F18288A-FCEA-4AA8-856D-A0C7D1461C44}" type="sibTrans" cxnId="{A085DA2C-F591-439E-A2B7-797E02A1DFDA}">
      <dgm:prSet/>
      <dgm:spPr/>
      <dgm:t>
        <a:bodyPr/>
        <a:lstStyle/>
        <a:p>
          <a:endParaRPr lang="en-US"/>
        </a:p>
      </dgm:t>
    </dgm:pt>
    <dgm:pt modelId="{4424B04F-6D4C-4F5E-9B0B-71FF54DE05B2}">
      <dgm:prSet/>
      <dgm:spPr/>
      <dgm:t>
        <a:bodyPr/>
        <a:lstStyle/>
        <a:p>
          <a:r>
            <a:rPr lang="en-US" dirty="0">
              <a:latin typeface="PT Sans" panose="020B0503020203020204" pitchFamily="34" charset="77"/>
            </a:rPr>
            <a:t>Open ended, challenging question or problem</a:t>
          </a:r>
        </a:p>
      </dgm:t>
    </dgm:pt>
    <dgm:pt modelId="{46DECBAD-2C2B-44FE-8714-CF9BDA6D3480}" type="parTrans" cxnId="{8D7E0429-1501-4492-9429-22A8BCF2FB5C}">
      <dgm:prSet/>
      <dgm:spPr/>
      <dgm:t>
        <a:bodyPr/>
        <a:lstStyle/>
        <a:p>
          <a:endParaRPr lang="en-US"/>
        </a:p>
      </dgm:t>
    </dgm:pt>
    <dgm:pt modelId="{AD0194CD-C25A-4DDD-ABB3-424DB1C8A221}" type="sibTrans" cxnId="{8D7E0429-1501-4492-9429-22A8BCF2FB5C}">
      <dgm:prSet/>
      <dgm:spPr/>
      <dgm:t>
        <a:bodyPr/>
        <a:lstStyle/>
        <a:p>
          <a:endParaRPr lang="en-US"/>
        </a:p>
      </dgm:t>
    </dgm:pt>
    <dgm:pt modelId="{A9E8BDF5-BAAD-4CA0-97AB-A54309962308}">
      <dgm:prSet/>
      <dgm:spPr/>
      <dgm:t>
        <a:bodyPr/>
        <a:lstStyle/>
        <a:p>
          <a:r>
            <a:rPr lang="en-US" dirty="0">
              <a:latin typeface="PT Sans" panose="020B0503020203020204" pitchFamily="34" charset="77"/>
            </a:rPr>
            <a:t>Sustained inquiry</a:t>
          </a:r>
        </a:p>
      </dgm:t>
    </dgm:pt>
    <dgm:pt modelId="{209954E2-B9C2-48B1-A09E-FB53E1045EEC}" type="parTrans" cxnId="{2C5E9181-3EF6-43DD-ADD0-219E759755EC}">
      <dgm:prSet/>
      <dgm:spPr/>
      <dgm:t>
        <a:bodyPr/>
        <a:lstStyle/>
        <a:p>
          <a:endParaRPr lang="en-US"/>
        </a:p>
      </dgm:t>
    </dgm:pt>
    <dgm:pt modelId="{58469600-E693-4A2C-AE60-A394FB962AE6}" type="sibTrans" cxnId="{2C5E9181-3EF6-43DD-ADD0-219E759755EC}">
      <dgm:prSet/>
      <dgm:spPr/>
      <dgm:t>
        <a:bodyPr/>
        <a:lstStyle/>
        <a:p>
          <a:endParaRPr lang="en-US"/>
        </a:p>
      </dgm:t>
    </dgm:pt>
    <dgm:pt modelId="{A2E89604-EE21-46CC-907B-C0A1009A9DC8}">
      <dgm:prSet/>
      <dgm:spPr/>
      <dgm:t>
        <a:bodyPr/>
        <a:lstStyle/>
        <a:p>
          <a:r>
            <a:rPr lang="en-US" dirty="0">
              <a:latin typeface="PT Sans" panose="020B0503020203020204" pitchFamily="34" charset="77"/>
            </a:rPr>
            <a:t>Public Product</a:t>
          </a:r>
        </a:p>
      </dgm:t>
    </dgm:pt>
    <dgm:pt modelId="{5D1DDF9B-EF06-4DA3-B610-9A01FD3E47E2}" type="parTrans" cxnId="{C655AC85-F7DE-4AA9-B6B4-536EC16B6493}">
      <dgm:prSet/>
      <dgm:spPr/>
      <dgm:t>
        <a:bodyPr/>
        <a:lstStyle/>
        <a:p>
          <a:endParaRPr lang="en-US"/>
        </a:p>
      </dgm:t>
    </dgm:pt>
    <dgm:pt modelId="{C6997CE4-7D76-4699-B316-2FA8E7D8758B}" type="sibTrans" cxnId="{C655AC85-F7DE-4AA9-B6B4-536EC16B6493}">
      <dgm:prSet/>
      <dgm:spPr/>
      <dgm:t>
        <a:bodyPr/>
        <a:lstStyle/>
        <a:p>
          <a:endParaRPr lang="en-US"/>
        </a:p>
      </dgm:t>
    </dgm:pt>
    <dgm:pt modelId="{F1540E44-5493-44DA-9F5B-04387DC532AF}">
      <dgm:prSet/>
      <dgm:spPr/>
      <dgm:t>
        <a:bodyPr/>
        <a:lstStyle/>
        <a:p>
          <a:r>
            <a:rPr lang="en-US" dirty="0">
              <a:latin typeface="PT Sans" panose="020B0503020203020204" pitchFamily="34" charset="77"/>
            </a:rPr>
            <a:t>Authenticity</a:t>
          </a:r>
        </a:p>
      </dgm:t>
    </dgm:pt>
    <dgm:pt modelId="{2614BCEE-8EB9-44DE-8520-2256C5BCBE92}" type="parTrans" cxnId="{DEA54E5F-189D-46E0-843C-DA4280472871}">
      <dgm:prSet/>
      <dgm:spPr/>
      <dgm:t>
        <a:bodyPr/>
        <a:lstStyle/>
        <a:p>
          <a:endParaRPr lang="en-US"/>
        </a:p>
      </dgm:t>
    </dgm:pt>
    <dgm:pt modelId="{2801FAB2-05B6-4F41-BA57-956A96270A6C}" type="sibTrans" cxnId="{DEA54E5F-189D-46E0-843C-DA4280472871}">
      <dgm:prSet/>
      <dgm:spPr/>
      <dgm:t>
        <a:bodyPr/>
        <a:lstStyle/>
        <a:p>
          <a:endParaRPr lang="en-US"/>
        </a:p>
      </dgm:t>
    </dgm:pt>
    <dgm:pt modelId="{D7CC05C3-27ED-45B8-A4CC-A7528C8755E3}">
      <dgm:prSet/>
      <dgm:spPr/>
      <dgm:t>
        <a:bodyPr/>
        <a:lstStyle/>
        <a:p>
          <a:r>
            <a:rPr lang="en-US" dirty="0">
              <a:latin typeface="PT Sans" panose="020B0503020203020204" pitchFamily="34" charset="77"/>
            </a:rPr>
            <a:t>Reflections</a:t>
          </a:r>
        </a:p>
      </dgm:t>
    </dgm:pt>
    <dgm:pt modelId="{5AD63D54-BEEC-4A29-A93F-4C82A54D7CE7}" type="parTrans" cxnId="{E1A3EA20-F070-44ED-913D-001F00D657B5}">
      <dgm:prSet/>
      <dgm:spPr/>
      <dgm:t>
        <a:bodyPr/>
        <a:lstStyle/>
        <a:p>
          <a:endParaRPr lang="en-US"/>
        </a:p>
      </dgm:t>
    </dgm:pt>
    <dgm:pt modelId="{622CF17A-2ED7-4304-AC91-CC6589160550}" type="sibTrans" cxnId="{E1A3EA20-F070-44ED-913D-001F00D657B5}">
      <dgm:prSet/>
      <dgm:spPr/>
      <dgm:t>
        <a:bodyPr/>
        <a:lstStyle/>
        <a:p>
          <a:endParaRPr lang="en-US"/>
        </a:p>
      </dgm:t>
    </dgm:pt>
    <dgm:pt modelId="{C39EE44D-F50F-481E-8E15-E02E023633A4}" type="pres">
      <dgm:prSet presAssocID="{87799320-914F-4A95-8DA0-41A874C2CC41}" presName="root" presStyleCnt="0">
        <dgm:presLayoutVars>
          <dgm:dir/>
          <dgm:resizeHandles val="exact"/>
        </dgm:presLayoutVars>
      </dgm:prSet>
      <dgm:spPr/>
    </dgm:pt>
    <dgm:pt modelId="{0278700F-4596-4BD4-9F52-2805688782CD}" type="pres">
      <dgm:prSet presAssocID="{78006AFB-27D4-4D8A-993D-CB6CE217E5C5}" presName="compNode" presStyleCnt="0"/>
      <dgm:spPr/>
    </dgm:pt>
    <dgm:pt modelId="{BCDD58BD-05EE-45A6-8D30-C2B17DF1F338}" type="pres">
      <dgm:prSet presAssocID="{78006AFB-27D4-4D8A-993D-CB6CE217E5C5}" presName="bgRect" presStyleLbl="bgShp" presStyleIdx="0" presStyleCnt="7" custLinFactNeighborX="-35156" custLinFactNeighborY="-18217"/>
      <dgm:spPr/>
    </dgm:pt>
    <dgm:pt modelId="{AD4843E2-53D0-4C14-9E51-0B354476A3D1}" type="pres">
      <dgm:prSet presAssocID="{78006AFB-27D4-4D8A-993D-CB6CE217E5C5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7EA185A0-1A4A-4BAC-921E-7570F0822C26}" type="pres">
      <dgm:prSet presAssocID="{78006AFB-27D4-4D8A-993D-CB6CE217E5C5}" presName="spaceRect" presStyleCnt="0"/>
      <dgm:spPr/>
    </dgm:pt>
    <dgm:pt modelId="{5706ADDF-4E6C-4A60-832A-8F5B93B621EB}" type="pres">
      <dgm:prSet presAssocID="{78006AFB-27D4-4D8A-993D-CB6CE217E5C5}" presName="parTx" presStyleLbl="revTx" presStyleIdx="0" presStyleCnt="7">
        <dgm:presLayoutVars>
          <dgm:chMax val="0"/>
          <dgm:chPref val="0"/>
        </dgm:presLayoutVars>
      </dgm:prSet>
      <dgm:spPr/>
    </dgm:pt>
    <dgm:pt modelId="{F2898CEA-059C-4A33-8B80-B94B36F0696E}" type="pres">
      <dgm:prSet presAssocID="{6BB2FC44-3725-413B-AE10-CC709156C446}" presName="sibTrans" presStyleCnt="0"/>
      <dgm:spPr/>
    </dgm:pt>
    <dgm:pt modelId="{4251205D-26D5-4FD0-97B0-310448A8155A}" type="pres">
      <dgm:prSet presAssocID="{0942CD81-7835-47E2-9DC0-42A1A123B518}" presName="compNode" presStyleCnt="0"/>
      <dgm:spPr/>
    </dgm:pt>
    <dgm:pt modelId="{068D72A1-A337-4824-9D9F-F04BAA3E27FA}" type="pres">
      <dgm:prSet presAssocID="{0942CD81-7835-47E2-9DC0-42A1A123B518}" presName="bgRect" presStyleLbl="bgShp" presStyleIdx="1" presStyleCnt="7"/>
      <dgm:spPr/>
    </dgm:pt>
    <dgm:pt modelId="{E7AA7952-F92A-4597-AE19-C666591DB97E}" type="pres">
      <dgm:prSet presAssocID="{0942CD81-7835-47E2-9DC0-42A1A123B518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78FE11EF-B57A-4550-A4EF-2018C326195B}" type="pres">
      <dgm:prSet presAssocID="{0942CD81-7835-47E2-9DC0-42A1A123B518}" presName="spaceRect" presStyleCnt="0"/>
      <dgm:spPr/>
    </dgm:pt>
    <dgm:pt modelId="{23685A3D-6DBA-405F-91DB-3215E9717B7A}" type="pres">
      <dgm:prSet presAssocID="{0942CD81-7835-47E2-9DC0-42A1A123B518}" presName="parTx" presStyleLbl="revTx" presStyleIdx="1" presStyleCnt="7">
        <dgm:presLayoutVars>
          <dgm:chMax val="0"/>
          <dgm:chPref val="0"/>
        </dgm:presLayoutVars>
      </dgm:prSet>
      <dgm:spPr/>
    </dgm:pt>
    <dgm:pt modelId="{1436F6AD-2012-4F3C-8145-053676E05EA5}" type="pres">
      <dgm:prSet presAssocID="{2F18288A-FCEA-4AA8-856D-A0C7D1461C44}" presName="sibTrans" presStyleCnt="0"/>
      <dgm:spPr/>
    </dgm:pt>
    <dgm:pt modelId="{4A099BB9-5F8D-41D5-A434-F3B865837D6F}" type="pres">
      <dgm:prSet presAssocID="{4424B04F-6D4C-4F5E-9B0B-71FF54DE05B2}" presName="compNode" presStyleCnt="0"/>
      <dgm:spPr/>
    </dgm:pt>
    <dgm:pt modelId="{209A7AA5-AC8D-41B7-8FE5-F409489C270B}" type="pres">
      <dgm:prSet presAssocID="{4424B04F-6D4C-4F5E-9B0B-71FF54DE05B2}" presName="bgRect" presStyleLbl="bgShp" presStyleIdx="2" presStyleCnt="7"/>
      <dgm:spPr/>
    </dgm:pt>
    <dgm:pt modelId="{0ED38090-2C2A-4162-BF7D-2721C973E5F1}" type="pres">
      <dgm:prSet presAssocID="{4424B04F-6D4C-4F5E-9B0B-71FF54DE05B2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45953BE1-2C5D-46ED-B359-876C84EB87BC}" type="pres">
      <dgm:prSet presAssocID="{4424B04F-6D4C-4F5E-9B0B-71FF54DE05B2}" presName="spaceRect" presStyleCnt="0"/>
      <dgm:spPr/>
    </dgm:pt>
    <dgm:pt modelId="{C9C41BD0-FC79-4B7F-A299-9EB9228995B6}" type="pres">
      <dgm:prSet presAssocID="{4424B04F-6D4C-4F5E-9B0B-71FF54DE05B2}" presName="parTx" presStyleLbl="revTx" presStyleIdx="2" presStyleCnt="7">
        <dgm:presLayoutVars>
          <dgm:chMax val="0"/>
          <dgm:chPref val="0"/>
        </dgm:presLayoutVars>
      </dgm:prSet>
      <dgm:spPr/>
    </dgm:pt>
    <dgm:pt modelId="{5FED9C27-0082-48A7-AE3E-C157602D686C}" type="pres">
      <dgm:prSet presAssocID="{AD0194CD-C25A-4DDD-ABB3-424DB1C8A221}" presName="sibTrans" presStyleCnt="0"/>
      <dgm:spPr/>
    </dgm:pt>
    <dgm:pt modelId="{FC1ED731-9CB6-4CA1-9531-2E3D4B632E4F}" type="pres">
      <dgm:prSet presAssocID="{A9E8BDF5-BAAD-4CA0-97AB-A54309962308}" presName="compNode" presStyleCnt="0"/>
      <dgm:spPr/>
    </dgm:pt>
    <dgm:pt modelId="{394DE544-F1D2-4230-9C6F-3573EA4079B3}" type="pres">
      <dgm:prSet presAssocID="{A9E8BDF5-BAAD-4CA0-97AB-A54309962308}" presName="bgRect" presStyleLbl="bgShp" presStyleIdx="3" presStyleCnt="7"/>
      <dgm:spPr/>
    </dgm:pt>
    <dgm:pt modelId="{517C6507-5B55-4F1D-9A4D-708E3774F804}" type="pres">
      <dgm:prSet presAssocID="{A9E8BDF5-BAAD-4CA0-97AB-A54309962308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8FE92A99-6BF0-4108-A421-8E4C4E18EF70}" type="pres">
      <dgm:prSet presAssocID="{A9E8BDF5-BAAD-4CA0-97AB-A54309962308}" presName="spaceRect" presStyleCnt="0"/>
      <dgm:spPr/>
    </dgm:pt>
    <dgm:pt modelId="{235579E2-6F6B-4E79-BFB9-1244A4FA8F7B}" type="pres">
      <dgm:prSet presAssocID="{A9E8BDF5-BAAD-4CA0-97AB-A54309962308}" presName="parTx" presStyleLbl="revTx" presStyleIdx="3" presStyleCnt="7">
        <dgm:presLayoutVars>
          <dgm:chMax val="0"/>
          <dgm:chPref val="0"/>
        </dgm:presLayoutVars>
      </dgm:prSet>
      <dgm:spPr/>
    </dgm:pt>
    <dgm:pt modelId="{0E927DD3-FECA-4C60-AD08-4BF09014C792}" type="pres">
      <dgm:prSet presAssocID="{58469600-E693-4A2C-AE60-A394FB962AE6}" presName="sibTrans" presStyleCnt="0"/>
      <dgm:spPr/>
    </dgm:pt>
    <dgm:pt modelId="{D84A9A26-33C2-4485-9233-1F10F4D8DC05}" type="pres">
      <dgm:prSet presAssocID="{A2E89604-EE21-46CC-907B-C0A1009A9DC8}" presName="compNode" presStyleCnt="0"/>
      <dgm:spPr/>
    </dgm:pt>
    <dgm:pt modelId="{616ECBAE-D31F-40E5-990E-6587F60C2C46}" type="pres">
      <dgm:prSet presAssocID="{A2E89604-EE21-46CC-907B-C0A1009A9DC8}" presName="bgRect" presStyleLbl="bgShp" presStyleIdx="4" presStyleCnt="7"/>
      <dgm:spPr/>
    </dgm:pt>
    <dgm:pt modelId="{ADD95AA1-F578-4E9D-9B97-F5D48C3A1BFE}" type="pres">
      <dgm:prSet presAssocID="{A2E89604-EE21-46CC-907B-C0A1009A9DC8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39E1277A-005B-4F19-A27A-88613A0125CE}" type="pres">
      <dgm:prSet presAssocID="{A2E89604-EE21-46CC-907B-C0A1009A9DC8}" presName="spaceRect" presStyleCnt="0"/>
      <dgm:spPr/>
    </dgm:pt>
    <dgm:pt modelId="{40374DD7-7E16-4AFC-AC8C-D0FD78A55A4A}" type="pres">
      <dgm:prSet presAssocID="{A2E89604-EE21-46CC-907B-C0A1009A9DC8}" presName="parTx" presStyleLbl="revTx" presStyleIdx="4" presStyleCnt="7">
        <dgm:presLayoutVars>
          <dgm:chMax val="0"/>
          <dgm:chPref val="0"/>
        </dgm:presLayoutVars>
      </dgm:prSet>
      <dgm:spPr/>
    </dgm:pt>
    <dgm:pt modelId="{78FE5002-8786-4C8E-94CF-85FAEB0E4B7D}" type="pres">
      <dgm:prSet presAssocID="{C6997CE4-7D76-4699-B316-2FA8E7D8758B}" presName="sibTrans" presStyleCnt="0"/>
      <dgm:spPr/>
    </dgm:pt>
    <dgm:pt modelId="{F0D1868A-8EBC-4333-A8A6-4F0650D5F244}" type="pres">
      <dgm:prSet presAssocID="{F1540E44-5493-44DA-9F5B-04387DC532AF}" presName="compNode" presStyleCnt="0"/>
      <dgm:spPr/>
    </dgm:pt>
    <dgm:pt modelId="{49FB630D-673D-4B7E-B757-84C4880C9E68}" type="pres">
      <dgm:prSet presAssocID="{F1540E44-5493-44DA-9F5B-04387DC532AF}" presName="bgRect" presStyleLbl="bgShp" presStyleIdx="5" presStyleCnt="7"/>
      <dgm:spPr/>
    </dgm:pt>
    <dgm:pt modelId="{1A342DA2-918F-4B6F-AE5F-A01990D1B7D6}" type="pres">
      <dgm:prSet presAssocID="{F1540E44-5493-44DA-9F5B-04387DC532AF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"/>
        </a:ext>
      </dgm:extLst>
    </dgm:pt>
    <dgm:pt modelId="{5440DACC-CA2A-4C02-93BB-C8B96D18667B}" type="pres">
      <dgm:prSet presAssocID="{F1540E44-5493-44DA-9F5B-04387DC532AF}" presName="spaceRect" presStyleCnt="0"/>
      <dgm:spPr/>
    </dgm:pt>
    <dgm:pt modelId="{B3D913A7-41D1-4862-8836-3520DEDBC237}" type="pres">
      <dgm:prSet presAssocID="{F1540E44-5493-44DA-9F5B-04387DC532AF}" presName="parTx" presStyleLbl="revTx" presStyleIdx="5" presStyleCnt="7">
        <dgm:presLayoutVars>
          <dgm:chMax val="0"/>
          <dgm:chPref val="0"/>
        </dgm:presLayoutVars>
      </dgm:prSet>
      <dgm:spPr/>
    </dgm:pt>
    <dgm:pt modelId="{3851E085-4C00-4422-B4FD-49883B42F1A6}" type="pres">
      <dgm:prSet presAssocID="{2801FAB2-05B6-4F41-BA57-956A96270A6C}" presName="sibTrans" presStyleCnt="0"/>
      <dgm:spPr/>
    </dgm:pt>
    <dgm:pt modelId="{A2255F2D-D46D-400B-A0EB-7A22DCDDC3CD}" type="pres">
      <dgm:prSet presAssocID="{D7CC05C3-27ED-45B8-A4CC-A7528C8755E3}" presName="compNode" presStyleCnt="0"/>
      <dgm:spPr/>
    </dgm:pt>
    <dgm:pt modelId="{FAA6BDE8-568A-4CF4-A7D4-9ED3A7A6ED14}" type="pres">
      <dgm:prSet presAssocID="{D7CC05C3-27ED-45B8-A4CC-A7528C8755E3}" presName="bgRect" presStyleLbl="bgShp" presStyleIdx="6" presStyleCnt="7"/>
      <dgm:spPr/>
    </dgm:pt>
    <dgm:pt modelId="{CA2C1EAA-E16B-40F9-872A-B761389AE2FB}" type="pres">
      <dgm:prSet presAssocID="{D7CC05C3-27ED-45B8-A4CC-A7528C8755E3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A5C3D4E0-E338-43A1-A6B8-7F3B293AAECC}" type="pres">
      <dgm:prSet presAssocID="{D7CC05C3-27ED-45B8-A4CC-A7528C8755E3}" presName="spaceRect" presStyleCnt="0"/>
      <dgm:spPr/>
    </dgm:pt>
    <dgm:pt modelId="{D70C1F85-E02B-421A-A450-149F651C1A7C}" type="pres">
      <dgm:prSet presAssocID="{D7CC05C3-27ED-45B8-A4CC-A7528C8755E3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972FEA04-87F2-4333-80A8-010E0D85A0EF}" type="presOf" srcId="{A9E8BDF5-BAAD-4CA0-97AB-A54309962308}" destId="{235579E2-6F6B-4E79-BFB9-1244A4FA8F7B}" srcOrd="0" destOrd="0" presId="urn:microsoft.com/office/officeart/2018/2/layout/IconVerticalSolidList"/>
    <dgm:cxn modelId="{FB73010A-9703-4DB3-97A9-DCD2D9A4FCC6}" type="presOf" srcId="{78006AFB-27D4-4D8A-993D-CB6CE217E5C5}" destId="{5706ADDF-4E6C-4A60-832A-8F5B93B621EB}" srcOrd="0" destOrd="0" presId="urn:microsoft.com/office/officeart/2018/2/layout/IconVerticalSolidList"/>
    <dgm:cxn modelId="{E1A3EA20-F070-44ED-913D-001F00D657B5}" srcId="{87799320-914F-4A95-8DA0-41A874C2CC41}" destId="{D7CC05C3-27ED-45B8-A4CC-A7528C8755E3}" srcOrd="6" destOrd="0" parTransId="{5AD63D54-BEEC-4A29-A93F-4C82A54D7CE7}" sibTransId="{622CF17A-2ED7-4304-AC91-CC6589160550}"/>
    <dgm:cxn modelId="{8D7E0429-1501-4492-9429-22A8BCF2FB5C}" srcId="{87799320-914F-4A95-8DA0-41A874C2CC41}" destId="{4424B04F-6D4C-4F5E-9B0B-71FF54DE05B2}" srcOrd="2" destOrd="0" parTransId="{46DECBAD-2C2B-44FE-8714-CF9BDA6D3480}" sibTransId="{AD0194CD-C25A-4DDD-ABB3-424DB1C8A221}"/>
    <dgm:cxn modelId="{A085DA2C-F591-439E-A2B7-797E02A1DFDA}" srcId="{87799320-914F-4A95-8DA0-41A874C2CC41}" destId="{0942CD81-7835-47E2-9DC0-42A1A123B518}" srcOrd="1" destOrd="0" parTransId="{BABD9868-ACAB-414B-8D3E-F7030CC60E66}" sibTransId="{2F18288A-FCEA-4AA8-856D-A0C7D1461C44}"/>
    <dgm:cxn modelId="{4ECDA53E-310C-482A-BFEC-40DAB068CF76}" type="presOf" srcId="{A2E89604-EE21-46CC-907B-C0A1009A9DC8}" destId="{40374DD7-7E16-4AFC-AC8C-D0FD78A55A4A}" srcOrd="0" destOrd="0" presId="urn:microsoft.com/office/officeart/2018/2/layout/IconVerticalSolidList"/>
    <dgm:cxn modelId="{A9FDDF49-B86D-4CF8-9E56-7DB10E6BF429}" type="presOf" srcId="{87799320-914F-4A95-8DA0-41A874C2CC41}" destId="{C39EE44D-F50F-481E-8E15-E02E023633A4}" srcOrd="0" destOrd="0" presId="urn:microsoft.com/office/officeart/2018/2/layout/IconVerticalSolidList"/>
    <dgm:cxn modelId="{0130FB4F-6599-499B-844E-38A2245F904F}" srcId="{87799320-914F-4A95-8DA0-41A874C2CC41}" destId="{78006AFB-27D4-4D8A-993D-CB6CE217E5C5}" srcOrd="0" destOrd="0" parTransId="{45A1F415-B42D-40BE-9436-914128D13C13}" sibTransId="{6BB2FC44-3725-413B-AE10-CC709156C446}"/>
    <dgm:cxn modelId="{DEA54E5F-189D-46E0-843C-DA4280472871}" srcId="{87799320-914F-4A95-8DA0-41A874C2CC41}" destId="{F1540E44-5493-44DA-9F5B-04387DC532AF}" srcOrd="5" destOrd="0" parTransId="{2614BCEE-8EB9-44DE-8520-2256C5BCBE92}" sibTransId="{2801FAB2-05B6-4F41-BA57-956A96270A6C}"/>
    <dgm:cxn modelId="{61F06064-258D-45C3-BE02-9BC570332F09}" type="presOf" srcId="{0942CD81-7835-47E2-9DC0-42A1A123B518}" destId="{23685A3D-6DBA-405F-91DB-3215E9717B7A}" srcOrd="0" destOrd="0" presId="urn:microsoft.com/office/officeart/2018/2/layout/IconVerticalSolidList"/>
    <dgm:cxn modelId="{2C5E9181-3EF6-43DD-ADD0-219E759755EC}" srcId="{87799320-914F-4A95-8DA0-41A874C2CC41}" destId="{A9E8BDF5-BAAD-4CA0-97AB-A54309962308}" srcOrd="3" destOrd="0" parTransId="{209954E2-B9C2-48B1-A09E-FB53E1045EEC}" sibTransId="{58469600-E693-4A2C-AE60-A394FB962AE6}"/>
    <dgm:cxn modelId="{C655AC85-F7DE-4AA9-B6B4-536EC16B6493}" srcId="{87799320-914F-4A95-8DA0-41A874C2CC41}" destId="{A2E89604-EE21-46CC-907B-C0A1009A9DC8}" srcOrd="4" destOrd="0" parTransId="{5D1DDF9B-EF06-4DA3-B610-9A01FD3E47E2}" sibTransId="{C6997CE4-7D76-4699-B316-2FA8E7D8758B}"/>
    <dgm:cxn modelId="{E957A8C0-207A-4801-84B6-840D8C27A5E3}" type="presOf" srcId="{4424B04F-6D4C-4F5E-9B0B-71FF54DE05B2}" destId="{C9C41BD0-FC79-4B7F-A299-9EB9228995B6}" srcOrd="0" destOrd="0" presId="urn:microsoft.com/office/officeart/2018/2/layout/IconVerticalSolidList"/>
    <dgm:cxn modelId="{D27775DA-425A-44E9-B61E-74033118384D}" type="presOf" srcId="{F1540E44-5493-44DA-9F5B-04387DC532AF}" destId="{B3D913A7-41D1-4862-8836-3520DEDBC237}" srcOrd="0" destOrd="0" presId="urn:microsoft.com/office/officeart/2018/2/layout/IconVerticalSolidList"/>
    <dgm:cxn modelId="{BFA858F2-44A6-4C8D-9655-1BD573CE5645}" type="presOf" srcId="{D7CC05C3-27ED-45B8-A4CC-A7528C8755E3}" destId="{D70C1F85-E02B-421A-A450-149F651C1A7C}" srcOrd="0" destOrd="0" presId="urn:microsoft.com/office/officeart/2018/2/layout/IconVerticalSolidList"/>
    <dgm:cxn modelId="{759B945E-E817-44FF-9E60-CD91FC8D39FE}" type="presParOf" srcId="{C39EE44D-F50F-481E-8E15-E02E023633A4}" destId="{0278700F-4596-4BD4-9F52-2805688782CD}" srcOrd="0" destOrd="0" presId="urn:microsoft.com/office/officeart/2018/2/layout/IconVerticalSolidList"/>
    <dgm:cxn modelId="{8B32E372-B924-4DAB-A40A-CDA31528CAAD}" type="presParOf" srcId="{0278700F-4596-4BD4-9F52-2805688782CD}" destId="{BCDD58BD-05EE-45A6-8D30-C2B17DF1F338}" srcOrd="0" destOrd="0" presId="urn:microsoft.com/office/officeart/2018/2/layout/IconVerticalSolidList"/>
    <dgm:cxn modelId="{A0692404-3795-49B1-AE65-540BF4585295}" type="presParOf" srcId="{0278700F-4596-4BD4-9F52-2805688782CD}" destId="{AD4843E2-53D0-4C14-9E51-0B354476A3D1}" srcOrd="1" destOrd="0" presId="urn:microsoft.com/office/officeart/2018/2/layout/IconVerticalSolidList"/>
    <dgm:cxn modelId="{CAD54B6C-2965-4D96-91F8-190DEEDCFA61}" type="presParOf" srcId="{0278700F-4596-4BD4-9F52-2805688782CD}" destId="{7EA185A0-1A4A-4BAC-921E-7570F0822C26}" srcOrd="2" destOrd="0" presId="urn:microsoft.com/office/officeart/2018/2/layout/IconVerticalSolidList"/>
    <dgm:cxn modelId="{16A38AC2-9476-4205-A4EF-1A3CDCE78B0D}" type="presParOf" srcId="{0278700F-4596-4BD4-9F52-2805688782CD}" destId="{5706ADDF-4E6C-4A60-832A-8F5B93B621EB}" srcOrd="3" destOrd="0" presId="urn:microsoft.com/office/officeart/2018/2/layout/IconVerticalSolidList"/>
    <dgm:cxn modelId="{D5D19F82-E4C3-4FBA-9CBB-08FCFAD4F841}" type="presParOf" srcId="{C39EE44D-F50F-481E-8E15-E02E023633A4}" destId="{F2898CEA-059C-4A33-8B80-B94B36F0696E}" srcOrd="1" destOrd="0" presId="urn:microsoft.com/office/officeart/2018/2/layout/IconVerticalSolidList"/>
    <dgm:cxn modelId="{AE622DB6-BC97-4299-8991-7126CE19A9A3}" type="presParOf" srcId="{C39EE44D-F50F-481E-8E15-E02E023633A4}" destId="{4251205D-26D5-4FD0-97B0-310448A8155A}" srcOrd="2" destOrd="0" presId="urn:microsoft.com/office/officeart/2018/2/layout/IconVerticalSolidList"/>
    <dgm:cxn modelId="{29663426-3FEC-4A26-9DEA-96741461FEEB}" type="presParOf" srcId="{4251205D-26D5-4FD0-97B0-310448A8155A}" destId="{068D72A1-A337-4824-9D9F-F04BAA3E27FA}" srcOrd="0" destOrd="0" presId="urn:microsoft.com/office/officeart/2018/2/layout/IconVerticalSolidList"/>
    <dgm:cxn modelId="{EA771531-A9B1-41B9-8EAC-131C5B0B29F8}" type="presParOf" srcId="{4251205D-26D5-4FD0-97B0-310448A8155A}" destId="{E7AA7952-F92A-4597-AE19-C666591DB97E}" srcOrd="1" destOrd="0" presId="urn:microsoft.com/office/officeart/2018/2/layout/IconVerticalSolidList"/>
    <dgm:cxn modelId="{5FD98B51-EB68-4720-B2A1-E0C6FFB7F6AD}" type="presParOf" srcId="{4251205D-26D5-4FD0-97B0-310448A8155A}" destId="{78FE11EF-B57A-4550-A4EF-2018C326195B}" srcOrd="2" destOrd="0" presId="urn:microsoft.com/office/officeart/2018/2/layout/IconVerticalSolidList"/>
    <dgm:cxn modelId="{CE90858B-C05C-4CFC-87EF-D917C7B7D58D}" type="presParOf" srcId="{4251205D-26D5-4FD0-97B0-310448A8155A}" destId="{23685A3D-6DBA-405F-91DB-3215E9717B7A}" srcOrd="3" destOrd="0" presId="urn:microsoft.com/office/officeart/2018/2/layout/IconVerticalSolidList"/>
    <dgm:cxn modelId="{7BA798C7-35CA-445B-AAC1-6733924D7E0D}" type="presParOf" srcId="{C39EE44D-F50F-481E-8E15-E02E023633A4}" destId="{1436F6AD-2012-4F3C-8145-053676E05EA5}" srcOrd="3" destOrd="0" presId="urn:microsoft.com/office/officeart/2018/2/layout/IconVerticalSolidList"/>
    <dgm:cxn modelId="{F5676FAA-968F-4726-BE5E-A97E4EE15861}" type="presParOf" srcId="{C39EE44D-F50F-481E-8E15-E02E023633A4}" destId="{4A099BB9-5F8D-41D5-A434-F3B865837D6F}" srcOrd="4" destOrd="0" presId="urn:microsoft.com/office/officeart/2018/2/layout/IconVerticalSolidList"/>
    <dgm:cxn modelId="{859994A3-1633-47CD-AD05-2DC993E83841}" type="presParOf" srcId="{4A099BB9-5F8D-41D5-A434-F3B865837D6F}" destId="{209A7AA5-AC8D-41B7-8FE5-F409489C270B}" srcOrd="0" destOrd="0" presId="urn:microsoft.com/office/officeart/2018/2/layout/IconVerticalSolidList"/>
    <dgm:cxn modelId="{69B6CD35-E997-43E1-8DB2-BD6032F37FCF}" type="presParOf" srcId="{4A099BB9-5F8D-41D5-A434-F3B865837D6F}" destId="{0ED38090-2C2A-4162-BF7D-2721C973E5F1}" srcOrd="1" destOrd="0" presId="urn:microsoft.com/office/officeart/2018/2/layout/IconVerticalSolidList"/>
    <dgm:cxn modelId="{32A2C589-EB62-4772-9DFA-39BEE65CA20A}" type="presParOf" srcId="{4A099BB9-5F8D-41D5-A434-F3B865837D6F}" destId="{45953BE1-2C5D-46ED-B359-876C84EB87BC}" srcOrd="2" destOrd="0" presId="urn:microsoft.com/office/officeart/2018/2/layout/IconVerticalSolidList"/>
    <dgm:cxn modelId="{BDD47A43-2EF7-4F46-955A-24BF2A465969}" type="presParOf" srcId="{4A099BB9-5F8D-41D5-A434-F3B865837D6F}" destId="{C9C41BD0-FC79-4B7F-A299-9EB9228995B6}" srcOrd="3" destOrd="0" presId="urn:microsoft.com/office/officeart/2018/2/layout/IconVerticalSolidList"/>
    <dgm:cxn modelId="{FF4D8D77-C3D5-42D0-A285-81D6E04B59A2}" type="presParOf" srcId="{C39EE44D-F50F-481E-8E15-E02E023633A4}" destId="{5FED9C27-0082-48A7-AE3E-C157602D686C}" srcOrd="5" destOrd="0" presId="urn:microsoft.com/office/officeart/2018/2/layout/IconVerticalSolidList"/>
    <dgm:cxn modelId="{F74D8E5E-06BB-4C59-8294-5DF3EA55A604}" type="presParOf" srcId="{C39EE44D-F50F-481E-8E15-E02E023633A4}" destId="{FC1ED731-9CB6-4CA1-9531-2E3D4B632E4F}" srcOrd="6" destOrd="0" presId="urn:microsoft.com/office/officeart/2018/2/layout/IconVerticalSolidList"/>
    <dgm:cxn modelId="{7A471E42-4ACE-4A2C-BF0C-87D2ED7D1909}" type="presParOf" srcId="{FC1ED731-9CB6-4CA1-9531-2E3D4B632E4F}" destId="{394DE544-F1D2-4230-9C6F-3573EA4079B3}" srcOrd="0" destOrd="0" presId="urn:microsoft.com/office/officeart/2018/2/layout/IconVerticalSolidList"/>
    <dgm:cxn modelId="{A4D6CFD2-0D31-45CD-9F95-9D1DE5A579B5}" type="presParOf" srcId="{FC1ED731-9CB6-4CA1-9531-2E3D4B632E4F}" destId="{517C6507-5B55-4F1D-9A4D-708E3774F804}" srcOrd="1" destOrd="0" presId="urn:microsoft.com/office/officeart/2018/2/layout/IconVerticalSolidList"/>
    <dgm:cxn modelId="{E312C35D-E0D5-4706-9A6C-C045E8357EB7}" type="presParOf" srcId="{FC1ED731-9CB6-4CA1-9531-2E3D4B632E4F}" destId="{8FE92A99-6BF0-4108-A421-8E4C4E18EF70}" srcOrd="2" destOrd="0" presId="urn:microsoft.com/office/officeart/2018/2/layout/IconVerticalSolidList"/>
    <dgm:cxn modelId="{8B7A4362-5645-401A-B92D-A09CAD1F8E30}" type="presParOf" srcId="{FC1ED731-9CB6-4CA1-9531-2E3D4B632E4F}" destId="{235579E2-6F6B-4E79-BFB9-1244A4FA8F7B}" srcOrd="3" destOrd="0" presId="urn:microsoft.com/office/officeart/2018/2/layout/IconVerticalSolidList"/>
    <dgm:cxn modelId="{766078EB-FBDA-43CE-9A04-3E89AD733A95}" type="presParOf" srcId="{C39EE44D-F50F-481E-8E15-E02E023633A4}" destId="{0E927DD3-FECA-4C60-AD08-4BF09014C792}" srcOrd="7" destOrd="0" presId="urn:microsoft.com/office/officeart/2018/2/layout/IconVerticalSolidList"/>
    <dgm:cxn modelId="{0E77D6C4-B3C9-4B14-9A68-AC08AEACD215}" type="presParOf" srcId="{C39EE44D-F50F-481E-8E15-E02E023633A4}" destId="{D84A9A26-33C2-4485-9233-1F10F4D8DC05}" srcOrd="8" destOrd="0" presId="urn:microsoft.com/office/officeart/2018/2/layout/IconVerticalSolidList"/>
    <dgm:cxn modelId="{B3DCD49F-3A36-4F74-AA03-85579320FC83}" type="presParOf" srcId="{D84A9A26-33C2-4485-9233-1F10F4D8DC05}" destId="{616ECBAE-D31F-40E5-990E-6587F60C2C46}" srcOrd="0" destOrd="0" presId="urn:microsoft.com/office/officeart/2018/2/layout/IconVerticalSolidList"/>
    <dgm:cxn modelId="{9D269992-B26B-4C09-ABAE-53769013558F}" type="presParOf" srcId="{D84A9A26-33C2-4485-9233-1F10F4D8DC05}" destId="{ADD95AA1-F578-4E9D-9B97-F5D48C3A1BFE}" srcOrd="1" destOrd="0" presId="urn:microsoft.com/office/officeart/2018/2/layout/IconVerticalSolidList"/>
    <dgm:cxn modelId="{D43B86CE-8F7F-4A93-A600-57DD5457593C}" type="presParOf" srcId="{D84A9A26-33C2-4485-9233-1F10F4D8DC05}" destId="{39E1277A-005B-4F19-A27A-88613A0125CE}" srcOrd="2" destOrd="0" presId="urn:microsoft.com/office/officeart/2018/2/layout/IconVerticalSolidList"/>
    <dgm:cxn modelId="{BDA85F40-E20A-4CA0-BD5B-33F7A5343F6C}" type="presParOf" srcId="{D84A9A26-33C2-4485-9233-1F10F4D8DC05}" destId="{40374DD7-7E16-4AFC-AC8C-D0FD78A55A4A}" srcOrd="3" destOrd="0" presId="urn:microsoft.com/office/officeart/2018/2/layout/IconVerticalSolidList"/>
    <dgm:cxn modelId="{5DE45032-6553-4FF0-9CAD-4B2278220128}" type="presParOf" srcId="{C39EE44D-F50F-481E-8E15-E02E023633A4}" destId="{78FE5002-8786-4C8E-94CF-85FAEB0E4B7D}" srcOrd="9" destOrd="0" presId="urn:microsoft.com/office/officeart/2018/2/layout/IconVerticalSolidList"/>
    <dgm:cxn modelId="{A8C3C31F-5A15-46C8-BBEF-6CE3DC3394D7}" type="presParOf" srcId="{C39EE44D-F50F-481E-8E15-E02E023633A4}" destId="{F0D1868A-8EBC-4333-A8A6-4F0650D5F244}" srcOrd="10" destOrd="0" presId="urn:microsoft.com/office/officeart/2018/2/layout/IconVerticalSolidList"/>
    <dgm:cxn modelId="{193F810E-A192-45F1-92C2-2569067C3589}" type="presParOf" srcId="{F0D1868A-8EBC-4333-A8A6-4F0650D5F244}" destId="{49FB630D-673D-4B7E-B757-84C4880C9E68}" srcOrd="0" destOrd="0" presId="urn:microsoft.com/office/officeart/2018/2/layout/IconVerticalSolidList"/>
    <dgm:cxn modelId="{21E4B60B-722D-4ABE-AEC2-24AEA6D4B295}" type="presParOf" srcId="{F0D1868A-8EBC-4333-A8A6-4F0650D5F244}" destId="{1A342DA2-918F-4B6F-AE5F-A01990D1B7D6}" srcOrd="1" destOrd="0" presId="urn:microsoft.com/office/officeart/2018/2/layout/IconVerticalSolidList"/>
    <dgm:cxn modelId="{A4946ED7-23F3-4FCE-AA25-C050E8330340}" type="presParOf" srcId="{F0D1868A-8EBC-4333-A8A6-4F0650D5F244}" destId="{5440DACC-CA2A-4C02-93BB-C8B96D18667B}" srcOrd="2" destOrd="0" presId="urn:microsoft.com/office/officeart/2018/2/layout/IconVerticalSolidList"/>
    <dgm:cxn modelId="{504A9903-3831-4552-BB5C-503F7EAE42E5}" type="presParOf" srcId="{F0D1868A-8EBC-4333-A8A6-4F0650D5F244}" destId="{B3D913A7-41D1-4862-8836-3520DEDBC237}" srcOrd="3" destOrd="0" presId="urn:microsoft.com/office/officeart/2018/2/layout/IconVerticalSolidList"/>
    <dgm:cxn modelId="{4FAF227C-3F1C-465C-8429-7528E6F952EC}" type="presParOf" srcId="{C39EE44D-F50F-481E-8E15-E02E023633A4}" destId="{3851E085-4C00-4422-B4FD-49883B42F1A6}" srcOrd="11" destOrd="0" presId="urn:microsoft.com/office/officeart/2018/2/layout/IconVerticalSolidList"/>
    <dgm:cxn modelId="{7298BF9D-C1E2-4FFE-8720-61BEBA2E0E15}" type="presParOf" srcId="{C39EE44D-F50F-481E-8E15-E02E023633A4}" destId="{A2255F2D-D46D-400B-A0EB-7A22DCDDC3CD}" srcOrd="12" destOrd="0" presId="urn:microsoft.com/office/officeart/2018/2/layout/IconVerticalSolidList"/>
    <dgm:cxn modelId="{846F43FC-4486-4EA3-B8DD-60767A381655}" type="presParOf" srcId="{A2255F2D-D46D-400B-A0EB-7A22DCDDC3CD}" destId="{FAA6BDE8-568A-4CF4-A7D4-9ED3A7A6ED14}" srcOrd="0" destOrd="0" presId="urn:microsoft.com/office/officeart/2018/2/layout/IconVerticalSolidList"/>
    <dgm:cxn modelId="{BFCA005A-BE1F-423A-86D5-8DBC7C9AB176}" type="presParOf" srcId="{A2255F2D-D46D-400B-A0EB-7A22DCDDC3CD}" destId="{CA2C1EAA-E16B-40F9-872A-B761389AE2FB}" srcOrd="1" destOrd="0" presId="urn:microsoft.com/office/officeart/2018/2/layout/IconVerticalSolidList"/>
    <dgm:cxn modelId="{3700D660-30BA-49A9-8059-2D6A43E398FC}" type="presParOf" srcId="{A2255F2D-D46D-400B-A0EB-7A22DCDDC3CD}" destId="{A5C3D4E0-E338-43A1-A6B8-7F3B293AAECC}" srcOrd="2" destOrd="0" presId="urn:microsoft.com/office/officeart/2018/2/layout/IconVerticalSolidList"/>
    <dgm:cxn modelId="{CEB17BC0-E74A-4345-80DF-B5789BFB7C2D}" type="presParOf" srcId="{A2255F2D-D46D-400B-A0EB-7A22DCDDC3CD}" destId="{D70C1F85-E02B-421A-A450-149F651C1A7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D3F445-150A-4A10-B835-D99569043CFE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F161A61-EF18-4C6F-BA53-C941C1636F2E}">
      <dgm:prSet/>
      <dgm:spPr/>
      <dgm:t>
        <a:bodyPr/>
        <a:lstStyle/>
        <a:p>
          <a:r>
            <a:rPr lang="en-US" dirty="0"/>
            <a:t>Biomedical Debate </a:t>
          </a:r>
        </a:p>
      </dgm:t>
    </dgm:pt>
    <dgm:pt modelId="{D9BEB9EB-1938-4021-AD6F-DFD03421163E}" type="parTrans" cxnId="{918E8378-ECBE-4AB2-B794-D77F4BF98AAC}">
      <dgm:prSet/>
      <dgm:spPr/>
      <dgm:t>
        <a:bodyPr/>
        <a:lstStyle/>
        <a:p>
          <a:endParaRPr lang="en-US"/>
        </a:p>
      </dgm:t>
    </dgm:pt>
    <dgm:pt modelId="{E79DF6BB-E3E1-4AB7-8173-DB281AB2B1F6}" type="sibTrans" cxnId="{918E8378-ECBE-4AB2-B794-D77F4BF98AAC}">
      <dgm:prSet/>
      <dgm:spPr/>
      <dgm:t>
        <a:bodyPr/>
        <a:lstStyle/>
        <a:p>
          <a:endParaRPr lang="en-US"/>
        </a:p>
      </dgm:t>
    </dgm:pt>
    <dgm:pt modelId="{789E5FD6-B332-444F-99D2-14D213952742}">
      <dgm:prSet/>
      <dgm:spPr/>
      <dgm:t>
        <a:bodyPr/>
        <a:lstStyle/>
        <a:p>
          <a:r>
            <a:rPr lang="en-US" dirty="0"/>
            <a:t>Students research the 21 -22 Topic </a:t>
          </a:r>
        </a:p>
      </dgm:t>
    </dgm:pt>
    <dgm:pt modelId="{FEED9BD0-F538-4358-BA48-C4EDF8B0CEE2}" type="parTrans" cxnId="{786E2D5E-B221-4EEA-9E10-BD6DE61CE29D}">
      <dgm:prSet/>
      <dgm:spPr/>
      <dgm:t>
        <a:bodyPr/>
        <a:lstStyle/>
        <a:p>
          <a:endParaRPr lang="en-US"/>
        </a:p>
      </dgm:t>
    </dgm:pt>
    <dgm:pt modelId="{19E2AAB6-6EA9-4FEF-AADF-15121845B43C}" type="sibTrans" cxnId="{786E2D5E-B221-4EEA-9E10-BD6DE61CE29D}">
      <dgm:prSet/>
      <dgm:spPr/>
      <dgm:t>
        <a:bodyPr/>
        <a:lstStyle/>
        <a:p>
          <a:endParaRPr lang="en-US"/>
        </a:p>
      </dgm:t>
    </dgm:pt>
    <dgm:pt modelId="{960D3C69-648F-480A-8BFD-6A8547D5019A}">
      <dgm:prSet/>
      <dgm:spPr/>
      <dgm:t>
        <a:bodyPr/>
        <a:lstStyle/>
        <a:p>
          <a:r>
            <a:rPr lang="en-US" dirty="0"/>
            <a:t>COVID -19 Vaccine Should be Required to Attend School (Grades 9 +)</a:t>
          </a:r>
        </a:p>
      </dgm:t>
    </dgm:pt>
    <dgm:pt modelId="{6391DA3C-502C-4441-B0A8-1C8C3C312944}" type="parTrans" cxnId="{A571BD73-DA03-4D92-A2D6-06DA13DD126D}">
      <dgm:prSet/>
      <dgm:spPr/>
      <dgm:t>
        <a:bodyPr/>
        <a:lstStyle/>
        <a:p>
          <a:endParaRPr lang="en-US"/>
        </a:p>
      </dgm:t>
    </dgm:pt>
    <dgm:pt modelId="{73D65C54-2EFF-45B3-94CE-48367D2353BB}" type="sibTrans" cxnId="{A571BD73-DA03-4D92-A2D6-06DA13DD126D}">
      <dgm:prSet/>
      <dgm:spPr/>
      <dgm:t>
        <a:bodyPr/>
        <a:lstStyle/>
        <a:p>
          <a:endParaRPr lang="en-US"/>
        </a:p>
      </dgm:t>
    </dgm:pt>
    <dgm:pt modelId="{6F117AA2-6BBF-41C5-9A47-B63906D55FC3}">
      <dgm:prSet/>
      <dgm:spPr/>
      <dgm:t>
        <a:bodyPr/>
        <a:lstStyle/>
        <a:p>
          <a:r>
            <a:rPr lang="en-US"/>
            <a:t>Assign team either pro or con.  </a:t>
          </a:r>
        </a:p>
      </dgm:t>
    </dgm:pt>
    <dgm:pt modelId="{1EA1EFB3-7DAD-4CA5-B4C0-30A630B0D17B}" type="parTrans" cxnId="{5025869A-092C-4D83-A736-79E7C049A64D}">
      <dgm:prSet/>
      <dgm:spPr/>
      <dgm:t>
        <a:bodyPr/>
        <a:lstStyle/>
        <a:p>
          <a:endParaRPr lang="en-US"/>
        </a:p>
      </dgm:t>
    </dgm:pt>
    <dgm:pt modelId="{3563F304-0F2E-459E-8BD6-CB04EBFC8EE5}" type="sibTrans" cxnId="{5025869A-092C-4D83-A736-79E7C049A64D}">
      <dgm:prSet/>
      <dgm:spPr/>
      <dgm:t>
        <a:bodyPr/>
        <a:lstStyle/>
        <a:p>
          <a:endParaRPr lang="en-US"/>
        </a:p>
      </dgm:t>
    </dgm:pt>
    <dgm:pt modelId="{13BC82EA-6F82-4A8E-9FA6-407D1F8C7780}">
      <dgm:prSet/>
      <dgm:spPr/>
      <dgm:t>
        <a:bodyPr/>
        <a:lstStyle/>
        <a:p>
          <a:r>
            <a:rPr lang="en-US"/>
            <a:t>Using the guidelines &amp; rubric, students research and develop a project that shares their assigned side of the debate.</a:t>
          </a:r>
        </a:p>
      </dgm:t>
    </dgm:pt>
    <dgm:pt modelId="{C78F8D3C-5D93-4589-B3D4-FF70E64548F0}" type="parTrans" cxnId="{C1E71351-0A17-47CA-A7C2-E2CBCF53D97B}">
      <dgm:prSet/>
      <dgm:spPr/>
      <dgm:t>
        <a:bodyPr/>
        <a:lstStyle/>
        <a:p>
          <a:endParaRPr lang="en-US"/>
        </a:p>
      </dgm:t>
    </dgm:pt>
    <dgm:pt modelId="{36B7C0BA-6AB1-469E-B136-32809E34FA6C}" type="sibTrans" cxnId="{C1E71351-0A17-47CA-A7C2-E2CBCF53D97B}">
      <dgm:prSet/>
      <dgm:spPr/>
      <dgm:t>
        <a:bodyPr/>
        <a:lstStyle/>
        <a:p>
          <a:endParaRPr lang="en-US"/>
        </a:p>
      </dgm:t>
    </dgm:pt>
    <dgm:pt modelId="{E60E9959-B925-E44B-98FE-9A4C10B17798}" type="pres">
      <dgm:prSet presAssocID="{7CD3F445-150A-4A10-B835-D99569043CFE}" presName="Name0" presStyleCnt="0">
        <dgm:presLayoutVars>
          <dgm:dir/>
          <dgm:animLvl val="lvl"/>
          <dgm:resizeHandles val="exact"/>
        </dgm:presLayoutVars>
      </dgm:prSet>
      <dgm:spPr/>
    </dgm:pt>
    <dgm:pt modelId="{37132DB7-A6EA-1E45-BC1A-2CBDAEC29719}" type="pres">
      <dgm:prSet presAssocID="{13BC82EA-6F82-4A8E-9FA6-407D1F8C7780}" presName="boxAndChildren" presStyleCnt="0"/>
      <dgm:spPr/>
    </dgm:pt>
    <dgm:pt modelId="{E9016EEE-4840-D84E-8E16-39E6B063C8C3}" type="pres">
      <dgm:prSet presAssocID="{13BC82EA-6F82-4A8E-9FA6-407D1F8C7780}" presName="parentTextBox" presStyleLbl="node1" presStyleIdx="0" presStyleCnt="5"/>
      <dgm:spPr/>
    </dgm:pt>
    <dgm:pt modelId="{14D6AF51-FD8F-504C-B06E-1BCDF14CD835}" type="pres">
      <dgm:prSet presAssocID="{3563F304-0F2E-459E-8BD6-CB04EBFC8EE5}" presName="sp" presStyleCnt="0"/>
      <dgm:spPr/>
    </dgm:pt>
    <dgm:pt modelId="{C758DFDB-CD4C-2842-A03B-D84BB8091F27}" type="pres">
      <dgm:prSet presAssocID="{6F117AA2-6BBF-41C5-9A47-B63906D55FC3}" presName="arrowAndChildren" presStyleCnt="0"/>
      <dgm:spPr/>
    </dgm:pt>
    <dgm:pt modelId="{9A9CAE3C-2062-754D-8E51-7E6638ED4613}" type="pres">
      <dgm:prSet presAssocID="{6F117AA2-6BBF-41C5-9A47-B63906D55FC3}" presName="parentTextArrow" presStyleLbl="node1" presStyleIdx="1" presStyleCnt="5"/>
      <dgm:spPr/>
    </dgm:pt>
    <dgm:pt modelId="{2AABB6FC-F318-264E-A807-1E8E9E5599DA}" type="pres">
      <dgm:prSet presAssocID="{73D65C54-2EFF-45B3-94CE-48367D2353BB}" presName="sp" presStyleCnt="0"/>
      <dgm:spPr/>
    </dgm:pt>
    <dgm:pt modelId="{7AF5954C-7AC8-6443-9999-F9D44C2DA9A6}" type="pres">
      <dgm:prSet presAssocID="{960D3C69-648F-480A-8BFD-6A8547D5019A}" presName="arrowAndChildren" presStyleCnt="0"/>
      <dgm:spPr/>
    </dgm:pt>
    <dgm:pt modelId="{17DDD3F6-E18F-1840-AE67-843AAE9316EE}" type="pres">
      <dgm:prSet presAssocID="{960D3C69-648F-480A-8BFD-6A8547D5019A}" presName="parentTextArrow" presStyleLbl="node1" presStyleIdx="2" presStyleCnt="5"/>
      <dgm:spPr/>
    </dgm:pt>
    <dgm:pt modelId="{4080FC21-85D2-3544-8BE4-70BA9F0BE557}" type="pres">
      <dgm:prSet presAssocID="{19E2AAB6-6EA9-4FEF-AADF-15121845B43C}" presName="sp" presStyleCnt="0"/>
      <dgm:spPr/>
    </dgm:pt>
    <dgm:pt modelId="{DE5693C0-B224-6349-9A1A-9B3E2CD24F59}" type="pres">
      <dgm:prSet presAssocID="{789E5FD6-B332-444F-99D2-14D213952742}" presName="arrowAndChildren" presStyleCnt="0"/>
      <dgm:spPr/>
    </dgm:pt>
    <dgm:pt modelId="{5AFD56DA-5C96-9A4B-9E14-19F3E31C39C9}" type="pres">
      <dgm:prSet presAssocID="{789E5FD6-B332-444F-99D2-14D213952742}" presName="parentTextArrow" presStyleLbl="node1" presStyleIdx="3" presStyleCnt="5"/>
      <dgm:spPr/>
    </dgm:pt>
    <dgm:pt modelId="{A0A03B42-DA99-DF45-8EF5-B0DE5365D04C}" type="pres">
      <dgm:prSet presAssocID="{E79DF6BB-E3E1-4AB7-8173-DB281AB2B1F6}" presName="sp" presStyleCnt="0"/>
      <dgm:spPr/>
    </dgm:pt>
    <dgm:pt modelId="{054C04BE-B3C7-3F42-BF5E-C70086DEA338}" type="pres">
      <dgm:prSet presAssocID="{BF161A61-EF18-4C6F-BA53-C941C1636F2E}" presName="arrowAndChildren" presStyleCnt="0"/>
      <dgm:spPr/>
    </dgm:pt>
    <dgm:pt modelId="{28C5171E-7E0D-0149-8280-98D66DFC3101}" type="pres">
      <dgm:prSet presAssocID="{BF161A61-EF18-4C6F-BA53-C941C1636F2E}" presName="parentTextArrow" presStyleLbl="node1" presStyleIdx="4" presStyleCnt="5"/>
      <dgm:spPr/>
    </dgm:pt>
  </dgm:ptLst>
  <dgm:cxnLst>
    <dgm:cxn modelId="{DDDA730C-0AAA-5C45-B645-5C05104C978D}" type="presOf" srcId="{789E5FD6-B332-444F-99D2-14D213952742}" destId="{5AFD56DA-5C96-9A4B-9E14-19F3E31C39C9}" srcOrd="0" destOrd="0" presId="urn:microsoft.com/office/officeart/2005/8/layout/process4"/>
    <dgm:cxn modelId="{9B669F25-A295-A04F-BDA8-B03F5FFFFD81}" type="presOf" srcId="{13BC82EA-6F82-4A8E-9FA6-407D1F8C7780}" destId="{E9016EEE-4840-D84E-8E16-39E6B063C8C3}" srcOrd="0" destOrd="0" presId="urn:microsoft.com/office/officeart/2005/8/layout/process4"/>
    <dgm:cxn modelId="{4FF22C30-A982-874A-97C4-7FB82217C6B8}" type="presOf" srcId="{6F117AA2-6BBF-41C5-9A47-B63906D55FC3}" destId="{9A9CAE3C-2062-754D-8E51-7E6638ED4613}" srcOrd="0" destOrd="0" presId="urn:microsoft.com/office/officeart/2005/8/layout/process4"/>
    <dgm:cxn modelId="{C1E71351-0A17-47CA-A7C2-E2CBCF53D97B}" srcId="{7CD3F445-150A-4A10-B835-D99569043CFE}" destId="{13BC82EA-6F82-4A8E-9FA6-407D1F8C7780}" srcOrd="4" destOrd="0" parTransId="{C78F8D3C-5D93-4589-B3D4-FF70E64548F0}" sibTransId="{36B7C0BA-6AB1-469E-B136-32809E34FA6C}"/>
    <dgm:cxn modelId="{786E2D5E-B221-4EEA-9E10-BD6DE61CE29D}" srcId="{7CD3F445-150A-4A10-B835-D99569043CFE}" destId="{789E5FD6-B332-444F-99D2-14D213952742}" srcOrd="1" destOrd="0" parTransId="{FEED9BD0-F538-4358-BA48-C4EDF8B0CEE2}" sibTransId="{19E2AAB6-6EA9-4FEF-AADF-15121845B43C}"/>
    <dgm:cxn modelId="{A571BD73-DA03-4D92-A2D6-06DA13DD126D}" srcId="{7CD3F445-150A-4A10-B835-D99569043CFE}" destId="{960D3C69-648F-480A-8BFD-6A8547D5019A}" srcOrd="2" destOrd="0" parTransId="{6391DA3C-502C-4441-B0A8-1C8C3C312944}" sibTransId="{73D65C54-2EFF-45B3-94CE-48367D2353BB}"/>
    <dgm:cxn modelId="{918E8378-ECBE-4AB2-B794-D77F4BF98AAC}" srcId="{7CD3F445-150A-4A10-B835-D99569043CFE}" destId="{BF161A61-EF18-4C6F-BA53-C941C1636F2E}" srcOrd="0" destOrd="0" parTransId="{D9BEB9EB-1938-4021-AD6F-DFD03421163E}" sibTransId="{E79DF6BB-E3E1-4AB7-8173-DB281AB2B1F6}"/>
    <dgm:cxn modelId="{1DD98B98-8DCC-9E4E-A00C-3A532EA267E3}" type="presOf" srcId="{BF161A61-EF18-4C6F-BA53-C941C1636F2E}" destId="{28C5171E-7E0D-0149-8280-98D66DFC3101}" srcOrd="0" destOrd="0" presId="urn:microsoft.com/office/officeart/2005/8/layout/process4"/>
    <dgm:cxn modelId="{5025869A-092C-4D83-A736-79E7C049A64D}" srcId="{7CD3F445-150A-4A10-B835-D99569043CFE}" destId="{6F117AA2-6BBF-41C5-9A47-B63906D55FC3}" srcOrd="3" destOrd="0" parTransId="{1EA1EFB3-7DAD-4CA5-B4C0-30A630B0D17B}" sibTransId="{3563F304-0F2E-459E-8BD6-CB04EBFC8EE5}"/>
    <dgm:cxn modelId="{353271D5-C68D-2B43-9754-BF97E2329B81}" type="presOf" srcId="{960D3C69-648F-480A-8BFD-6A8547D5019A}" destId="{17DDD3F6-E18F-1840-AE67-843AAE9316EE}" srcOrd="0" destOrd="0" presId="urn:microsoft.com/office/officeart/2005/8/layout/process4"/>
    <dgm:cxn modelId="{59D99CF1-A19A-6D40-9000-51FCCEBBD969}" type="presOf" srcId="{7CD3F445-150A-4A10-B835-D99569043CFE}" destId="{E60E9959-B925-E44B-98FE-9A4C10B17798}" srcOrd="0" destOrd="0" presId="urn:microsoft.com/office/officeart/2005/8/layout/process4"/>
    <dgm:cxn modelId="{48E38BFD-6420-DC41-9E83-5C1C996615AA}" type="presParOf" srcId="{E60E9959-B925-E44B-98FE-9A4C10B17798}" destId="{37132DB7-A6EA-1E45-BC1A-2CBDAEC29719}" srcOrd="0" destOrd="0" presId="urn:microsoft.com/office/officeart/2005/8/layout/process4"/>
    <dgm:cxn modelId="{2AF2B9E1-0042-0D43-B080-1BA8635D80B9}" type="presParOf" srcId="{37132DB7-A6EA-1E45-BC1A-2CBDAEC29719}" destId="{E9016EEE-4840-D84E-8E16-39E6B063C8C3}" srcOrd="0" destOrd="0" presId="urn:microsoft.com/office/officeart/2005/8/layout/process4"/>
    <dgm:cxn modelId="{FB47D77D-EA18-6645-9EC8-3C49D8591A5C}" type="presParOf" srcId="{E60E9959-B925-E44B-98FE-9A4C10B17798}" destId="{14D6AF51-FD8F-504C-B06E-1BCDF14CD835}" srcOrd="1" destOrd="0" presId="urn:microsoft.com/office/officeart/2005/8/layout/process4"/>
    <dgm:cxn modelId="{6A421D63-B48E-BD42-8B9C-DDFDFC018613}" type="presParOf" srcId="{E60E9959-B925-E44B-98FE-9A4C10B17798}" destId="{C758DFDB-CD4C-2842-A03B-D84BB8091F27}" srcOrd="2" destOrd="0" presId="urn:microsoft.com/office/officeart/2005/8/layout/process4"/>
    <dgm:cxn modelId="{98EECCD8-7481-E045-B134-A4325991F047}" type="presParOf" srcId="{C758DFDB-CD4C-2842-A03B-D84BB8091F27}" destId="{9A9CAE3C-2062-754D-8E51-7E6638ED4613}" srcOrd="0" destOrd="0" presId="urn:microsoft.com/office/officeart/2005/8/layout/process4"/>
    <dgm:cxn modelId="{06EDA66B-A4CE-C849-BA7E-C3BDC6260B22}" type="presParOf" srcId="{E60E9959-B925-E44B-98FE-9A4C10B17798}" destId="{2AABB6FC-F318-264E-A807-1E8E9E5599DA}" srcOrd="3" destOrd="0" presId="urn:microsoft.com/office/officeart/2005/8/layout/process4"/>
    <dgm:cxn modelId="{0C77FF4D-B56A-0C49-8A11-15F1398C8FE2}" type="presParOf" srcId="{E60E9959-B925-E44B-98FE-9A4C10B17798}" destId="{7AF5954C-7AC8-6443-9999-F9D44C2DA9A6}" srcOrd="4" destOrd="0" presId="urn:microsoft.com/office/officeart/2005/8/layout/process4"/>
    <dgm:cxn modelId="{022EA106-5493-B142-86A9-80976E003C6B}" type="presParOf" srcId="{7AF5954C-7AC8-6443-9999-F9D44C2DA9A6}" destId="{17DDD3F6-E18F-1840-AE67-843AAE9316EE}" srcOrd="0" destOrd="0" presId="urn:microsoft.com/office/officeart/2005/8/layout/process4"/>
    <dgm:cxn modelId="{73C6AEDC-812D-4A41-AE9A-0D59B61279B3}" type="presParOf" srcId="{E60E9959-B925-E44B-98FE-9A4C10B17798}" destId="{4080FC21-85D2-3544-8BE4-70BA9F0BE557}" srcOrd="5" destOrd="0" presId="urn:microsoft.com/office/officeart/2005/8/layout/process4"/>
    <dgm:cxn modelId="{019885BD-31E9-A345-87E0-A920128AEB93}" type="presParOf" srcId="{E60E9959-B925-E44B-98FE-9A4C10B17798}" destId="{DE5693C0-B224-6349-9A1A-9B3E2CD24F59}" srcOrd="6" destOrd="0" presId="urn:microsoft.com/office/officeart/2005/8/layout/process4"/>
    <dgm:cxn modelId="{19CD7CB3-B306-7B4F-8FF1-BA7F318503AE}" type="presParOf" srcId="{DE5693C0-B224-6349-9A1A-9B3E2CD24F59}" destId="{5AFD56DA-5C96-9A4B-9E14-19F3E31C39C9}" srcOrd="0" destOrd="0" presId="urn:microsoft.com/office/officeart/2005/8/layout/process4"/>
    <dgm:cxn modelId="{2ADE8C18-8C4E-E644-90CB-F21988E3C3FA}" type="presParOf" srcId="{E60E9959-B925-E44B-98FE-9A4C10B17798}" destId="{A0A03B42-DA99-DF45-8EF5-B0DE5365D04C}" srcOrd="7" destOrd="0" presId="urn:microsoft.com/office/officeart/2005/8/layout/process4"/>
    <dgm:cxn modelId="{8BE1D961-9068-1C4F-B9D1-FA5140042B54}" type="presParOf" srcId="{E60E9959-B925-E44B-98FE-9A4C10B17798}" destId="{054C04BE-B3C7-3F42-BF5E-C70086DEA338}" srcOrd="8" destOrd="0" presId="urn:microsoft.com/office/officeart/2005/8/layout/process4"/>
    <dgm:cxn modelId="{80E82672-F9D0-7D49-97FD-0E776D1E1ECE}" type="presParOf" srcId="{054C04BE-B3C7-3F42-BF5E-C70086DEA338}" destId="{28C5171E-7E0D-0149-8280-98D66DFC3101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B8DDE5-6D42-459D-B8EC-AACC6CF508CA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E898E873-FD41-42E7-880C-4105B4EC32E0}">
      <dgm:prSet custT="1"/>
      <dgm:spPr/>
      <dgm:t>
        <a:bodyPr/>
        <a:lstStyle/>
        <a:p>
          <a:pPr>
            <a:defRPr cap="all"/>
          </a:pPr>
          <a:r>
            <a:rPr lang="en-US" sz="1600" dirty="0">
              <a:latin typeface="PT Sans" panose="020B0503020203020204" pitchFamily="34" charset="77"/>
              <a:hlinkClick xmlns:r="http://schemas.openxmlformats.org/officeDocument/2006/relationships" r:id="rId1"/>
            </a:rPr>
            <a:t>WHO COVID - 19:  Schools</a:t>
          </a:r>
          <a:r>
            <a:rPr lang="en-US" sz="1600" dirty="0">
              <a:latin typeface="PT Sans" panose="020B0503020203020204" pitchFamily="34" charset="77"/>
            </a:rPr>
            <a:t>– Introduction</a:t>
          </a:r>
        </a:p>
      </dgm:t>
    </dgm:pt>
    <dgm:pt modelId="{A9D15D89-97BD-4E86-8D49-AB5262829FB6}" type="parTrans" cxnId="{AD78BFD9-2A43-4913-BF20-7A8EF8E32138}">
      <dgm:prSet/>
      <dgm:spPr/>
      <dgm:t>
        <a:bodyPr/>
        <a:lstStyle/>
        <a:p>
          <a:endParaRPr lang="en-US"/>
        </a:p>
      </dgm:t>
    </dgm:pt>
    <dgm:pt modelId="{DDFBF2B0-EC5B-4D88-9D09-4ED407525134}" type="sibTrans" cxnId="{AD78BFD9-2A43-4913-BF20-7A8EF8E32138}">
      <dgm:prSet/>
      <dgm:spPr/>
      <dgm:t>
        <a:bodyPr/>
        <a:lstStyle/>
        <a:p>
          <a:endParaRPr lang="en-US"/>
        </a:p>
      </dgm:t>
    </dgm:pt>
    <dgm:pt modelId="{ADB7218B-33CD-427E-9908-8E2A426C17D4}">
      <dgm:prSet custT="1"/>
      <dgm:spPr/>
      <dgm:t>
        <a:bodyPr/>
        <a:lstStyle/>
        <a:p>
          <a:pPr>
            <a:defRPr cap="all"/>
          </a:pPr>
          <a:r>
            <a:rPr lang="en-US" sz="1600" dirty="0"/>
            <a:t>Discussion or discussion board - do you support or not</a:t>
          </a:r>
        </a:p>
      </dgm:t>
    </dgm:pt>
    <dgm:pt modelId="{87C6F426-4183-4DBD-8F7A-0C9A7DDBE7AB}" type="parTrans" cxnId="{4702DE22-EC6A-4926-93EA-FB6597F75248}">
      <dgm:prSet/>
      <dgm:spPr/>
      <dgm:t>
        <a:bodyPr/>
        <a:lstStyle/>
        <a:p>
          <a:endParaRPr lang="en-US"/>
        </a:p>
      </dgm:t>
    </dgm:pt>
    <dgm:pt modelId="{3A1A79E2-0255-4FEC-8F04-6DA6B04B6CDD}" type="sibTrans" cxnId="{4702DE22-EC6A-4926-93EA-FB6597F75248}">
      <dgm:prSet/>
      <dgm:spPr/>
      <dgm:t>
        <a:bodyPr/>
        <a:lstStyle/>
        <a:p>
          <a:endParaRPr lang="en-US"/>
        </a:p>
      </dgm:t>
    </dgm:pt>
    <dgm:pt modelId="{A8AF06B9-D17F-421C-BCD3-DD884746FF4B}">
      <dgm:prSet custT="1"/>
      <dgm:spPr/>
      <dgm:t>
        <a:bodyPr/>
        <a:lstStyle/>
        <a:p>
          <a:pPr>
            <a:defRPr cap="all"/>
          </a:pPr>
          <a:r>
            <a:rPr lang="en-US" sz="1600" dirty="0">
              <a:latin typeface="PT Sans" panose="020B0503020203020204" pitchFamily="34" charset="77"/>
            </a:rPr>
            <a:t>Divide students into groups or Assign to individuals</a:t>
          </a:r>
        </a:p>
      </dgm:t>
    </dgm:pt>
    <dgm:pt modelId="{90874003-B78C-4C66-920A-DB482F1B208A}" type="parTrans" cxnId="{14667546-B400-400B-B292-72689BCB1B2A}">
      <dgm:prSet/>
      <dgm:spPr/>
      <dgm:t>
        <a:bodyPr/>
        <a:lstStyle/>
        <a:p>
          <a:endParaRPr lang="en-US"/>
        </a:p>
      </dgm:t>
    </dgm:pt>
    <dgm:pt modelId="{99090955-3CAB-43F9-9F32-761EDBEDEE87}" type="sibTrans" cxnId="{14667546-B400-400B-B292-72689BCB1B2A}">
      <dgm:prSet/>
      <dgm:spPr/>
      <dgm:t>
        <a:bodyPr/>
        <a:lstStyle/>
        <a:p>
          <a:endParaRPr lang="en-US"/>
        </a:p>
      </dgm:t>
    </dgm:pt>
    <dgm:pt modelId="{1D93C7F2-EFB8-4EC1-8955-2BAF8467ED73}">
      <dgm:prSet custT="1"/>
      <dgm:spPr/>
      <dgm:t>
        <a:bodyPr/>
        <a:lstStyle/>
        <a:p>
          <a:pPr>
            <a:defRPr cap="all"/>
          </a:pPr>
          <a:r>
            <a:rPr lang="en-US" sz="1600" dirty="0">
              <a:latin typeface="PT Sans" panose="020B0503020203020204" pitchFamily="34" charset="77"/>
            </a:rPr>
            <a:t>Assign Pro  or con</a:t>
          </a:r>
        </a:p>
      </dgm:t>
    </dgm:pt>
    <dgm:pt modelId="{1C195544-18EE-402D-A5FD-F01A6640028C}" type="parTrans" cxnId="{56F6B3A9-2275-4CF2-9028-6CE01345C2C0}">
      <dgm:prSet/>
      <dgm:spPr/>
      <dgm:t>
        <a:bodyPr/>
        <a:lstStyle/>
        <a:p>
          <a:endParaRPr lang="en-US"/>
        </a:p>
      </dgm:t>
    </dgm:pt>
    <dgm:pt modelId="{DA624C0B-01C2-4C1E-9E08-BE55B4C9B09B}" type="sibTrans" cxnId="{56F6B3A9-2275-4CF2-9028-6CE01345C2C0}">
      <dgm:prSet/>
      <dgm:spPr/>
      <dgm:t>
        <a:bodyPr/>
        <a:lstStyle/>
        <a:p>
          <a:endParaRPr lang="en-US"/>
        </a:p>
      </dgm:t>
    </dgm:pt>
    <dgm:pt modelId="{F870E1D5-D063-4A32-BF6A-6A5B482C90EC}">
      <dgm:prSet/>
      <dgm:spPr/>
      <dgm:t>
        <a:bodyPr/>
        <a:lstStyle/>
        <a:p>
          <a:pPr>
            <a:defRPr cap="all"/>
          </a:pPr>
          <a:r>
            <a:rPr lang="en-US" dirty="0"/>
            <a:t>Students to research their assigned side to develop and present a 2 minute speech presenting their arguments for or against</a:t>
          </a:r>
        </a:p>
      </dgm:t>
    </dgm:pt>
    <dgm:pt modelId="{0A774FAE-4A95-4D3D-93C2-3709FCD20623}" type="parTrans" cxnId="{F196D453-A74D-4788-9681-707D725A06A2}">
      <dgm:prSet/>
      <dgm:spPr/>
      <dgm:t>
        <a:bodyPr/>
        <a:lstStyle/>
        <a:p>
          <a:endParaRPr lang="en-US"/>
        </a:p>
      </dgm:t>
    </dgm:pt>
    <dgm:pt modelId="{B0AA49D0-8A80-4E3A-A86F-C34619BD6EDF}" type="sibTrans" cxnId="{F196D453-A74D-4788-9681-707D725A06A2}">
      <dgm:prSet/>
      <dgm:spPr/>
      <dgm:t>
        <a:bodyPr/>
        <a:lstStyle/>
        <a:p>
          <a:endParaRPr lang="en-US"/>
        </a:p>
      </dgm:t>
    </dgm:pt>
    <dgm:pt modelId="{555443E5-FC15-43D0-B59A-A6E550D2C206}" type="pres">
      <dgm:prSet presAssocID="{3AB8DDE5-6D42-459D-B8EC-AACC6CF508CA}" presName="root" presStyleCnt="0">
        <dgm:presLayoutVars>
          <dgm:dir/>
          <dgm:resizeHandles val="exact"/>
        </dgm:presLayoutVars>
      </dgm:prSet>
      <dgm:spPr/>
    </dgm:pt>
    <dgm:pt modelId="{99E31EF8-A1F7-4F7F-A051-C00ACC538F22}" type="pres">
      <dgm:prSet presAssocID="{E898E873-FD41-42E7-880C-4105B4EC32E0}" presName="compNode" presStyleCnt="0"/>
      <dgm:spPr/>
    </dgm:pt>
    <dgm:pt modelId="{7A1FE788-2960-4DBD-92A2-AB3F0988B51D}" type="pres">
      <dgm:prSet presAssocID="{E898E873-FD41-42E7-880C-4105B4EC32E0}" presName="iconBgRect" presStyleLbl="bgShp" presStyleIdx="0" presStyleCnt="5" custLinFactNeighborX="-569" custLinFactNeighborY="24759"/>
      <dgm:spPr/>
    </dgm:pt>
    <dgm:pt modelId="{B33CFF9D-D474-4B8C-B2AC-933F486ECE01}" type="pres">
      <dgm:prSet presAssocID="{E898E873-FD41-42E7-880C-4105B4EC32E0}" presName="iconRect" presStyleLbl="node1" presStyleIdx="0" presStyleCnt="5" custLinFactNeighborX="-991" custLinFactNeighborY="43096"/>
      <dgm:spPr>
        <a:ln>
          <a:noFill/>
        </a:ln>
      </dgm:spPr>
    </dgm:pt>
    <dgm:pt modelId="{F6B2A8C3-3B4A-4B16-A55E-5A32C5D52BB8}" type="pres">
      <dgm:prSet presAssocID="{E898E873-FD41-42E7-880C-4105B4EC32E0}" presName="spaceRect" presStyleCnt="0"/>
      <dgm:spPr/>
    </dgm:pt>
    <dgm:pt modelId="{D2B9C695-4C97-48C0-BD19-2D85C8A96777}" type="pres">
      <dgm:prSet presAssocID="{E898E873-FD41-42E7-880C-4105B4EC32E0}" presName="textRect" presStyleLbl="revTx" presStyleIdx="0" presStyleCnt="5">
        <dgm:presLayoutVars>
          <dgm:chMax val="1"/>
          <dgm:chPref val="1"/>
        </dgm:presLayoutVars>
      </dgm:prSet>
      <dgm:spPr/>
    </dgm:pt>
    <dgm:pt modelId="{F62D3D9B-FD20-482A-99E7-37C66555956F}" type="pres">
      <dgm:prSet presAssocID="{DDFBF2B0-EC5B-4D88-9D09-4ED407525134}" presName="sibTrans" presStyleCnt="0"/>
      <dgm:spPr/>
    </dgm:pt>
    <dgm:pt modelId="{08D70E0E-34B6-4BF9-A817-83DCE5F60CB4}" type="pres">
      <dgm:prSet presAssocID="{ADB7218B-33CD-427E-9908-8E2A426C17D4}" presName="compNode" presStyleCnt="0"/>
      <dgm:spPr/>
    </dgm:pt>
    <dgm:pt modelId="{FEEE0F19-65CD-4E02-A2C5-EFAAE838FD4D}" type="pres">
      <dgm:prSet presAssocID="{ADB7218B-33CD-427E-9908-8E2A426C17D4}" presName="iconBgRect" presStyleLbl="bgShp" presStyleIdx="1" presStyleCnt="5" custLinFactNeighborX="2251" custLinFactNeighborY="23048"/>
      <dgm:spPr/>
    </dgm:pt>
    <dgm:pt modelId="{6A1BFA46-82F4-4F85-8E1F-BFFA5CD60CCA}" type="pres">
      <dgm:prSet presAssocID="{ADB7218B-33CD-427E-9908-8E2A426C17D4}" presName="iconRect" presStyleLbl="node1" presStyleIdx="1" presStyleCnt="5" custLinFactNeighborX="5884" custLinFactNeighborY="4508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5EE16760-B83B-4069-9733-5FC9911B7A89}" type="pres">
      <dgm:prSet presAssocID="{ADB7218B-33CD-427E-9908-8E2A426C17D4}" presName="spaceRect" presStyleCnt="0"/>
      <dgm:spPr/>
    </dgm:pt>
    <dgm:pt modelId="{BFB3AE1B-E170-4430-8A8E-082B5A15CF45}" type="pres">
      <dgm:prSet presAssocID="{ADB7218B-33CD-427E-9908-8E2A426C17D4}" presName="textRect" presStyleLbl="revTx" presStyleIdx="1" presStyleCnt="5">
        <dgm:presLayoutVars>
          <dgm:chMax val="1"/>
          <dgm:chPref val="1"/>
        </dgm:presLayoutVars>
      </dgm:prSet>
      <dgm:spPr/>
    </dgm:pt>
    <dgm:pt modelId="{4D46E42C-C69B-482A-9BD8-2B5F71FFC98A}" type="pres">
      <dgm:prSet presAssocID="{3A1A79E2-0255-4FEC-8F04-6DA6B04B6CDD}" presName="sibTrans" presStyleCnt="0"/>
      <dgm:spPr/>
    </dgm:pt>
    <dgm:pt modelId="{AF9F8063-AAB6-4538-A900-F51E1B9C1ED4}" type="pres">
      <dgm:prSet presAssocID="{A8AF06B9-D17F-421C-BCD3-DD884746FF4B}" presName="compNode" presStyleCnt="0"/>
      <dgm:spPr/>
    </dgm:pt>
    <dgm:pt modelId="{0B3A7713-25DA-4696-A271-37D862B51F16}" type="pres">
      <dgm:prSet presAssocID="{A8AF06B9-D17F-421C-BCD3-DD884746FF4B}" presName="iconBgRect" presStyleLbl="bgShp" presStyleIdx="2" presStyleCnt="5" custLinFactNeighborX="-3376" custLinFactNeighborY="23048"/>
      <dgm:spPr/>
    </dgm:pt>
    <dgm:pt modelId="{DFB68A28-D14C-410E-8CF8-8A2E57D1BBBC}" type="pres">
      <dgm:prSet presAssocID="{A8AF06B9-D17F-421C-BCD3-DD884746FF4B}" presName="iconRect" presStyleLbl="node1" presStyleIdx="2" presStyleCnt="5" custLinFactNeighborX="1962" custLinFactNeighborY="40170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8F6E2DC1-EC13-4B7A-916D-20EBA34274D9}" type="pres">
      <dgm:prSet presAssocID="{A8AF06B9-D17F-421C-BCD3-DD884746FF4B}" presName="spaceRect" presStyleCnt="0"/>
      <dgm:spPr/>
    </dgm:pt>
    <dgm:pt modelId="{D2411C61-B98F-431C-AA5E-8246A492C9F3}" type="pres">
      <dgm:prSet presAssocID="{A8AF06B9-D17F-421C-BCD3-DD884746FF4B}" presName="textRect" presStyleLbl="revTx" presStyleIdx="2" presStyleCnt="5">
        <dgm:presLayoutVars>
          <dgm:chMax val="1"/>
          <dgm:chPref val="1"/>
        </dgm:presLayoutVars>
      </dgm:prSet>
      <dgm:spPr/>
    </dgm:pt>
    <dgm:pt modelId="{B1E0A9C9-F907-458E-AC2F-985986F248F4}" type="pres">
      <dgm:prSet presAssocID="{99090955-3CAB-43F9-9F32-761EDBEDEE87}" presName="sibTrans" presStyleCnt="0"/>
      <dgm:spPr/>
    </dgm:pt>
    <dgm:pt modelId="{6F39A4B4-3730-4558-B07F-C6E12E869C23}" type="pres">
      <dgm:prSet presAssocID="{1D93C7F2-EFB8-4EC1-8955-2BAF8467ED73}" presName="compNode" presStyleCnt="0"/>
      <dgm:spPr/>
    </dgm:pt>
    <dgm:pt modelId="{B12F07BA-15AF-4662-B752-0902B54195C3}" type="pres">
      <dgm:prSet presAssocID="{1D93C7F2-EFB8-4EC1-8955-2BAF8467ED73}" presName="iconBgRect" presStyleLbl="bgShp" presStyleIdx="3" presStyleCnt="5" custLinFactNeighborX="11374" custLinFactNeighborY="-38263"/>
      <dgm:spPr/>
    </dgm:pt>
    <dgm:pt modelId="{D5FB8495-10D3-4400-A5D5-7B70C714F926}" type="pres">
      <dgm:prSet presAssocID="{1D93C7F2-EFB8-4EC1-8955-2BAF8467ED73}" presName="iconRect" presStyleLbl="node1" presStyleIdx="3" presStyleCnt="5" custLinFactNeighborX="5884" custLinFactNeighborY="-66687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71AE704-0E0D-4BC8-B921-6596DED7E207}" type="pres">
      <dgm:prSet presAssocID="{1D93C7F2-EFB8-4EC1-8955-2BAF8467ED73}" presName="spaceRect" presStyleCnt="0"/>
      <dgm:spPr/>
    </dgm:pt>
    <dgm:pt modelId="{7734A2A8-DE4F-4FCE-996E-9934DE94D2F7}" type="pres">
      <dgm:prSet presAssocID="{1D93C7F2-EFB8-4EC1-8955-2BAF8467ED73}" presName="textRect" presStyleLbl="revTx" presStyleIdx="3" presStyleCnt="5" custLinFactNeighborX="6938" custLinFactNeighborY="-36517">
        <dgm:presLayoutVars>
          <dgm:chMax val="1"/>
          <dgm:chPref val="1"/>
        </dgm:presLayoutVars>
      </dgm:prSet>
      <dgm:spPr/>
    </dgm:pt>
    <dgm:pt modelId="{127433A2-1DBA-4332-B839-4C5357848667}" type="pres">
      <dgm:prSet presAssocID="{DA624C0B-01C2-4C1E-9E08-BE55B4C9B09B}" presName="sibTrans" presStyleCnt="0"/>
      <dgm:spPr/>
    </dgm:pt>
    <dgm:pt modelId="{5FBBF92F-4542-4FBF-A7CF-85A0D7D733E7}" type="pres">
      <dgm:prSet presAssocID="{F870E1D5-D063-4A32-BF6A-6A5B482C90EC}" presName="compNode" presStyleCnt="0"/>
      <dgm:spPr/>
    </dgm:pt>
    <dgm:pt modelId="{D97B00B8-95CA-492D-B37B-440821B602A5}" type="pres">
      <dgm:prSet presAssocID="{F870E1D5-D063-4A32-BF6A-6A5B482C90EC}" presName="iconBgRect" presStyleLbl="bgShp" presStyleIdx="4" presStyleCnt="5" custLinFactNeighborX="-1125" custLinFactNeighborY="-34887"/>
      <dgm:spPr/>
    </dgm:pt>
    <dgm:pt modelId="{C54A1A23-B79C-471C-899F-080D030A59AB}" type="pres">
      <dgm:prSet presAssocID="{F870E1D5-D063-4A32-BF6A-6A5B482C90EC}" presName="iconRect" presStyleLbl="node1" presStyleIdx="4" presStyleCnt="5" custLinFactNeighborX="-5884" custLinFactNeighborY="-49035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195BA3BA-2E84-499F-B65A-EEC2011DAE02}" type="pres">
      <dgm:prSet presAssocID="{F870E1D5-D063-4A32-BF6A-6A5B482C90EC}" presName="spaceRect" presStyleCnt="0"/>
      <dgm:spPr/>
    </dgm:pt>
    <dgm:pt modelId="{BCB9043F-410E-4E28-BABC-7C6D129118F7}" type="pres">
      <dgm:prSet presAssocID="{F870E1D5-D063-4A32-BF6A-6A5B482C90EC}" presName="textRect" presStyleLbl="revTx" presStyleIdx="4" presStyleCnt="5" custScaleX="232070" custLinFactNeighborX="1373" custLinFactNeighborY="-63906">
        <dgm:presLayoutVars>
          <dgm:chMax val="1"/>
          <dgm:chPref val="1"/>
        </dgm:presLayoutVars>
      </dgm:prSet>
      <dgm:spPr/>
    </dgm:pt>
  </dgm:ptLst>
  <dgm:cxnLst>
    <dgm:cxn modelId="{2576730F-0FD6-4044-A55C-61F07576BF7B}" type="presOf" srcId="{F870E1D5-D063-4A32-BF6A-6A5B482C90EC}" destId="{BCB9043F-410E-4E28-BABC-7C6D129118F7}" srcOrd="0" destOrd="0" presId="urn:microsoft.com/office/officeart/2018/5/layout/IconCircleLabelList"/>
    <dgm:cxn modelId="{4702DE22-EC6A-4926-93EA-FB6597F75248}" srcId="{3AB8DDE5-6D42-459D-B8EC-AACC6CF508CA}" destId="{ADB7218B-33CD-427E-9908-8E2A426C17D4}" srcOrd="1" destOrd="0" parTransId="{87C6F426-4183-4DBD-8F7A-0C9A7DDBE7AB}" sibTransId="{3A1A79E2-0255-4FEC-8F04-6DA6B04B6CDD}"/>
    <dgm:cxn modelId="{7E61D341-7F2C-406E-83E5-D157FA63E219}" type="presOf" srcId="{E898E873-FD41-42E7-880C-4105B4EC32E0}" destId="{D2B9C695-4C97-48C0-BD19-2D85C8A96777}" srcOrd="0" destOrd="0" presId="urn:microsoft.com/office/officeart/2018/5/layout/IconCircleLabelList"/>
    <dgm:cxn modelId="{9F46C644-514A-4DF2-BE24-C0E77A3B4354}" type="presOf" srcId="{3AB8DDE5-6D42-459D-B8EC-AACC6CF508CA}" destId="{555443E5-FC15-43D0-B59A-A6E550D2C206}" srcOrd="0" destOrd="0" presId="urn:microsoft.com/office/officeart/2018/5/layout/IconCircleLabelList"/>
    <dgm:cxn modelId="{14667546-B400-400B-B292-72689BCB1B2A}" srcId="{3AB8DDE5-6D42-459D-B8EC-AACC6CF508CA}" destId="{A8AF06B9-D17F-421C-BCD3-DD884746FF4B}" srcOrd="2" destOrd="0" parTransId="{90874003-B78C-4C66-920A-DB482F1B208A}" sibTransId="{99090955-3CAB-43F9-9F32-761EDBEDEE87}"/>
    <dgm:cxn modelId="{F3BDB34E-2664-434E-A26B-75F2F2EF2495}" type="presOf" srcId="{ADB7218B-33CD-427E-9908-8E2A426C17D4}" destId="{BFB3AE1B-E170-4430-8A8E-082B5A15CF45}" srcOrd="0" destOrd="0" presId="urn:microsoft.com/office/officeart/2018/5/layout/IconCircleLabelList"/>
    <dgm:cxn modelId="{F196D453-A74D-4788-9681-707D725A06A2}" srcId="{3AB8DDE5-6D42-459D-B8EC-AACC6CF508CA}" destId="{F870E1D5-D063-4A32-BF6A-6A5B482C90EC}" srcOrd="4" destOrd="0" parTransId="{0A774FAE-4A95-4D3D-93C2-3709FCD20623}" sibTransId="{B0AA49D0-8A80-4E3A-A86F-C34619BD6EDF}"/>
    <dgm:cxn modelId="{87B4F96B-93AE-4B54-A533-C8D225B75CE5}" type="presOf" srcId="{A8AF06B9-D17F-421C-BCD3-DD884746FF4B}" destId="{D2411C61-B98F-431C-AA5E-8246A492C9F3}" srcOrd="0" destOrd="0" presId="urn:microsoft.com/office/officeart/2018/5/layout/IconCircleLabelList"/>
    <dgm:cxn modelId="{56F6B3A9-2275-4CF2-9028-6CE01345C2C0}" srcId="{3AB8DDE5-6D42-459D-B8EC-AACC6CF508CA}" destId="{1D93C7F2-EFB8-4EC1-8955-2BAF8467ED73}" srcOrd="3" destOrd="0" parTransId="{1C195544-18EE-402D-A5FD-F01A6640028C}" sibTransId="{DA624C0B-01C2-4C1E-9E08-BE55B4C9B09B}"/>
    <dgm:cxn modelId="{AD78BFD9-2A43-4913-BF20-7A8EF8E32138}" srcId="{3AB8DDE5-6D42-459D-B8EC-AACC6CF508CA}" destId="{E898E873-FD41-42E7-880C-4105B4EC32E0}" srcOrd="0" destOrd="0" parTransId="{A9D15D89-97BD-4E86-8D49-AB5262829FB6}" sibTransId="{DDFBF2B0-EC5B-4D88-9D09-4ED407525134}"/>
    <dgm:cxn modelId="{C20D1BE3-C014-415B-B22A-17EF7A46CA8E}" type="presOf" srcId="{1D93C7F2-EFB8-4EC1-8955-2BAF8467ED73}" destId="{7734A2A8-DE4F-4FCE-996E-9934DE94D2F7}" srcOrd="0" destOrd="0" presId="urn:microsoft.com/office/officeart/2018/5/layout/IconCircleLabelList"/>
    <dgm:cxn modelId="{E92B6F6F-047C-4C8C-B5CF-15411FFEDBC4}" type="presParOf" srcId="{555443E5-FC15-43D0-B59A-A6E550D2C206}" destId="{99E31EF8-A1F7-4F7F-A051-C00ACC538F22}" srcOrd="0" destOrd="0" presId="urn:microsoft.com/office/officeart/2018/5/layout/IconCircleLabelList"/>
    <dgm:cxn modelId="{18A48AA7-9FE9-4E04-8709-AF7F4406C6C3}" type="presParOf" srcId="{99E31EF8-A1F7-4F7F-A051-C00ACC538F22}" destId="{7A1FE788-2960-4DBD-92A2-AB3F0988B51D}" srcOrd="0" destOrd="0" presId="urn:microsoft.com/office/officeart/2018/5/layout/IconCircleLabelList"/>
    <dgm:cxn modelId="{5FC0D047-A037-4A5A-92E7-063F97C986D6}" type="presParOf" srcId="{99E31EF8-A1F7-4F7F-A051-C00ACC538F22}" destId="{B33CFF9D-D474-4B8C-B2AC-933F486ECE01}" srcOrd="1" destOrd="0" presId="urn:microsoft.com/office/officeart/2018/5/layout/IconCircleLabelList"/>
    <dgm:cxn modelId="{B1BF2260-CBE0-46B4-9B2E-DAD27C88EBE5}" type="presParOf" srcId="{99E31EF8-A1F7-4F7F-A051-C00ACC538F22}" destId="{F6B2A8C3-3B4A-4B16-A55E-5A32C5D52BB8}" srcOrd="2" destOrd="0" presId="urn:microsoft.com/office/officeart/2018/5/layout/IconCircleLabelList"/>
    <dgm:cxn modelId="{44CB50D4-44AC-4783-82F3-9E9F5DA431D7}" type="presParOf" srcId="{99E31EF8-A1F7-4F7F-A051-C00ACC538F22}" destId="{D2B9C695-4C97-48C0-BD19-2D85C8A96777}" srcOrd="3" destOrd="0" presId="urn:microsoft.com/office/officeart/2018/5/layout/IconCircleLabelList"/>
    <dgm:cxn modelId="{40D0E84F-419D-48D0-A66D-85F4B73F428F}" type="presParOf" srcId="{555443E5-FC15-43D0-B59A-A6E550D2C206}" destId="{F62D3D9B-FD20-482A-99E7-37C66555956F}" srcOrd="1" destOrd="0" presId="urn:microsoft.com/office/officeart/2018/5/layout/IconCircleLabelList"/>
    <dgm:cxn modelId="{0C50BFAE-9AD9-423C-A8A3-A8B83F96753D}" type="presParOf" srcId="{555443E5-FC15-43D0-B59A-A6E550D2C206}" destId="{08D70E0E-34B6-4BF9-A817-83DCE5F60CB4}" srcOrd="2" destOrd="0" presId="urn:microsoft.com/office/officeart/2018/5/layout/IconCircleLabelList"/>
    <dgm:cxn modelId="{48F5DF3E-53E6-4912-B7ED-B7588C8C7532}" type="presParOf" srcId="{08D70E0E-34B6-4BF9-A817-83DCE5F60CB4}" destId="{FEEE0F19-65CD-4E02-A2C5-EFAAE838FD4D}" srcOrd="0" destOrd="0" presId="urn:microsoft.com/office/officeart/2018/5/layout/IconCircleLabelList"/>
    <dgm:cxn modelId="{917895E3-E762-4C30-8430-2588FF9984D6}" type="presParOf" srcId="{08D70E0E-34B6-4BF9-A817-83DCE5F60CB4}" destId="{6A1BFA46-82F4-4F85-8E1F-BFFA5CD60CCA}" srcOrd="1" destOrd="0" presId="urn:microsoft.com/office/officeart/2018/5/layout/IconCircleLabelList"/>
    <dgm:cxn modelId="{93B104CC-DD5E-4BBD-98E9-A899BB31FC27}" type="presParOf" srcId="{08D70E0E-34B6-4BF9-A817-83DCE5F60CB4}" destId="{5EE16760-B83B-4069-9733-5FC9911B7A89}" srcOrd="2" destOrd="0" presId="urn:microsoft.com/office/officeart/2018/5/layout/IconCircleLabelList"/>
    <dgm:cxn modelId="{A2E80069-8E3C-41BA-86A6-C779800D4F66}" type="presParOf" srcId="{08D70E0E-34B6-4BF9-A817-83DCE5F60CB4}" destId="{BFB3AE1B-E170-4430-8A8E-082B5A15CF45}" srcOrd="3" destOrd="0" presId="urn:microsoft.com/office/officeart/2018/5/layout/IconCircleLabelList"/>
    <dgm:cxn modelId="{E2FA2646-F38A-435B-B249-04543B8A9A01}" type="presParOf" srcId="{555443E5-FC15-43D0-B59A-A6E550D2C206}" destId="{4D46E42C-C69B-482A-9BD8-2B5F71FFC98A}" srcOrd="3" destOrd="0" presId="urn:microsoft.com/office/officeart/2018/5/layout/IconCircleLabelList"/>
    <dgm:cxn modelId="{08E1808C-9464-473F-9124-7CD5351831C0}" type="presParOf" srcId="{555443E5-FC15-43D0-B59A-A6E550D2C206}" destId="{AF9F8063-AAB6-4538-A900-F51E1B9C1ED4}" srcOrd="4" destOrd="0" presId="urn:microsoft.com/office/officeart/2018/5/layout/IconCircleLabelList"/>
    <dgm:cxn modelId="{C01FB76B-4AE8-47F9-ABD8-D6C92EFB2FAD}" type="presParOf" srcId="{AF9F8063-AAB6-4538-A900-F51E1B9C1ED4}" destId="{0B3A7713-25DA-4696-A271-37D862B51F16}" srcOrd="0" destOrd="0" presId="urn:microsoft.com/office/officeart/2018/5/layout/IconCircleLabelList"/>
    <dgm:cxn modelId="{4315CD64-497C-4647-B1EB-94A7C2C0406E}" type="presParOf" srcId="{AF9F8063-AAB6-4538-A900-F51E1B9C1ED4}" destId="{DFB68A28-D14C-410E-8CF8-8A2E57D1BBBC}" srcOrd="1" destOrd="0" presId="urn:microsoft.com/office/officeart/2018/5/layout/IconCircleLabelList"/>
    <dgm:cxn modelId="{B4D641CF-6F20-4D4A-AAF5-B38A06846D7A}" type="presParOf" srcId="{AF9F8063-AAB6-4538-A900-F51E1B9C1ED4}" destId="{8F6E2DC1-EC13-4B7A-916D-20EBA34274D9}" srcOrd="2" destOrd="0" presId="urn:microsoft.com/office/officeart/2018/5/layout/IconCircleLabelList"/>
    <dgm:cxn modelId="{98D54B7B-9F74-486B-BF8B-55688601D82C}" type="presParOf" srcId="{AF9F8063-AAB6-4538-A900-F51E1B9C1ED4}" destId="{D2411C61-B98F-431C-AA5E-8246A492C9F3}" srcOrd="3" destOrd="0" presId="urn:microsoft.com/office/officeart/2018/5/layout/IconCircleLabelList"/>
    <dgm:cxn modelId="{9FC87EBA-834F-4D47-BA6E-4A0B0DDB7A30}" type="presParOf" srcId="{555443E5-FC15-43D0-B59A-A6E550D2C206}" destId="{B1E0A9C9-F907-458E-AC2F-985986F248F4}" srcOrd="5" destOrd="0" presId="urn:microsoft.com/office/officeart/2018/5/layout/IconCircleLabelList"/>
    <dgm:cxn modelId="{6888E06B-608C-4842-8A23-C2E775C2F376}" type="presParOf" srcId="{555443E5-FC15-43D0-B59A-A6E550D2C206}" destId="{6F39A4B4-3730-4558-B07F-C6E12E869C23}" srcOrd="6" destOrd="0" presId="urn:microsoft.com/office/officeart/2018/5/layout/IconCircleLabelList"/>
    <dgm:cxn modelId="{0DCDD9DD-BB41-4F75-8154-B955A5D374C5}" type="presParOf" srcId="{6F39A4B4-3730-4558-B07F-C6E12E869C23}" destId="{B12F07BA-15AF-4662-B752-0902B54195C3}" srcOrd="0" destOrd="0" presId="urn:microsoft.com/office/officeart/2018/5/layout/IconCircleLabelList"/>
    <dgm:cxn modelId="{12424438-BF9B-4646-B3CB-1B3A045199F0}" type="presParOf" srcId="{6F39A4B4-3730-4558-B07F-C6E12E869C23}" destId="{D5FB8495-10D3-4400-A5D5-7B70C714F926}" srcOrd="1" destOrd="0" presId="urn:microsoft.com/office/officeart/2018/5/layout/IconCircleLabelList"/>
    <dgm:cxn modelId="{17DD9626-0351-4571-B8F6-0927BF8F9743}" type="presParOf" srcId="{6F39A4B4-3730-4558-B07F-C6E12E869C23}" destId="{B71AE704-0E0D-4BC8-B921-6596DED7E207}" srcOrd="2" destOrd="0" presId="urn:microsoft.com/office/officeart/2018/5/layout/IconCircleLabelList"/>
    <dgm:cxn modelId="{1D5D673D-5761-4E9B-8F52-05C3E909C50D}" type="presParOf" srcId="{6F39A4B4-3730-4558-B07F-C6E12E869C23}" destId="{7734A2A8-DE4F-4FCE-996E-9934DE94D2F7}" srcOrd="3" destOrd="0" presId="urn:microsoft.com/office/officeart/2018/5/layout/IconCircleLabelList"/>
    <dgm:cxn modelId="{F1F0E6AE-C8D4-4F22-B2FA-7FB20BADA1AF}" type="presParOf" srcId="{555443E5-FC15-43D0-B59A-A6E550D2C206}" destId="{127433A2-1DBA-4332-B839-4C5357848667}" srcOrd="7" destOrd="0" presId="urn:microsoft.com/office/officeart/2018/5/layout/IconCircleLabelList"/>
    <dgm:cxn modelId="{9BBFCBEB-559D-42EB-8CAF-7C02A507E17E}" type="presParOf" srcId="{555443E5-FC15-43D0-B59A-A6E550D2C206}" destId="{5FBBF92F-4542-4FBF-A7CF-85A0D7D733E7}" srcOrd="8" destOrd="0" presId="urn:microsoft.com/office/officeart/2018/5/layout/IconCircleLabelList"/>
    <dgm:cxn modelId="{43FD8375-6B27-4136-B639-F56778E2C9B2}" type="presParOf" srcId="{5FBBF92F-4542-4FBF-A7CF-85A0D7D733E7}" destId="{D97B00B8-95CA-492D-B37B-440821B602A5}" srcOrd="0" destOrd="0" presId="urn:microsoft.com/office/officeart/2018/5/layout/IconCircleLabelList"/>
    <dgm:cxn modelId="{074F26EF-5F0E-44B7-858B-A30A6D13887F}" type="presParOf" srcId="{5FBBF92F-4542-4FBF-A7CF-85A0D7D733E7}" destId="{C54A1A23-B79C-471C-899F-080D030A59AB}" srcOrd="1" destOrd="0" presId="urn:microsoft.com/office/officeart/2018/5/layout/IconCircleLabelList"/>
    <dgm:cxn modelId="{68ABC3B9-FAC9-4AD1-85E7-51BB3EEB2862}" type="presParOf" srcId="{5FBBF92F-4542-4FBF-A7CF-85A0D7D733E7}" destId="{195BA3BA-2E84-499F-B65A-EEC2011DAE02}" srcOrd="2" destOrd="0" presId="urn:microsoft.com/office/officeart/2018/5/layout/IconCircleLabelList"/>
    <dgm:cxn modelId="{CDF205F7-A0BE-4C42-B83C-84B849E3673F}" type="presParOf" srcId="{5FBBF92F-4542-4FBF-A7CF-85A0D7D733E7}" destId="{BCB9043F-410E-4E28-BABC-7C6D129118F7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195A4F4-93EE-4ECD-BA8F-0D4F84FF34E7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DAC4E7D-9B91-42F4-ADA2-F74FB7024F14}">
      <dgm:prSet/>
      <dgm:spPr/>
      <dgm:t>
        <a:bodyPr/>
        <a:lstStyle/>
        <a:p>
          <a:r>
            <a:rPr lang="en-US"/>
            <a:t>Public Health </a:t>
          </a:r>
        </a:p>
      </dgm:t>
    </dgm:pt>
    <dgm:pt modelId="{BCB6DB85-5A01-4A73-9C68-01304364A89C}" type="parTrans" cxnId="{EE9DEF5B-490D-4451-AF8F-F1DD10E87150}">
      <dgm:prSet/>
      <dgm:spPr/>
      <dgm:t>
        <a:bodyPr/>
        <a:lstStyle/>
        <a:p>
          <a:endParaRPr lang="en-US"/>
        </a:p>
      </dgm:t>
    </dgm:pt>
    <dgm:pt modelId="{BB42C000-A860-4593-8F55-CC5EA9ACBBBC}" type="sibTrans" cxnId="{EE9DEF5B-490D-4451-AF8F-F1DD10E87150}">
      <dgm:prSet/>
      <dgm:spPr/>
      <dgm:t>
        <a:bodyPr/>
        <a:lstStyle/>
        <a:p>
          <a:endParaRPr lang="en-US"/>
        </a:p>
      </dgm:t>
    </dgm:pt>
    <dgm:pt modelId="{511C5BF0-7397-400E-9D84-1DB76DA483F9}">
      <dgm:prSet/>
      <dgm:spPr/>
      <dgm:t>
        <a:bodyPr/>
        <a:lstStyle/>
        <a:p>
          <a:r>
            <a:rPr lang="en-US" i="1" dirty="0"/>
            <a:t>Good Oral Health = Good Overall Health</a:t>
          </a:r>
          <a:endParaRPr lang="en-US" dirty="0"/>
        </a:p>
      </dgm:t>
    </dgm:pt>
    <dgm:pt modelId="{7466787F-D588-4EDA-9475-6A62C8635785}" type="parTrans" cxnId="{041B88B1-43F7-4C3D-BE74-A525B45C82A9}">
      <dgm:prSet/>
      <dgm:spPr/>
      <dgm:t>
        <a:bodyPr/>
        <a:lstStyle/>
        <a:p>
          <a:endParaRPr lang="en-US"/>
        </a:p>
      </dgm:t>
    </dgm:pt>
    <dgm:pt modelId="{4F43307A-E297-4F92-BFD7-FD6DCED9FF3E}" type="sibTrans" cxnId="{041B88B1-43F7-4C3D-BE74-A525B45C82A9}">
      <dgm:prSet/>
      <dgm:spPr/>
      <dgm:t>
        <a:bodyPr/>
        <a:lstStyle/>
        <a:p>
          <a:endParaRPr lang="en-US"/>
        </a:p>
      </dgm:t>
    </dgm:pt>
    <dgm:pt modelId="{9498BEC7-A01A-445C-B48D-D3B12955FB0C}">
      <dgm:prSet/>
      <dgm:spPr/>
      <dgm:t>
        <a:bodyPr/>
        <a:lstStyle/>
        <a:p>
          <a:r>
            <a:rPr lang="en-US"/>
            <a:t>Divide class into teams.</a:t>
          </a:r>
        </a:p>
      </dgm:t>
    </dgm:pt>
    <dgm:pt modelId="{2420CF0D-885B-41A5-9B0E-A412E6DE4FD2}" type="parTrans" cxnId="{162BD06B-7426-421C-AE58-9D1B66437D6A}">
      <dgm:prSet/>
      <dgm:spPr/>
      <dgm:t>
        <a:bodyPr/>
        <a:lstStyle/>
        <a:p>
          <a:endParaRPr lang="en-US"/>
        </a:p>
      </dgm:t>
    </dgm:pt>
    <dgm:pt modelId="{195BD51C-0861-4873-A4E2-92A9D21FCB19}" type="sibTrans" cxnId="{162BD06B-7426-421C-AE58-9D1B66437D6A}">
      <dgm:prSet/>
      <dgm:spPr/>
      <dgm:t>
        <a:bodyPr/>
        <a:lstStyle/>
        <a:p>
          <a:endParaRPr lang="en-US"/>
        </a:p>
      </dgm:t>
    </dgm:pt>
    <dgm:pt modelId="{8B2AD8B8-C2B2-44CD-8F31-284CC55F488C}">
      <dgm:prSet/>
      <dgm:spPr/>
      <dgm:t>
        <a:bodyPr/>
        <a:lstStyle/>
        <a:p>
          <a:r>
            <a:rPr lang="en-US"/>
            <a:t>Using the guidelines and rubrics, students develop a presentation.</a:t>
          </a:r>
        </a:p>
      </dgm:t>
    </dgm:pt>
    <dgm:pt modelId="{B77DC83D-7A3B-41BA-A723-FEA0CAA2E138}" type="parTrans" cxnId="{8FFC4E6D-3C16-471E-A097-BC889D8C2FB1}">
      <dgm:prSet/>
      <dgm:spPr/>
      <dgm:t>
        <a:bodyPr/>
        <a:lstStyle/>
        <a:p>
          <a:endParaRPr lang="en-US"/>
        </a:p>
      </dgm:t>
    </dgm:pt>
    <dgm:pt modelId="{81AB796F-3120-44D6-9913-C828B3250C27}" type="sibTrans" cxnId="{8FFC4E6D-3C16-471E-A097-BC889D8C2FB1}">
      <dgm:prSet/>
      <dgm:spPr/>
      <dgm:t>
        <a:bodyPr/>
        <a:lstStyle/>
        <a:p>
          <a:endParaRPr lang="en-US"/>
        </a:p>
      </dgm:t>
    </dgm:pt>
    <dgm:pt modelId="{1149EE29-C4B4-5F4E-B2C6-1E56C7F1FE01}" type="pres">
      <dgm:prSet presAssocID="{B195A4F4-93EE-4ECD-BA8F-0D4F84FF34E7}" presName="outerComposite" presStyleCnt="0">
        <dgm:presLayoutVars>
          <dgm:chMax val="5"/>
          <dgm:dir/>
          <dgm:resizeHandles val="exact"/>
        </dgm:presLayoutVars>
      </dgm:prSet>
      <dgm:spPr/>
    </dgm:pt>
    <dgm:pt modelId="{DFA1707F-3E85-0B43-84E5-6C277B3072F5}" type="pres">
      <dgm:prSet presAssocID="{B195A4F4-93EE-4ECD-BA8F-0D4F84FF34E7}" presName="dummyMaxCanvas" presStyleCnt="0">
        <dgm:presLayoutVars/>
      </dgm:prSet>
      <dgm:spPr/>
    </dgm:pt>
    <dgm:pt modelId="{01C6C3FC-5C7E-CF4B-945A-A18E127B6DE5}" type="pres">
      <dgm:prSet presAssocID="{B195A4F4-93EE-4ECD-BA8F-0D4F84FF34E7}" presName="FourNodes_1" presStyleLbl="node1" presStyleIdx="0" presStyleCnt="4" custLinFactNeighborX="2252" custLinFactNeighborY="-10101">
        <dgm:presLayoutVars>
          <dgm:bulletEnabled val="1"/>
        </dgm:presLayoutVars>
      </dgm:prSet>
      <dgm:spPr/>
    </dgm:pt>
    <dgm:pt modelId="{2F4CB25D-DBAA-BC4F-8F14-1F96C17B26DE}" type="pres">
      <dgm:prSet presAssocID="{B195A4F4-93EE-4ECD-BA8F-0D4F84FF34E7}" presName="FourNodes_2" presStyleLbl="node1" presStyleIdx="1" presStyleCnt="4">
        <dgm:presLayoutVars>
          <dgm:bulletEnabled val="1"/>
        </dgm:presLayoutVars>
      </dgm:prSet>
      <dgm:spPr/>
    </dgm:pt>
    <dgm:pt modelId="{6B525083-22BE-E841-837B-D9DD4FED7FE6}" type="pres">
      <dgm:prSet presAssocID="{B195A4F4-93EE-4ECD-BA8F-0D4F84FF34E7}" presName="FourNodes_3" presStyleLbl="node1" presStyleIdx="2" presStyleCnt="4">
        <dgm:presLayoutVars>
          <dgm:bulletEnabled val="1"/>
        </dgm:presLayoutVars>
      </dgm:prSet>
      <dgm:spPr/>
    </dgm:pt>
    <dgm:pt modelId="{A2EF4204-6F57-9342-8AF2-C2618F476F79}" type="pres">
      <dgm:prSet presAssocID="{B195A4F4-93EE-4ECD-BA8F-0D4F84FF34E7}" presName="FourNodes_4" presStyleLbl="node1" presStyleIdx="3" presStyleCnt="4">
        <dgm:presLayoutVars>
          <dgm:bulletEnabled val="1"/>
        </dgm:presLayoutVars>
      </dgm:prSet>
      <dgm:spPr/>
    </dgm:pt>
    <dgm:pt modelId="{54B99A44-C6EA-B042-9C46-C0D564401AD6}" type="pres">
      <dgm:prSet presAssocID="{B195A4F4-93EE-4ECD-BA8F-0D4F84FF34E7}" presName="FourConn_1-2" presStyleLbl="fgAccFollowNode1" presStyleIdx="0" presStyleCnt="3">
        <dgm:presLayoutVars>
          <dgm:bulletEnabled val="1"/>
        </dgm:presLayoutVars>
      </dgm:prSet>
      <dgm:spPr/>
    </dgm:pt>
    <dgm:pt modelId="{E807C14A-3207-C245-8BCE-3230F3112852}" type="pres">
      <dgm:prSet presAssocID="{B195A4F4-93EE-4ECD-BA8F-0D4F84FF34E7}" presName="FourConn_2-3" presStyleLbl="fgAccFollowNode1" presStyleIdx="1" presStyleCnt="3">
        <dgm:presLayoutVars>
          <dgm:bulletEnabled val="1"/>
        </dgm:presLayoutVars>
      </dgm:prSet>
      <dgm:spPr/>
    </dgm:pt>
    <dgm:pt modelId="{B6B4DB03-6790-064F-895D-896A4173FBE9}" type="pres">
      <dgm:prSet presAssocID="{B195A4F4-93EE-4ECD-BA8F-0D4F84FF34E7}" presName="FourConn_3-4" presStyleLbl="fgAccFollowNode1" presStyleIdx="2" presStyleCnt="3">
        <dgm:presLayoutVars>
          <dgm:bulletEnabled val="1"/>
        </dgm:presLayoutVars>
      </dgm:prSet>
      <dgm:spPr/>
    </dgm:pt>
    <dgm:pt modelId="{02558519-D9F8-9D49-A89F-36A47DA94B73}" type="pres">
      <dgm:prSet presAssocID="{B195A4F4-93EE-4ECD-BA8F-0D4F84FF34E7}" presName="FourNodes_1_text" presStyleLbl="node1" presStyleIdx="3" presStyleCnt="4">
        <dgm:presLayoutVars>
          <dgm:bulletEnabled val="1"/>
        </dgm:presLayoutVars>
      </dgm:prSet>
      <dgm:spPr/>
    </dgm:pt>
    <dgm:pt modelId="{C8465917-0AD6-A544-9A9F-B93A97F4BD93}" type="pres">
      <dgm:prSet presAssocID="{B195A4F4-93EE-4ECD-BA8F-0D4F84FF34E7}" presName="FourNodes_2_text" presStyleLbl="node1" presStyleIdx="3" presStyleCnt="4">
        <dgm:presLayoutVars>
          <dgm:bulletEnabled val="1"/>
        </dgm:presLayoutVars>
      </dgm:prSet>
      <dgm:spPr/>
    </dgm:pt>
    <dgm:pt modelId="{7F9E5C7C-C61A-2A4B-8703-BFE6D2487367}" type="pres">
      <dgm:prSet presAssocID="{B195A4F4-93EE-4ECD-BA8F-0D4F84FF34E7}" presName="FourNodes_3_text" presStyleLbl="node1" presStyleIdx="3" presStyleCnt="4">
        <dgm:presLayoutVars>
          <dgm:bulletEnabled val="1"/>
        </dgm:presLayoutVars>
      </dgm:prSet>
      <dgm:spPr/>
    </dgm:pt>
    <dgm:pt modelId="{513732CB-C5CA-0642-8242-82ECAF1CD5F5}" type="pres">
      <dgm:prSet presAssocID="{B195A4F4-93EE-4ECD-BA8F-0D4F84FF34E7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0B746802-B5F7-924F-8FAF-F218BC79B460}" type="presOf" srcId="{BB42C000-A860-4593-8F55-CC5EA9ACBBBC}" destId="{54B99A44-C6EA-B042-9C46-C0D564401AD6}" srcOrd="0" destOrd="0" presId="urn:microsoft.com/office/officeart/2005/8/layout/vProcess5"/>
    <dgm:cxn modelId="{62A7AB25-71A7-584B-8A4A-9F7E33D695B1}" type="presOf" srcId="{9498BEC7-A01A-445C-B48D-D3B12955FB0C}" destId="{6B525083-22BE-E841-837B-D9DD4FED7FE6}" srcOrd="0" destOrd="0" presId="urn:microsoft.com/office/officeart/2005/8/layout/vProcess5"/>
    <dgm:cxn modelId="{3404C428-76CB-1948-9A88-6D925B1E6C17}" type="presOf" srcId="{195BD51C-0861-4873-A4E2-92A9D21FCB19}" destId="{B6B4DB03-6790-064F-895D-896A4173FBE9}" srcOrd="0" destOrd="0" presId="urn:microsoft.com/office/officeart/2005/8/layout/vProcess5"/>
    <dgm:cxn modelId="{009B414D-A921-C947-B499-A929E5D33B11}" type="presOf" srcId="{511C5BF0-7397-400E-9D84-1DB76DA483F9}" destId="{C8465917-0AD6-A544-9A9F-B93A97F4BD93}" srcOrd="1" destOrd="0" presId="urn:microsoft.com/office/officeart/2005/8/layout/vProcess5"/>
    <dgm:cxn modelId="{17EF8651-3E3B-7148-B00C-ADA4FFD5C6D0}" type="presOf" srcId="{9DAC4E7D-9B91-42F4-ADA2-F74FB7024F14}" destId="{01C6C3FC-5C7E-CF4B-945A-A18E127B6DE5}" srcOrd="0" destOrd="0" presId="urn:microsoft.com/office/officeart/2005/8/layout/vProcess5"/>
    <dgm:cxn modelId="{A9BAAD53-2494-794F-B3B3-37E3DBE14537}" type="presOf" srcId="{511C5BF0-7397-400E-9D84-1DB76DA483F9}" destId="{2F4CB25D-DBAA-BC4F-8F14-1F96C17B26DE}" srcOrd="0" destOrd="0" presId="urn:microsoft.com/office/officeart/2005/8/layout/vProcess5"/>
    <dgm:cxn modelId="{EE9DEF5B-490D-4451-AF8F-F1DD10E87150}" srcId="{B195A4F4-93EE-4ECD-BA8F-0D4F84FF34E7}" destId="{9DAC4E7D-9B91-42F4-ADA2-F74FB7024F14}" srcOrd="0" destOrd="0" parTransId="{BCB6DB85-5A01-4A73-9C68-01304364A89C}" sibTransId="{BB42C000-A860-4593-8F55-CC5EA9ACBBBC}"/>
    <dgm:cxn modelId="{08AEEB61-A604-9A43-98EA-95B3C1A37B46}" type="presOf" srcId="{4F43307A-E297-4F92-BFD7-FD6DCED9FF3E}" destId="{E807C14A-3207-C245-8BCE-3230F3112852}" srcOrd="0" destOrd="0" presId="urn:microsoft.com/office/officeart/2005/8/layout/vProcess5"/>
    <dgm:cxn modelId="{114DCA6A-84FF-1E41-8E59-DD67BD1FE731}" type="presOf" srcId="{9DAC4E7D-9B91-42F4-ADA2-F74FB7024F14}" destId="{02558519-D9F8-9D49-A89F-36A47DA94B73}" srcOrd="1" destOrd="0" presId="urn:microsoft.com/office/officeart/2005/8/layout/vProcess5"/>
    <dgm:cxn modelId="{162BD06B-7426-421C-AE58-9D1B66437D6A}" srcId="{B195A4F4-93EE-4ECD-BA8F-0D4F84FF34E7}" destId="{9498BEC7-A01A-445C-B48D-D3B12955FB0C}" srcOrd="2" destOrd="0" parTransId="{2420CF0D-885B-41A5-9B0E-A412E6DE4FD2}" sibTransId="{195BD51C-0861-4873-A4E2-92A9D21FCB19}"/>
    <dgm:cxn modelId="{8FFC4E6D-3C16-471E-A097-BC889D8C2FB1}" srcId="{B195A4F4-93EE-4ECD-BA8F-0D4F84FF34E7}" destId="{8B2AD8B8-C2B2-44CD-8F31-284CC55F488C}" srcOrd="3" destOrd="0" parTransId="{B77DC83D-7A3B-41BA-A723-FEA0CAA2E138}" sibTransId="{81AB796F-3120-44D6-9913-C828B3250C27}"/>
    <dgm:cxn modelId="{5F6DA9A8-FD7D-AB47-BE5B-BE7D564781D4}" type="presOf" srcId="{8B2AD8B8-C2B2-44CD-8F31-284CC55F488C}" destId="{513732CB-C5CA-0642-8242-82ECAF1CD5F5}" srcOrd="1" destOrd="0" presId="urn:microsoft.com/office/officeart/2005/8/layout/vProcess5"/>
    <dgm:cxn modelId="{041B88B1-43F7-4C3D-BE74-A525B45C82A9}" srcId="{B195A4F4-93EE-4ECD-BA8F-0D4F84FF34E7}" destId="{511C5BF0-7397-400E-9D84-1DB76DA483F9}" srcOrd="1" destOrd="0" parTransId="{7466787F-D588-4EDA-9475-6A62C8635785}" sibTransId="{4F43307A-E297-4F92-BFD7-FD6DCED9FF3E}"/>
    <dgm:cxn modelId="{6F5D23C0-F94C-F647-B0AE-B4803ADA7DAA}" type="presOf" srcId="{B195A4F4-93EE-4ECD-BA8F-0D4F84FF34E7}" destId="{1149EE29-C4B4-5F4E-B2C6-1E56C7F1FE01}" srcOrd="0" destOrd="0" presId="urn:microsoft.com/office/officeart/2005/8/layout/vProcess5"/>
    <dgm:cxn modelId="{9DE8AAC4-06B3-604B-BC16-28219522426F}" type="presOf" srcId="{9498BEC7-A01A-445C-B48D-D3B12955FB0C}" destId="{7F9E5C7C-C61A-2A4B-8703-BFE6D2487367}" srcOrd="1" destOrd="0" presId="urn:microsoft.com/office/officeart/2005/8/layout/vProcess5"/>
    <dgm:cxn modelId="{1F6324D5-CED2-084B-9A1B-5EC0B7FA09F4}" type="presOf" srcId="{8B2AD8B8-C2B2-44CD-8F31-284CC55F488C}" destId="{A2EF4204-6F57-9342-8AF2-C2618F476F79}" srcOrd="0" destOrd="0" presId="urn:microsoft.com/office/officeart/2005/8/layout/vProcess5"/>
    <dgm:cxn modelId="{E976B4C2-6082-D448-BC59-A88454DF78F4}" type="presParOf" srcId="{1149EE29-C4B4-5F4E-B2C6-1E56C7F1FE01}" destId="{DFA1707F-3E85-0B43-84E5-6C277B3072F5}" srcOrd="0" destOrd="0" presId="urn:microsoft.com/office/officeart/2005/8/layout/vProcess5"/>
    <dgm:cxn modelId="{1E19A090-E223-A948-A336-BB852D8749ED}" type="presParOf" srcId="{1149EE29-C4B4-5F4E-B2C6-1E56C7F1FE01}" destId="{01C6C3FC-5C7E-CF4B-945A-A18E127B6DE5}" srcOrd="1" destOrd="0" presId="urn:microsoft.com/office/officeart/2005/8/layout/vProcess5"/>
    <dgm:cxn modelId="{2FD526D6-C1EE-8148-9F26-3AE16CBF8216}" type="presParOf" srcId="{1149EE29-C4B4-5F4E-B2C6-1E56C7F1FE01}" destId="{2F4CB25D-DBAA-BC4F-8F14-1F96C17B26DE}" srcOrd="2" destOrd="0" presId="urn:microsoft.com/office/officeart/2005/8/layout/vProcess5"/>
    <dgm:cxn modelId="{68FCE2C9-2FC0-1D4C-9EDE-1D9759C16479}" type="presParOf" srcId="{1149EE29-C4B4-5F4E-B2C6-1E56C7F1FE01}" destId="{6B525083-22BE-E841-837B-D9DD4FED7FE6}" srcOrd="3" destOrd="0" presId="urn:microsoft.com/office/officeart/2005/8/layout/vProcess5"/>
    <dgm:cxn modelId="{FBAD97AA-0BD6-C84C-B13E-0CEAE6461AEC}" type="presParOf" srcId="{1149EE29-C4B4-5F4E-B2C6-1E56C7F1FE01}" destId="{A2EF4204-6F57-9342-8AF2-C2618F476F79}" srcOrd="4" destOrd="0" presId="urn:microsoft.com/office/officeart/2005/8/layout/vProcess5"/>
    <dgm:cxn modelId="{5ED69581-B7AC-2749-BB54-D2AD4869423D}" type="presParOf" srcId="{1149EE29-C4B4-5F4E-B2C6-1E56C7F1FE01}" destId="{54B99A44-C6EA-B042-9C46-C0D564401AD6}" srcOrd="5" destOrd="0" presId="urn:microsoft.com/office/officeart/2005/8/layout/vProcess5"/>
    <dgm:cxn modelId="{B6D24FAA-C6B6-E342-AB6B-1D3803814614}" type="presParOf" srcId="{1149EE29-C4B4-5F4E-B2C6-1E56C7F1FE01}" destId="{E807C14A-3207-C245-8BCE-3230F3112852}" srcOrd="6" destOrd="0" presId="urn:microsoft.com/office/officeart/2005/8/layout/vProcess5"/>
    <dgm:cxn modelId="{B16B92E0-D977-B249-902F-56474E07238B}" type="presParOf" srcId="{1149EE29-C4B4-5F4E-B2C6-1E56C7F1FE01}" destId="{B6B4DB03-6790-064F-895D-896A4173FBE9}" srcOrd="7" destOrd="0" presId="urn:microsoft.com/office/officeart/2005/8/layout/vProcess5"/>
    <dgm:cxn modelId="{563B3417-3B73-FB4F-8D31-989F522563F7}" type="presParOf" srcId="{1149EE29-C4B4-5F4E-B2C6-1E56C7F1FE01}" destId="{02558519-D9F8-9D49-A89F-36A47DA94B73}" srcOrd="8" destOrd="0" presId="urn:microsoft.com/office/officeart/2005/8/layout/vProcess5"/>
    <dgm:cxn modelId="{923BEF7E-4F6F-444C-80D8-F715AE86CB8C}" type="presParOf" srcId="{1149EE29-C4B4-5F4E-B2C6-1E56C7F1FE01}" destId="{C8465917-0AD6-A544-9A9F-B93A97F4BD93}" srcOrd="9" destOrd="0" presId="urn:microsoft.com/office/officeart/2005/8/layout/vProcess5"/>
    <dgm:cxn modelId="{BAC13AFA-D5B8-4547-AFDA-E7CFB965D40F}" type="presParOf" srcId="{1149EE29-C4B4-5F4E-B2C6-1E56C7F1FE01}" destId="{7F9E5C7C-C61A-2A4B-8703-BFE6D2487367}" srcOrd="10" destOrd="0" presId="urn:microsoft.com/office/officeart/2005/8/layout/vProcess5"/>
    <dgm:cxn modelId="{E84FE539-8089-8245-A948-1DDAD719E068}" type="presParOf" srcId="{1149EE29-C4B4-5F4E-B2C6-1E56C7F1FE01}" destId="{513732CB-C5CA-0642-8242-82ECAF1CD5F5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3D0363B-6D65-48A0-83BE-B3517D286455}" type="doc">
      <dgm:prSet loTypeId="urn:microsoft.com/office/officeart/2005/8/layout/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47D131C-F6AC-4A11-B739-8E7394B1AA9A}">
      <dgm:prSet/>
      <dgm:spPr/>
      <dgm:t>
        <a:bodyPr/>
        <a:lstStyle/>
        <a:p>
          <a:r>
            <a:rPr lang="en-US" dirty="0"/>
            <a:t>Introduction:  </a:t>
          </a:r>
          <a:r>
            <a:rPr lang="en-US" dirty="0">
              <a:hlinkClick xmlns:r="http://schemas.openxmlformats.org/officeDocument/2006/relationships" r:id="rId1"/>
            </a:rPr>
            <a:t>Healthypeople.gov </a:t>
          </a:r>
          <a:endParaRPr lang="en-US" dirty="0"/>
        </a:p>
      </dgm:t>
    </dgm:pt>
    <dgm:pt modelId="{52D7245F-49F7-438A-A123-645479D7D22C}" type="parTrans" cxnId="{FE849BDE-3670-407B-91AC-EA2C9161BD59}">
      <dgm:prSet/>
      <dgm:spPr/>
      <dgm:t>
        <a:bodyPr/>
        <a:lstStyle/>
        <a:p>
          <a:endParaRPr lang="en-US"/>
        </a:p>
      </dgm:t>
    </dgm:pt>
    <dgm:pt modelId="{3C4B8C00-36C9-4F0B-9BC1-0421604AC002}" type="sibTrans" cxnId="{FE849BDE-3670-407B-91AC-EA2C9161BD59}">
      <dgm:prSet/>
      <dgm:spPr/>
      <dgm:t>
        <a:bodyPr/>
        <a:lstStyle/>
        <a:p>
          <a:endParaRPr lang="en-US"/>
        </a:p>
      </dgm:t>
    </dgm:pt>
    <dgm:pt modelId="{81B025A0-D89A-413B-8017-86C0F1B86904}">
      <dgm:prSet/>
      <dgm:spPr/>
      <dgm:t>
        <a:bodyPr/>
        <a:lstStyle/>
        <a:p>
          <a:r>
            <a:rPr lang="en-US" dirty="0"/>
            <a:t>Share previous Public Health Competitive Event Sample – </a:t>
          </a:r>
          <a:r>
            <a:rPr lang="en-US" dirty="0">
              <a:hlinkClick xmlns:r="http://schemas.openxmlformats.org/officeDocument/2006/relationships" r:id="rId2"/>
            </a:rPr>
            <a:t>Dating Violence</a:t>
          </a:r>
          <a:endParaRPr lang="en-US" dirty="0"/>
        </a:p>
      </dgm:t>
    </dgm:pt>
    <dgm:pt modelId="{D2878559-5D8C-494C-92F4-1417A802E5CC}" type="parTrans" cxnId="{02728726-D9A5-4DC0-A3AA-D84CF792296F}">
      <dgm:prSet/>
      <dgm:spPr/>
      <dgm:t>
        <a:bodyPr/>
        <a:lstStyle/>
        <a:p>
          <a:endParaRPr lang="en-US"/>
        </a:p>
      </dgm:t>
    </dgm:pt>
    <dgm:pt modelId="{547D7F5D-7D63-476A-A433-6BCB6850395D}" type="sibTrans" cxnId="{02728726-D9A5-4DC0-A3AA-D84CF792296F}">
      <dgm:prSet/>
      <dgm:spPr/>
      <dgm:t>
        <a:bodyPr/>
        <a:lstStyle/>
        <a:p>
          <a:endParaRPr lang="en-US"/>
        </a:p>
      </dgm:t>
    </dgm:pt>
    <dgm:pt modelId="{E10827E0-227E-3441-9F9B-0174830EB45D}" type="pres">
      <dgm:prSet presAssocID="{93D0363B-6D65-48A0-83BE-B3517D286455}" presName="diagram" presStyleCnt="0">
        <dgm:presLayoutVars>
          <dgm:dir/>
          <dgm:resizeHandles val="exact"/>
        </dgm:presLayoutVars>
      </dgm:prSet>
      <dgm:spPr/>
    </dgm:pt>
    <dgm:pt modelId="{0AC7699D-2F34-504B-A6F1-83DF420ADD34}" type="pres">
      <dgm:prSet presAssocID="{547D131C-F6AC-4A11-B739-8E7394B1AA9A}" presName="node" presStyleLbl="node1" presStyleIdx="0" presStyleCnt="2" custLinFactNeighborX="-1151" custLinFactNeighborY="-31443">
        <dgm:presLayoutVars>
          <dgm:bulletEnabled val="1"/>
        </dgm:presLayoutVars>
      </dgm:prSet>
      <dgm:spPr/>
    </dgm:pt>
    <dgm:pt modelId="{F43685A7-0C83-9444-8070-0F631B0D594E}" type="pres">
      <dgm:prSet presAssocID="{3C4B8C00-36C9-4F0B-9BC1-0421604AC002}" presName="sibTrans" presStyleLbl="sibTrans2D1" presStyleIdx="0" presStyleCnt="1" custAng="7477341" custFlipHor="1" custScaleX="220994" custScaleY="87861" custLinFactNeighborX="-12791" custLinFactNeighborY="66540"/>
      <dgm:spPr/>
    </dgm:pt>
    <dgm:pt modelId="{33719F91-A131-B949-8A47-138EA74C8E5E}" type="pres">
      <dgm:prSet presAssocID="{3C4B8C00-36C9-4F0B-9BC1-0421604AC002}" presName="connectorText" presStyleLbl="sibTrans2D1" presStyleIdx="0" presStyleCnt="1"/>
      <dgm:spPr/>
    </dgm:pt>
    <dgm:pt modelId="{23FD1465-AFDA-8344-BE45-AF59A1402CE3}" type="pres">
      <dgm:prSet presAssocID="{81B025A0-D89A-413B-8017-86C0F1B86904}" presName="node" presStyleLbl="node1" presStyleIdx="1" presStyleCnt="2" custLinFactNeighborX="414" custLinFactNeighborY="70553">
        <dgm:presLayoutVars>
          <dgm:bulletEnabled val="1"/>
        </dgm:presLayoutVars>
      </dgm:prSet>
      <dgm:spPr/>
    </dgm:pt>
  </dgm:ptLst>
  <dgm:cxnLst>
    <dgm:cxn modelId="{EE98970C-A8DA-9D4D-8208-FB495C6F17DC}" type="presOf" srcId="{81B025A0-D89A-413B-8017-86C0F1B86904}" destId="{23FD1465-AFDA-8344-BE45-AF59A1402CE3}" srcOrd="0" destOrd="0" presId="urn:microsoft.com/office/officeart/2005/8/layout/process5"/>
    <dgm:cxn modelId="{C88D660E-6D1B-A04E-B913-ABF3E1AFC50C}" type="presOf" srcId="{3C4B8C00-36C9-4F0B-9BC1-0421604AC002}" destId="{F43685A7-0C83-9444-8070-0F631B0D594E}" srcOrd="0" destOrd="0" presId="urn:microsoft.com/office/officeart/2005/8/layout/process5"/>
    <dgm:cxn modelId="{B732BF12-869D-7E49-AF3C-41F6AC9A3AB8}" type="presOf" srcId="{547D131C-F6AC-4A11-B739-8E7394B1AA9A}" destId="{0AC7699D-2F34-504B-A6F1-83DF420ADD34}" srcOrd="0" destOrd="0" presId="urn:microsoft.com/office/officeart/2005/8/layout/process5"/>
    <dgm:cxn modelId="{7B0EE414-56AD-EA48-8328-529C5D269730}" type="presOf" srcId="{3C4B8C00-36C9-4F0B-9BC1-0421604AC002}" destId="{33719F91-A131-B949-8A47-138EA74C8E5E}" srcOrd="1" destOrd="0" presId="urn:microsoft.com/office/officeart/2005/8/layout/process5"/>
    <dgm:cxn modelId="{02728726-D9A5-4DC0-A3AA-D84CF792296F}" srcId="{93D0363B-6D65-48A0-83BE-B3517D286455}" destId="{81B025A0-D89A-413B-8017-86C0F1B86904}" srcOrd="1" destOrd="0" parTransId="{D2878559-5D8C-494C-92F4-1417A802E5CC}" sibTransId="{547D7F5D-7D63-476A-A433-6BCB6850395D}"/>
    <dgm:cxn modelId="{48DF9BC0-AD53-264D-90D8-84F51017A07E}" type="presOf" srcId="{93D0363B-6D65-48A0-83BE-B3517D286455}" destId="{E10827E0-227E-3441-9F9B-0174830EB45D}" srcOrd="0" destOrd="0" presId="urn:microsoft.com/office/officeart/2005/8/layout/process5"/>
    <dgm:cxn modelId="{FE849BDE-3670-407B-91AC-EA2C9161BD59}" srcId="{93D0363B-6D65-48A0-83BE-B3517D286455}" destId="{547D131C-F6AC-4A11-B739-8E7394B1AA9A}" srcOrd="0" destOrd="0" parTransId="{52D7245F-49F7-438A-A123-645479D7D22C}" sibTransId="{3C4B8C00-36C9-4F0B-9BC1-0421604AC002}"/>
    <dgm:cxn modelId="{13FAECD9-E3D1-0D41-8FD9-501AC0098018}" type="presParOf" srcId="{E10827E0-227E-3441-9F9B-0174830EB45D}" destId="{0AC7699D-2F34-504B-A6F1-83DF420ADD34}" srcOrd="0" destOrd="0" presId="urn:microsoft.com/office/officeart/2005/8/layout/process5"/>
    <dgm:cxn modelId="{91083157-E5EC-B948-8BCC-B7E1B8F59BD5}" type="presParOf" srcId="{E10827E0-227E-3441-9F9B-0174830EB45D}" destId="{F43685A7-0C83-9444-8070-0F631B0D594E}" srcOrd="1" destOrd="0" presId="urn:microsoft.com/office/officeart/2005/8/layout/process5"/>
    <dgm:cxn modelId="{FED2CD94-4D9F-8942-9E36-FD40C0C2F14E}" type="presParOf" srcId="{F43685A7-0C83-9444-8070-0F631B0D594E}" destId="{33719F91-A131-B949-8A47-138EA74C8E5E}" srcOrd="0" destOrd="0" presId="urn:microsoft.com/office/officeart/2005/8/layout/process5"/>
    <dgm:cxn modelId="{D2C63589-9FD7-064A-96DA-5369BB4FA7F4}" type="presParOf" srcId="{E10827E0-227E-3441-9F9B-0174830EB45D}" destId="{23FD1465-AFDA-8344-BE45-AF59A1402CE3}" srcOrd="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195A4F4-93EE-4ECD-BA8F-0D4F84FF34E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DAC4E7D-9B91-42F4-ADA2-F74FB7024F1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hlinkClick xmlns:r="http://schemas.openxmlformats.org/officeDocument/2006/relationships" r:id="rId1"/>
            </a:rPr>
            <a:t>Public Service Announcement </a:t>
          </a:r>
          <a:endParaRPr lang="en-US" dirty="0"/>
        </a:p>
      </dgm:t>
    </dgm:pt>
    <dgm:pt modelId="{BCB6DB85-5A01-4A73-9C68-01304364A89C}" type="parTrans" cxnId="{EE9DEF5B-490D-4451-AF8F-F1DD10E87150}">
      <dgm:prSet/>
      <dgm:spPr/>
      <dgm:t>
        <a:bodyPr/>
        <a:lstStyle/>
        <a:p>
          <a:endParaRPr lang="en-US"/>
        </a:p>
      </dgm:t>
    </dgm:pt>
    <dgm:pt modelId="{BB42C000-A860-4593-8F55-CC5EA9ACBBBC}" type="sibTrans" cxnId="{EE9DEF5B-490D-4451-AF8F-F1DD10E87150}">
      <dgm:prSet/>
      <dgm:spPr/>
      <dgm:t>
        <a:bodyPr/>
        <a:lstStyle/>
        <a:p>
          <a:endParaRPr lang="en-US"/>
        </a:p>
      </dgm:t>
    </dgm:pt>
    <dgm:pt modelId="{511C5BF0-7397-400E-9D84-1DB76DA483F9}">
      <dgm:prSet/>
      <dgm:spPr/>
      <dgm:t>
        <a:bodyPr/>
        <a:lstStyle/>
        <a:p>
          <a:pPr>
            <a:lnSpc>
              <a:spcPct val="100000"/>
            </a:lnSpc>
            <a:buNone/>
          </a:pPr>
          <a:r>
            <a:rPr lang="en-US" dirty="0"/>
            <a:t>Bone Marrow Donation Saves Lives!</a:t>
          </a:r>
        </a:p>
      </dgm:t>
    </dgm:pt>
    <dgm:pt modelId="{7466787F-D588-4EDA-9475-6A62C8635785}" type="parTrans" cxnId="{041B88B1-43F7-4C3D-BE74-A525B45C82A9}">
      <dgm:prSet/>
      <dgm:spPr/>
      <dgm:t>
        <a:bodyPr/>
        <a:lstStyle/>
        <a:p>
          <a:endParaRPr lang="en-US"/>
        </a:p>
      </dgm:t>
    </dgm:pt>
    <dgm:pt modelId="{4F43307A-E297-4F92-BFD7-FD6DCED9FF3E}" type="sibTrans" cxnId="{041B88B1-43F7-4C3D-BE74-A525B45C82A9}">
      <dgm:prSet/>
      <dgm:spPr/>
      <dgm:t>
        <a:bodyPr/>
        <a:lstStyle/>
        <a:p>
          <a:endParaRPr lang="en-US"/>
        </a:p>
      </dgm:t>
    </dgm:pt>
    <dgm:pt modelId="{9498BEC7-A01A-445C-B48D-D3B12955FB0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Divide class into teams.</a:t>
          </a:r>
        </a:p>
      </dgm:t>
    </dgm:pt>
    <dgm:pt modelId="{2420CF0D-885B-41A5-9B0E-A412E6DE4FD2}" type="parTrans" cxnId="{162BD06B-7426-421C-AE58-9D1B66437D6A}">
      <dgm:prSet/>
      <dgm:spPr/>
      <dgm:t>
        <a:bodyPr/>
        <a:lstStyle/>
        <a:p>
          <a:endParaRPr lang="en-US"/>
        </a:p>
      </dgm:t>
    </dgm:pt>
    <dgm:pt modelId="{195BD51C-0861-4873-A4E2-92A9D21FCB19}" type="sibTrans" cxnId="{162BD06B-7426-421C-AE58-9D1B66437D6A}">
      <dgm:prSet/>
      <dgm:spPr/>
      <dgm:t>
        <a:bodyPr/>
        <a:lstStyle/>
        <a:p>
          <a:endParaRPr lang="en-US"/>
        </a:p>
      </dgm:t>
    </dgm:pt>
    <dgm:pt modelId="{8B2AD8B8-C2B2-44CD-8F31-284CC55F488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Using guidelines &amp; rubrics, students produce a PSA</a:t>
          </a:r>
        </a:p>
      </dgm:t>
    </dgm:pt>
    <dgm:pt modelId="{B77DC83D-7A3B-41BA-A723-FEA0CAA2E138}" type="parTrans" cxnId="{8FFC4E6D-3C16-471E-A097-BC889D8C2FB1}">
      <dgm:prSet/>
      <dgm:spPr/>
      <dgm:t>
        <a:bodyPr/>
        <a:lstStyle/>
        <a:p>
          <a:endParaRPr lang="en-US"/>
        </a:p>
      </dgm:t>
    </dgm:pt>
    <dgm:pt modelId="{81AB796F-3120-44D6-9913-C828B3250C27}" type="sibTrans" cxnId="{8FFC4E6D-3C16-471E-A097-BC889D8C2FB1}">
      <dgm:prSet/>
      <dgm:spPr/>
      <dgm:t>
        <a:bodyPr/>
        <a:lstStyle/>
        <a:p>
          <a:endParaRPr lang="en-US"/>
        </a:p>
      </dgm:t>
    </dgm:pt>
    <dgm:pt modelId="{4AFC6E58-5C8F-46DE-AA11-D5DD5B3B5ED3}" type="pres">
      <dgm:prSet presAssocID="{B195A4F4-93EE-4ECD-BA8F-0D4F84FF34E7}" presName="root" presStyleCnt="0">
        <dgm:presLayoutVars>
          <dgm:dir/>
          <dgm:resizeHandles val="exact"/>
        </dgm:presLayoutVars>
      </dgm:prSet>
      <dgm:spPr/>
    </dgm:pt>
    <dgm:pt modelId="{EC579F1F-BA68-4B47-8CCB-B0B539264ECC}" type="pres">
      <dgm:prSet presAssocID="{9DAC4E7D-9B91-42F4-ADA2-F74FB7024F14}" presName="compNode" presStyleCnt="0"/>
      <dgm:spPr/>
    </dgm:pt>
    <dgm:pt modelId="{D14FC8F9-E211-48D9-BD9F-9075F43C53FE}" type="pres">
      <dgm:prSet presAssocID="{9DAC4E7D-9B91-42F4-ADA2-F74FB7024F14}" presName="bgRect" presStyleLbl="bgShp" presStyleIdx="0" presStyleCnt="4"/>
      <dgm:spPr/>
    </dgm:pt>
    <dgm:pt modelId="{C9031D61-0FDE-4842-AC17-CBB1D0965CC7}" type="pres">
      <dgm:prSet presAssocID="{9DAC4E7D-9B91-42F4-ADA2-F74FB7024F14}" presName="iconRect" presStyleLbl="node1" presStyleIdx="0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BF8B3675-1916-4787-A5CB-0896E8EFBFDF}" type="pres">
      <dgm:prSet presAssocID="{9DAC4E7D-9B91-42F4-ADA2-F74FB7024F14}" presName="spaceRect" presStyleCnt="0"/>
      <dgm:spPr/>
    </dgm:pt>
    <dgm:pt modelId="{FF811CFB-71F6-416E-8FFD-A8A61B2E9BA2}" type="pres">
      <dgm:prSet presAssocID="{9DAC4E7D-9B91-42F4-ADA2-F74FB7024F14}" presName="parTx" presStyleLbl="revTx" presStyleIdx="0" presStyleCnt="4">
        <dgm:presLayoutVars>
          <dgm:chMax val="0"/>
          <dgm:chPref val="0"/>
        </dgm:presLayoutVars>
      </dgm:prSet>
      <dgm:spPr/>
    </dgm:pt>
    <dgm:pt modelId="{E7263040-3BB6-4CC2-A5B0-D8090ABC098B}" type="pres">
      <dgm:prSet presAssocID="{BB42C000-A860-4593-8F55-CC5EA9ACBBBC}" presName="sibTrans" presStyleCnt="0"/>
      <dgm:spPr/>
    </dgm:pt>
    <dgm:pt modelId="{1C067D05-144C-4B1F-8FAD-F3540E367F18}" type="pres">
      <dgm:prSet presAssocID="{511C5BF0-7397-400E-9D84-1DB76DA483F9}" presName="compNode" presStyleCnt="0"/>
      <dgm:spPr/>
    </dgm:pt>
    <dgm:pt modelId="{F209D3F8-800F-4EE9-B238-6039D6F5BBE3}" type="pres">
      <dgm:prSet presAssocID="{511C5BF0-7397-400E-9D84-1DB76DA483F9}" presName="bgRect" presStyleLbl="bgShp" presStyleIdx="1" presStyleCnt="4"/>
      <dgm:spPr/>
    </dgm:pt>
    <dgm:pt modelId="{32D7D77A-F1E2-4967-9EB2-BE090D3661EE}" type="pres">
      <dgm:prSet presAssocID="{511C5BF0-7397-400E-9D84-1DB76DA483F9}" presName="iconRect" presStyleLbl="node1" presStyleIdx="1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FDE580C1-CF65-4C38-8054-295D00F39036}" type="pres">
      <dgm:prSet presAssocID="{511C5BF0-7397-400E-9D84-1DB76DA483F9}" presName="spaceRect" presStyleCnt="0"/>
      <dgm:spPr/>
    </dgm:pt>
    <dgm:pt modelId="{D812255D-EDFE-4E9C-A5D9-A8E30D751F60}" type="pres">
      <dgm:prSet presAssocID="{511C5BF0-7397-400E-9D84-1DB76DA483F9}" presName="parTx" presStyleLbl="revTx" presStyleIdx="1" presStyleCnt="4">
        <dgm:presLayoutVars>
          <dgm:chMax val="0"/>
          <dgm:chPref val="0"/>
        </dgm:presLayoutVars>
      </dgm:prSet>
      <dgm:spPr/>
    </dgm:pt>
    <dgm:pt modelId="{7134F7A1-7531-414A-BE83-9A5EB7E59948}" type="pres">
      <dgm:prSet presAssocID="{4F43307A-E297-4F92-BFD7-FD6DCED9FF3E}" presName="sibTrans" presStyleCnt="0"/>
      <dgm:spPr/>
    </dgm:pt>
    <dgm:pt modelId="{B67A460E-C8C4-426B-AE66-7854CBFE7F94}" type="pres">
      <dgm:prSet presAssocID="{9498BEC7-A01A-445C-B48D-D3B12955FB0C}" presName="compNode" presStyleCnt="0"/>
      <dgm:spPr/>
    </dgm:pt>
    <dgm:pt modelId="{9EA5720B-0A63-4703-9FDF-8BF8CB467B6F}" type="pres">
      <dgm:prSet presAssocID="{9498BEC7-A01A-445C-B48D-D3B12955FB0C}" presName="bgRect" presStyleLbl="bgShp" presStyleIdx="2" presStyleCnt="4"/>
      <dgm:spPr/>
    </dgm:pt>
    <dgm:pt modelId="{22543E30-0603-4043-9780-4923AF3E54E5}" type="pres">
      <dgm:prSet presAssocID="{9498BEC7-A01A-445C-B48D-D3B12955FB0C}" presName="iconRect" presStyleLbl="node1" presStyleIdx="2" presStyleCnt="4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of People"/>
        </a:ext>
      </dgm:extLst>
    </dgm:pt>
    <dgm:pt modelId="{CA555422-6E38-4671-98B2-201C9622FE09}" type="pres">
      <dgm:prSet presAssocID="{9498BEC7-A01A-445C-B48D-D3B12955FB0C}" presName="spaceRect" presStyleCnt="0"/>
      <dgm:spPr/>
    </dgm:pt>
    <dgm:pt modelId="{B014ECB2-53B4-4665-8B38-29CB05F4EFA7}" type="pres">
      <dgm:prSet presAssocID="{9498BEC7-A01A-445C-B48D-D3B12955FB0C}" presName="parTx" presStyleLbl="revTx" presStyleIdx="2" presStyleCnt="4">
        <dgm:presLayoutVars>
          <dgm:chMax val="0"/>
          <dgm:chPref val="0"/>
        </dgm:presLayoutVars>
      </dgm:prSet>
      <dgm:spPr/>
    </dgm:pt>
    <dgm:pt modelId="{BED724C6-9D13-444A-A46F-F52AD4512D52}" type="pres">
      <dgm:prSet presAssocID="{195BD51C-0861-4873-A4E2-92A9D21FCB19}" presName="sibTrans" presStyleCnt="0"/>
      <dgm:spPr/>
    </dgm:pt>
    <dgm:pt modelId="{B0E0B465-F7AA-4E86-8843-868FA9B1717A}" type="pres">
      <dgm:prSet presAssocID="{8B2AD8B8-C2B2-44CD-8F31-284CC55F488C}" presName="compNode" presStyleCnt="0"/>
      <dgm:spPr/>
    </dgm:pt>
    <dgm:pt modelId="{A2A6C7FC-2722-420F-8365-CA143BC0F29C}" type="pres">
      <dgm:prSet presAssocID="{8B2AD8B8-C2B2-44CD-8F31-284CC55F488C}" presName="bgRect" presStyleLbl="bgShp" presStyleIdx="3" presStyleCnt="4"/>
      <dgm:spPr/>
    </dgm:pt>
    <dgm:pt modelId="{6BDD164E-2FDB-4655-B6DA-9DB1D99CD69C}" type="pres">
      <dgm:prSet presAssocID="{8B2AD8B8-C2B2-44CD-8F31-284CC55F488C}" presName="iconRect" presStyleLbl="node1" presStyleIdx="3" presStyleCnt="4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49BBA5F6-B587-4C73-BEBF-23C613303562}" type="pres">
      <dgm:prSet presAssocID="{8B2AD8B8-C2B2-44CD-8F31-284CC55F488C}" presName="spaceRect" presStyleCnt="0"/>
      <dgm:spPr/>
    </dgm:pt>
    <dgm:pt modelId="{A3573C6E-4C63-480C-8987-B1673D7B58B9}" type="pres">
      <dgm:prSet presAssocID="{8B2AD8B8-C2B2-44CD-8F31-284CC55F488C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FED2B400-D034-DD42-86E7-054201D275C8}" type="presOf" srcId="{9DAC4E7D-9B91-42F4-ADA2-F74FB7024F14}" destId="{FF811CFB-71F6-416E-8FFD-A8A61B2E9BA2}" srcOrd="0" destOrd="0" presId="urn:microsoft.com/office/officeart/2018/2/layout/IconVerticalSolidList"/>
    <dgm:cxn modelId="{B3FC580C-A76E-CB42-BBF6-F044A11525E9}" type="presOf" srcId="{B195A4F4-93EE-4ECD-BA8F-0D4F84FF34E7}" destId="{4AFC6E58-5C8F-46DE-AA11-D5DD5B3B5ED3}" srcOrd="0" destOrd="0" presId="urn:microsoft.com/office/officeart/2018/2/layout/IconVerticalSolidList"/>
    <dgm:cxn modelId="{EE9DEF5B-490D-4451-AF8F-F1DD10E87150}" srcId="{B195A4F4-93EE-4ECD-BA8F-0D4F84FF34E7}" destId="{9DAC4E7D-9B91-42F4-ADA2-F74FB7024F14}" srcOrd="0" destOrd="0" parTransId="{BCB6DB85-5A01-4A73-9C68-01304364A89C}" sibTransId="{BB42C000-A860-4593-8F55-CC5EA9ACBBBC}"/>
    <dgm:cxn modelId="{970F3A67-0C3E-3E43-B088-8E335CDC1F4D}" type="presOf" srcId="{511C5BF0-7397-400E-9D84-1DB76DA483F9}" destId="{D812255D-EDFE-4E9C-A5D9-A8E30D751F60}" srcOrd="0" destOrd="0" presId="urn:microsoft.com/office/officeart/2018/2/layout/IconVerticalSolidList"/>
    <dgm:cxn modelId="{162BD06B-7426-421C-AE58-9D1B66437D6A}" srcId="{B195A4F4-93EE-4ECD-BA8F-0D4F84FF34E7}" destId="{9498BEC7-A01A-445C-B48D-D3B12955FB0C}" srcOrd="2" destOrd="0" parTransId="{2420CF0D-885B-41A5-9B0E-A412E6DE4FD2}" sibTransId="{195BD51C-0861-4873-A4E2-92A9D21FCB19}"/>
    <dgm:cxn modelId="{8FFC4E6D-3C16-471E-A097-BC889D8C2FB1}" srcId="{B195A4F4-93EE-4ECD-BA8F-0D4F84FF34E7}" destId="{8B2AD8B8-C2B2-44CD-8F31-284CC55F488C}" srcOrd="3" destOrd="0" parTransId="{B77DC83D-7A3B-41BA-A723-FEA0CAA2E138}" sibTransId="{81AB796F-3120-44D6-9913-C828B3250C27}"/>
    <dgm:cxn modelId="{041B88B1-43F7-4C3D-BE74-A525B45C82A9}" srcId="{B195A4F4-93EE-4ECD-BA8F-0D4F84FF34E7}" destId="{511C5BF0-7397-400E-9D84-1DB76DA483F9}" srcOrd="1" destOrd="0" parTransId="{7466787F-D588-4EDA-9475-6A62C8635785}" sibTransId="{4F43307A-E297-4F92-BFD7-FD6DCED9FF3E}"/>
    <dgm:cxn modelId="{CF5781DA-5008-C346-BF12-E07197C035CF}" type="presOf" srcId="{8B2AD8B8-C2B2-44CD-8F31-284CC55F488C}" destId="{A3573C6E-4C63-480C-8987-B1673D7B58B9}" srcOrd="0" destOrd="0" presId="urn:microsoft.com/office/officeart/2018/2/layout/IconVerticalSolidList"/>
    <dgm:cxn modelId="{3E4BFDF8-E8D6-EB4B-ADF8-FC4FEA6287FE}" type="presOf" srcId="{9498BEC7-A01A-445C-B48D-D3B12955FB0C}" destId="{B014ECB2-53B4-4665-8B38-29CB05F4EFA7}" srcOrd="0" destOrd="0" presId="urn:microsoft.com/office/officeart/2018/2/layout/IconVerticalSolidList"/>
    <dgm:cxn modelId="{CEC5FC05-818D-1A4D-9543-7CACBA7BDF67}" type="presParOf" srcId="{4AFC6E58-5C8F-46DE-AA11-D5DD5B3B5ED3}" destId="{EC579F1F-BA68-4B47-8CCB-B0B539264ECC}" srcOrd="0" destOrd="0" presId="urn:microsoft.com/office/officeart/2018/2/layout/IconVerticalSolidList"/>
    <dgm:cxn modelId="{FE5A30B8-5570-C547-B9E3-A3A6BECF38DF}" type="presParOf" srcId="{EC579F1F-BA68-4B47-8CCB-B0B539264ECC}" destId="{D14FC8F9-E211-48D9-BD9F-9075F43C53FE}" srcOrd="0" destOrd="0" presId="urn:microsoft.com/office/officeart/2018/2/layout/IconVerticalSolidList"/>
    <dgm:cxn modelId="{D070C0D2-57F3-524F-850A-7B18C289F514}" type="presParOf" srcId="{EC579F1F-BA68-4B47-8CCB-B0B539264ECC}" destId="{C9031D61-0FDE-4842-AC17-CBB1D0965CC7}" srcOrd="1" destOrd="0" presId="urn:microsoft.com/office/officeart/2018/2/layout/IconVerticalSolidList"/>
    <dgm:cxn modelId="{FA1C8431-E076-0740-B03B-8A83F1DD73D1}" type="presParOf" srcId="{EC579F1F-BA68-4B47-8CCB-B0B539264ECC}" destId="{BF8B3675-1916-4787-A5CB-0896E8EFBFDF}" srcOrd="2" destOrd="0" presId="urn:microsoft.com/office/officeart/2018/2/layout/IconVerticalSolidList"/>
    <dgm:cxn modelId="{8939B97B-A0C6-D84A-8128-3FB33055490B}" type="presParOf" srcId="{EC579F1F-BA68-4B47-8CCB-B0B539264ECC}" destId="{FF811CFB-71F6-416E-8FFD-A8A61B2E9BA2}" srcOrd="3" destOrd="0" presId="urn:microsoft.com/office/officeart/2018/2/layout/IconVerticalSolidList"/>
    <dgm:cxn modelId="{6E033F4F-068B-374C-B547-5BF3AB2A1CCC}" type="presParOf" srcId="{4AFC6E58-5C8F-46DE-AA11-D5DD5B3B5ED3}" destId="{E7263040-3BB6-4CC2-A5B0-D8090ABC098B}" srcOrd="1" destOrd="0" presId="urn:microsoft.com/office/officeart/2018/2/layout/IconVerticalSolidList"/>
    <dgm:cxn modelId="{821E53B0-6D3E-3F4F-969D-5F64F05D44C5}" type="presParOf" srcId="{4AFC6E58-5C8F-46DE-AA11-D5DD5B3B5ED3}" destId="{1C067D05-144C-4B1F-8FAD-F3540E367F18}" srcOrd="2" destOrd="0" presId="urn:microsoft.com/office/officeart/2018/2/layout/IconVerticalSolidList"/>
    <dgm:cxn modelId="{566AD224-F286-1748-ADF5-2DE2A923B2FC}" type="presParOf" srcId="{1C067D05-144C-4B1F-8FAD-F3540E367F18}" destId="{F209D3F8-800F-4EE9-B238-6039D6F5BBE3}" srcOrd="0" destOrd="0" presId="urn:microsoft.com/office/officeart/2018/2/layout/IconVerticalSolidList"/>
    <dgm:cxn modelId="{CE69A656-7039-044A-8617-B7B1C9EEE99E}" type="presParOf" srcId="{1C067D05-144C-4B1F-8FAD-F3540E367F18}" destId="{32D7D77A-F1E2-4967-9EB2-BE090D3661EE}" srcOrd="1" destOrd="0" presId="urn:microsoft.com/office/officeart/2018/2/layout/IconVerticalSolidList"/>
    <dgm:cxn modelId="{6FD447BF-2D3D-5943-9112-21667D1D836A}" type="presParOf" srcId="{1C067D05-144C-4B1F-8FAD-F3540E367F18}" destId="{FDE580C1-CF65-4C38-8054-295D00F39036}" srcOrd="2" destOrd="0" presId="urn:microsoft.com/office/officeart/2018/2/layout/IconVerticalSolidList"/>
    <dgm:cxn modelId="{7A7BC498-4D98-D54E-BDAD-536CDCB19672}" type="presParOf" srcId="{1C067D05-144C-4B1F-8FAD-F3540E367F18}" destId="{D812255D-EDFE-4E9C-A5D9-A8E30D751F60}" srcOrd="3" destOrd="0" presId="urn:microsoft.com/office/officeart/2018/2/layout/IconVerticalSolidList"/>
    <dgm:cxn modelId="{68E705AB-3334-C448-AF6A-CDD6EFFE6240}" type="presParOf" srcId="{4AFC6E58-5C8F-46DE-AA11-D5DD5B3B5ED3}" destId="{7134F7A1-7531-414A-BE83-9A5EB7E59948}" srcOrd="3" destOrd="0" presId="urn:microsoft.com/office/officeart/2018/2/layout/IconVerticalSolidList"/>
    <dgm:cxn modelId="{752E7150-5942-3B46-8EC6-CC888612E96F}" type="presParOf" srcId="{4AFC6E58-5C8F-46DE-AA11-D5DD5B3B5ED3}" destId="{B67A460E-C8C4-426B-AE66-7854CBFE7F94}" srcOrd="4" destOrd="0" presId="urn:microsoft.com/office/officeart/2018/2/layout/IconVerticalSolidList"/>
    <dgm:cxn modelId="{476AA900-E029-364D-A519-72B8265328CE}" type="presParOf" srcId="{B67A460E-C8C4-426B-AE66-7854CBFE7F94}" destId="{9EA5720B-0A63-4703-9FDF-8BF8CB467B6F}" srcOrd="0" destOrd="0" presId="urn:microsoft.com/office/officeart/2018/2/layout/IconVerticalSolidList"/>
    <dgm:cxn modelId="{C842AC04-9C84-9749-A149-D53F63E03280}" type="presParOf" srcId="{B67A460E-C8C4-426B-AE66-7854CBFE7F94}" destId="{22543E30-0603-4043-9780-4923AF3E54E5}" srcOrd="1" destOrd="0" presId="urn:microsoft.com/office/officeart/2018/2/layout/IconVerticalSolidList"/>
    <dgm:cxn modelId="{AF968B9A-BAF8-D74D-9B50-9540494BA88F}" type="presParOf" srcId="{B67A460E-C8C4-426B-AE66-7854CBFE7F94}" destId="{CA555422-6E38-4671-98B2-201C9622FE09}" srcOrd="2" destOrd="0" presId="urn:microsoft.com/office/officeart/2018/2/layout/IconVerticalSolidList"/>
    <dgm:cxn modelId="{212F1B34-801E-EF48-8C62-8C76BA7F39C1}" type="presParOf" srcId="{B67A460E-C8C4-426B-AE66-7854CBFE7F94}" destId="{B014ECB2-53B4-4665-8B38-29CB05F4EFA7}" srcOrd="3" destOrd="0" presId="urn:microsoft.com/office/officeart/2018/2/layout/IconVerticalSolidList"/>
    <dgm:cxn modelId="{A58FC739-9F58-F543-A205-CE49D8630DDF}" type="presParOf" srcId="{4AFC6E58-5C8F-46DE-AA11-D5DD5B3B5ED3}" destId="{BED724C6-9D13-444A-A46F-F52AD4512D52}" srcOrd="5" destOrd="0" presId="urn:microsoft.com/office/officeart/2018/2/layout/IconVerticalSolidList"/>
    <dgm:cxn modelId="{7BB3D424-D97D-7B40-A54D-C37A27348316}" type="presParOf" srcId="{4AFC6E58-5C8F-46DE-AA11-D5DD5B3B5ED3}" destId="{B0E0B465-F7AA-4E86-8843-868FA9B1717A}" srcOrd="6" destOrd="0" presId="urn:microsoft.com/office/officeart/2018/2/layout/IconVerticalSolidList"/>
    <dgm:cxn modelId="{9C5CF5F3-AAEC-F34F-A49D-1872E93AFC99}" type="presParOf" srcId="{B0E0B465-F7AA-4E86-8843-868FA9B1717A}" destId="{A2A6C7FC-2722-420F-8365-CA143BC0F29C}" srcOrd="0" destOrd="0" presId="urn:microsoft.com/office/officeart/2018/2/layout/IconVerticalSolidList"/>
    <dgm:cxn modelId="{B3EDC43A-6C60-B246-86FA-9F1E95011576}" type="presParOf" srcId="{B0E0B465-F7AA-4E86-8843-868FA9B1717A}" destId="{6BDD164E-2FDB-4655-B6DA-9DB1D99CD69C}" srcOrd="1" destOrd="0" presId="urn:microsoft.com/office/officeart/2018/2/layout/IconVerticalSolidList"/>
    <dgm:cxn modelId="{893DDBF1-2D8A-6945-B025-D77587EE87FA}" type="presParOf" srcId="{B0E0B465-F7AA-4E86-8843-868FA9B1717A}" destId="{49BBA5F6-B587-4C73-BEBF-23C613303562}" srcOrd="2" destOrd="0" presId="urn:microsoft.com/office/officeart/2018/2/layout/IconVerticalSolidList"/>
    <dgm:cxn modelId="{51A070B8-A499-DD41-BED7-29F885F07305}" type="presParOf" srcId="{B0E0B465-F7AA-4E86-8843-868FA9B1717A}" destId="{A3573C6E-4C63-480C-8987-B1673D7B58B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FD31B9-8C61-4B0D-A768-B099AD05FDD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CF3F05-8B73-49A9-9010-0941738DBD19}">
      <dgm:prSet/>
      <dgm:spPr/>
      <dgm:t>
        <a:bodyPr/>
        <a:lstStyle/>
        <a:p>
          <a:r>
            <a:rPr lang="en-US" b="1" dirty="0"/>
            <a:t>Researched Persuasive Speaking &amp; Writing</a:t>
          </a:r>
        </a:p>
      </dgm:t>
    </dgm:pt>
    <dgm:pt modelId="{102102C4-703A-4D16-B2BA-EEBC77D53A37}" type="parTrans" cxnId="{726DF4C8-870E-4AD0-9A7E-BD15D4658D00}">
      <dgm:prSet/>
      <dgm:spPr/>
      <dgm:t>
        <a:bodyPr/>
        <a:lstStyle/>
        <a:p>
          <a:endParaRPr lang="en-US"/>
        </a:p>
      </dgm:t>
    </dgm:pt>
    <dgm:pt modelId="{846898E4-CD83-4B5C-BEE7-490ABBCEEDF7}" type="sibTrans" cxnId="{726DF4C8-870E-4AD0-9A7E-BD15D4658D00}">
      <dgm:prSet/>
      <dgm:spPr/>
      <dgm:t>
        <a:bodyPr/>
        <a:lstStyle/>
        <a:p>
          <a:endParaRPr lang="en-US"/>
        </a:p>
      </dgm:t>
    </dgm:pt>
    <dgm:pt modelId="{A577B3CD-9E52-4C16-8D6B-9ECBAF4FE8E3}">
      <dgm:prSet/>
      <dgm:spPr/>
      <dgm:t>
        <a:bodyPr/>
        <a:lstStyle/>
        <a:p>
          <a:r>
            <a:rPr lang="en-US" i="1" dirty="0"/>
            <a:t>Vaping:  Safe or Sorry</a:t>
          </a:r>
          <a:endParaRPr lang="en-US" dirty="0"/>
        </a:p>
      </dgm:t>
    </dgm:pt>
    <dgm:pt modelId="{796FA3D3-B0F8-4698-9EE1-1416043CBCF2}" type="parTrans" cxnId="{E1FB8C87-3F87-416A-BFAC-7A42EFF2F29E}">
      <dgm:prSet/>
      <dgm:spPr/>
      <dgm:t>
        <a:bodyPr/>
        <a:lstStyle/>
        <a:p>
          <a:endParaRPr lang="en-US"/>
        </a:p>
      </dgm:t>
    </dgm:pt>
    <dgm:pt modelId="{ABEF82F8-2B63-4DBA-B574-2DDF75047F3C}" type="sibTrans" cxnId="{E1FB8C87-3F87-416A-BFAC-7A42EFF2F29E}">
      <dgm:prSet/>
      <dgm:spPr/>
      <dgm:t>
        <a:bodyPr/>
        <a:lstStyle/>
        <a:p>
          <a:endParaRPr lang="en-US"/>
        </a:p>
      </dgm:t>
    </dgm:pt>
    <dgm:pt modelId="{0073D23C-A4A9-4C56-9813-00A0E09EC770}">
      <dgm:prSet/>
      <dgm:spPr/>
      <dgm:t>
        <a:bodyPr/>
        <a:lstStyle/>
        <a:p>
          <a:r>
            <a:rPr lang="en-US"/>
            <a:t>Divide into teams</a:t>
          </a:r>
        </a:p>
      </dgm:t>
    </dgm:pt>
    <dgm:pt modelId="{4DE6441E-3065-4636-96B3-ACA74DB71D28}" type="parTrans" cxnId="{DBB1B55F-2065-4598-8B66-2C50E0C488C6}">
      <dgm:prSet/>
      <dgm:spPr/>
      <dgm:t>
        <a:bodyPr/>
        <a:lstStyle/>
        <a:p>
          <a:endParaRPr lang="en-US"/>
        </a:p>
      </dgm:t>
    </dgm:pt>
    <dgm:pt modelId="{4067AFA3-F671-4BD8-A373-76C4DB7B2D12}" type="sibTrans" cxnId="{DBB1B55F-2065-4598-8B66-2C50E0C488C6}">
      <dgm:prSet/>
      <dgm:spPr/>
      <dgm:t>
        <a:bodyPr/>
        <a:lstStyle/>
        <a:p>
          <a:endParaRPr lang="en-US"/>
        </a:p>
      </dgm:t>
    </dgm:pt>
    <dgm:pt modelId="{DAB99093-8BBC-4C89-8285-83F1B6297C40}">
      <dgm:prSet/>
      <dgm:spPr/>
      <dgm:t>
        <a:bodyPr/>
        <a:lstStyle/>
        <a:p>
          <a:r>
            <a:rPr lang="en-US" dirty="0"/>
            <a:t>Students develop a product to share with peers about Technology Use</a:t>
          </a:r>
        </a:p>
      </dgm:t>
    </dgm:pt>
    <dgm:pt modelId="{6876D413-D046-4B6A-89A2-20964F0F9A1F}" type="parTrans" cxnId="{D6251999-0AA5-4062-9C58-5F86C070D22F}">
      <dgm:prSet/>
      <dgm:spPr/>
      <dgm:t>
        <a:bodyPr/>
        <a:lstStyle/>
        <a:p>
          <a:endParaRPr lang="en-US"/>
        </a:p>
      </dgm:t>
    </dgm:pt>
    <dgm:pt modelId="{3146AA4D-BC05-4EC2-A45B-3969417567E9}" type="sibTrans" cxnId="{D6251999-0AA5-4062-9C58-5F86C070D22F}">
      <dgm:prSet/>
      <dgm:spPr/>
      <dgm:t>
        <a:bodyPr/>
        <a:lstStyle/>
        <a:p>
          <a:endParaRPr lang="en-US"/>
        </a:p>
      </dgm:t>
    </dgm:pt>
    <dgm:pt modelId="{88F07D4C-F904-FE41-A436-716E80223246}" type="pres">
      <dgm:prSet presAssocID="{84FD31B9-8C61-4B0D-A768-B099AD05FDD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C9762A3-7AF1-FF4F-BEBB-0A03F1A521CF}" type="pres">
      <dgm:prSet presAssocID="{CECF3F05-8B73-49A9-9010-0941738DBD19}" presName="hierRoot1" presStyleCnt="0"/>
      <dgm:spPr/>
    </dgm:pt>
    <dgm:pt modelId="{8932CFB1-C925-074D-91C8-B9ECEB7E0912}" type="pres">
      <dgm:prSet presAssocID="{CECF3F05-8B73-49A9-9010-0941738DBD19}" presName="composite" presStyleCnt="0"/>
      <dgm:spPr/>
    </dgm:pt>
    <dgm:pt modelId="{C0739616-665C-CD48-A1CC-DE3FDAD88C45}" type="pres">
      <dgm:prSet presAssocID="{CECF3F05-8B73-49A9-9010-0941738DBD19}" presName="background" presStyleLbl="node0" presStyleIdx="0" presStyleCnt="4"/>
      <dgm:spPr/>
    </dgm:pt>
    <dgm:pt modelId="{42E73320-6F97-BA40-9894-E2823ED6B246}" type="pres">
      <dgm:prSet presAssocID="{CECF3F05-8B73-49A9-9010-0941738DBD19}" presName="text" presStyleLbl="fgAcc0" presStyleIdx="0" presStyleCnt="4" custScaleX="88319" custScaleY="370540" custLinFactNeighborX="3034" custLinFactNeighborY="-2165">
        <dgm:presLayoutVars>
          <dgm:chPref val="3"/>
        </dgm:presLayoutVars>
      </dgm:prSet>
      <dgm:spPr/>
    </dgm:pt>
    <dgm:pt modelId="{6AB49781-416F-ED4A-B678-B25D01F877BF}" type="pres">
      <dgm:prSet presAssocID="{CECF3F05-8B73-49A9-9010-0941738DBD19}" presName="hierChild2" presStyleCnt="0"/>
      <dgm:spPr/>
    </dgm:pt>
    <dgm:pt modelId="{ED092553-2317-1643-9148-A66D510CFCF1}" type="pres">
      <dgm:prSet presAssocID="{A577B3CD-9E52-4C16-8D6B-9ECBAF4FE8E3}" presName="hierRoot1" presStyleCnt="0"/>
      <dgm:spPr/>
    </dgm:pt>
    <dgm:pt modelId="{B6D66053-872B-4446-A4FA-5FFB25EE8414}" type="pres">
      <dgm:prSet presAssocID="{A577B3CD-9E52-4C16-8D6B-9ECBAF4FE8E3}" presName="composite" presStyleCnt="0"/>
      <dgm:spPr/>
    </dgm:pt>
    <dgm:pt modelId="{70ADEAC9-0E1F-884D-97F6-3B662FE96BAB}" type="pres">
      <dgm:prSet presAssocID="{A577B3CD-9E52-4C16-8D6B-9ECBAF4FE8E3}" presName="background" presStyleLbl="node0" presStyleIdx="1" presStyleCnt="4"/>
      <dgm:spPr/>
    </dgm:pt>
    <dgm:pt modelId="{546DCDF9-BDE9-454D-837F-C17E1B96369D}" type="pres">
      <dgm:prSet presAssocID="{A577B3CD-9E52-4C16-8D6B-9ECBAF4FE8E3}" presName="text" presStyleLbl="fgAcc0" presStyleIdx="1" presStyleCnt="4" custScaleY="369291" custLinFactNeighborX="113" custLinFactNeighborY="-5876">
        <dgm:presLayoutVars>
          <dgm:chPref val="3"/>
        </dgm:presLayoutVars>
      </dgm:prSet>
      <dgm:spPr/>
    </dgm:pt>
    <dgm:pt modelId="{23607D5C-4F8F-8846-A267-E1361A850BB0}" type="pres">
      <dgm:prSet presAssocID="{A577B3CD-9E52-4C16-8D6B-9ECBAF4FE8E3}" presName="hierChild2" presStyleCnt="0"/>
      <dgm:spPr/>
    </dgm:pt>
    <dgm:pt modelId="{DCCBA836-5E86-DF40-B8CE-E740B5D4D8F8}" type="pres">
      <dgm:prSet presAssocID="{0073D23C-A4A9-4C56-9813-00A0E09EC770}" presName="hierRoot1" presStyleCnt="0"/>
      <dgm:spPr/>
    </dgm:pt>
    <dgm:pt modelId="{11A48D71-AE80-8B47-8F1C-2F02B93F2A2E}" type="pres">
      <dgm:prSet presAssocID="{0073D23C-A4A9-4C56-9813-00A0E09EC770}" presName="composite" presStyleCnt="0"/>
      <dgm:spPr/>
    </dgm:pt>
    <dgm:pt modelId="{3BF330AD-D46E-2348-8E2A-386F2E5BCD38}" type="pres">
      <dgm:prSet presAssocID="{0073D23C-A4A9-4C56-9813-00A0E09EC770}" presName="background" presStyleLbl="node0" presStyleIdx="2" presStyleCnt="4"/>
      <dgm:spPr/>
    </dgm:pt>
    <dgm:pt modelId="{BAA6C36E-9D09-5E49-B39F-66E999BA094C}" type="pres">
      <dgm:prSet presAssocID="{0073D23C-A4A9-4C56-9813-00A0E09EC770}" presName="text" presStyleLbl="fgAcc0" presStyleIdx="2" presStyleCnt="4" custScaleY="370540" custLinFactNeighborX="3747" custLinFactNeighborY="-2165">
        <dgm:presLayoutVars>
          <dgm:chPref val="3"/>
        </dgm:presLayoutVars>
      </dgm:prSet>
      <dgm:spPr/>
    </dgm:pt>
    <dgm:pt modelId="{0B199F8A-E375-5D48-9C8F-5D684F7A18A7}" type="pres">
      <dgm:prSet presAssocID="{0073D23C-A4A9-4C56-9813-00A0E09EC770}" presName="hierChild2" presStyleCnt="0"/>
      <dgm:spPr/>
    </dgm:pt>
    <dgm:pt modelId="{D4CEC330-0DA2-5745-8D6F-83F2EE70B2D4}" type="pres">
      <dgm:prSet presAssocID="{DAB99093-8BBC-4C89-8285-83F1B6297C40}" presName="hierRoot1" presStyleCnt="0"/>
      <dgm:spPr/>
    </dgm:pt>
    <dgm:pt modelId="{37CC6D55-B01A-FD43-B125-151D4056AF50}" type="pres">
      <dgm:prSet presAssocID="{DAB99093-8BBC-4C89-8285-83F1B6297C40}" presName="composite" presStyleCnt="0"/>
      <dgm:spPr/>
    </dgm:pt>
    <dgm:pt modelId="{FAA443AD-8D1F-784B-ADC6-D217726F838E}" type="pres">
      <dgm:prSet presAssocID="{DAB99093-8BBC-4C89-8285-83F1B6297C40}" presName="background" presStyleLbl="node0" presStyleIdx="3" presStyleCnt="4"/>
      <dgm:spPr/>
    </dgm:pt>
    <dgm:pt modelId="{5E2DEB33-2D9F-E94A-B759-0AD5415174D5}" type="pres">
      <dgm:prSet presAssocID="{DAB99093-8BBC-4C89-8285-83F1B6297C40}" presName="text" presStyleLbl="fgAcc0" presStyleIdx="3" presStyleCnt="4" custScaleY="364622">
        <dgm:presLayoutVars>
          <dgm:chPref val="3"/>
        </dgm:presLayoutVars>
      </dgm:prSet>
      <dgm:spPr/>
    </dgm:pt>
    <dgm:pt modelId="{D84C946A-2DA3-724E-AF09-C8BFFE737DFF}" type="pres">
      <dgm:prSet presAssocID="{DAB99093-8BBC-4C89-8285-83F1B6297C40}" presName="hierChild2" presStyleCnt="0"/>
      <dgm:spPr/>
    </dgm:pt>
  </dgm:ptLst>
  <dgm:cxnLst>
    <dgm:cxn modelId="{85F4954D-9261-614B-9378-B4A6B62A29A5}" type="presOf" srcId="{CECF3F05-8B73-49A9-9010-0941738DBD19}" destId="{42E73320-6F97-BA40-9894-E2823ED6B246}" srcOrd="0" destOrd="0" presId="urn:microsoft.com/office/officeart/2005/8/layout/hierarchy1"/>
    <dgm:cxn modelId="{DBB1B55F-2065-4598-8B66-2C50E0C488C6}" srcId="{84FD31B9-8C61-4B0D-A768-B099AD05FDDB}" destId="{0073D23C-A4A9-4C56-9813-00A0E09EC770}" srcOrd="2" destOrd="0" parTransId="{4DE6441E-3065-4636-96B3-ACA74DB71D28}" sibTransId="{4067AFA3-F671-4BD8-A373-76C4DB7B2D12}"/>
    <dgm:cxn modelId="{139D9584-60B0-D048-B182-0F78416DF29E}" type="presOf" srcId="{0073D23C-A4A9-4C56-9813-00A0E09EC770}" destId="{BAA6C36E-9D09-5E49-B39F-66E999BA094C}" srcOrd="0" destOrd="0" presId="urn:microsoft.com/office/officeart/2005/8/layout/hierarchy1"/>
    <dgm:cxn modelId="{E1FB8C87-3F87-416A-BFAC-7A42EFF2F29E}" srcId="{84FD31B9-8C61-4B0D-A768-B099AD05FDDB}" destId="{A577B3CD-9E52-4C16-8D6B-9ECBAF4FE8E3}" srcOrd="1" destOrd="0" parTransId="{796FA3D3-B0F8-4698-9EE1-1416043CBCF2}" sibTransId="{ABEF82F8-2B63-4DBA-B574-2DDF75047F3C}"/>
    <dgm:cxn modelId="{D6251999-0AA5-4062-9C58-5F86C070D22F}" srcId="{84FD31B9-8C61-4B0D-A768-B099AD05FDDB}" destId="{DAB99093-8BBC-4C89-8285-83F1B6297C40}" srcOrd="3" destOrd="0" parTransId="{6876D413-D046-4B6A-89A2-20964F0F9A1F}" sibTransId="{3146AA4D-BC05-4EC2-A45B-3969417567E9}"/>
    <dgm:cxn modelId="{726DF4C8-870E-4AD0-9A7E-BD15D4658D00}" srcId="{84FD31B9-8C61-4B0D-A768-B099AD05FDDB}" destId="{CECF3F05-8B73-49A9-9010-0941738DBD19}" srcOrd="0" destOrd="0" parTransId="{102102C4-703A-4D16-B2BA-EEBC77D53A37}" sibTransId="{846898E4-CD83-4B5C-BEE7-490ABBCEEDF7}"/>
    <dgm:cxn modelId="{47E49DE1-2461-AF4E-A10B-C18B22445060}" type="presOf" srcId="{84FD31B9-8C61-4B0D-A768-B099AD05FDDB}" destId="{88F07D4C-F904-FE41-A436-716E80223246}" srcOrd="0" destOrd="0" presId="urn:microsoft.com/office/officeart/2005/8/layout/hierarchy1"/>
    <dgm:cxn modelId="{BDD313E2-0735-4F49-B40E-8EAF4A1CB6AE}" type="presOf" srcId="{DAB99093-8BBC-4C89-8285-83F1B6297C40}" destId="{5E2DEB33-2D9F-E94A-B759-0AD5415174D5}" srcOrd="0" destOrd="0" presId="urn:microsoft.com/office/officeart/2005/8/layout/hierarchy1"/>
    <dgm:cxn modelId="{91516DFD-0F16-9744-BE64-35B6E16A2AB2}" type="presOf" srcId="{A577B3CD-9E52-4C16-8D6B-9ECBAF4FE8E3}" destId="{546DCDF9-BDE9-454D-837F-C17E1B96369D}" srcOrd="0" destOrd="0" presId="urn:microsoft.com/office/officeart/2005/8/layout/hierarchy1"/>
    <dgm:cxn modelId="{2A2E015B-1434-D949-8F5D-D78D4E4F4587}" type="presParOf" srcId="{88F07D4C-F904-FE41-A436-716E80223246}" destId="{3C9762A3-7AF1-FF4F-BEBB-0A03F1A521CF}" srcOrd="0" destOrd="0" presId="urn:microsoft.com/office/officeart/2005/8/layout/hierarchy1"/>
    <dgm:cxn modelId="{B1362F80-8301-EB44-82DB-724B9C78BF7A}" type="presParOf" srcId="{3C9762A3-7AF1-FF4F-BEBB-0A03F1A521CF}" destId="{8932CFB1-C925-074D-91C8-B9ECEB7E0912}" srcOrd="0" destOrd="0" presId="urn:microsoft.com/office/officeart/2005/8/layout/hierarchy1"/>
    <dgm:cxn modelId="{CE3A4E55-5A47-AF43-AF44-AE02053CE445}" type="presParOf" srcId="{8932CFB1-C925-074D-91C8-B9ECEB7E0912}" destId="{C0739616-665C-CD48-A1CC-DE3FDAD88C45}" srcOrd="0" destOrd="0" presId="urn:microsoft.com/office/officeart/2005/8/layout/hierarchy1"/>
    <dgm:cxn modelId="{99054D41-E18B-EB44-99B5-B342E29D229B}" type="presParOf" srcId="{8932CFB1-C925-074D-91C8-B9ECEB7E0912}" destId="{42E73320-6F97-BA40-9894-E2823ED6B246}" srcOrd="1" destOrd="0" presId="urn:microsoft.com/office/officeart/2005/8/layout/hierarchy1"/>
    <dgm:cxn modelId="{1E48EAB5-42B5-2D4E-8FB8-6AF603279931}" type="presParOf" srcId="{3C9762A3-7AF1-FF4F-BEBB-0A03F1A521CF}" destId="{6AB49781-416F-ED4A-B678-B25D01F877BF}" srcOrd="1" destOrd="0" presId="urn:microsoft.com/office/officeart/2005/8/layout/hierarchy1"/>
    <dgm:cxn modelId="{5B2B6749-4866-F243-B41A-AD5E89CBC05D}" type="presParOf" srcId="{88F07D4C-F904-FE41-A436-716E80223246}" destId="{ED092553-2317-1643-9148-A66D510CFCF1}" srcOrd="1" destOrd="0" presId="urn:microsoft.com/office/officeart/2005/8/layout/hierarchy1"/>
    <dgm:cxn modelId="{12E1E18B-B719-7E42-9FDD-8C0D43F97A84}" type="presParOf" srcId="{ED092553-2317-1643-9148-A66D510CFCF1}" destId="{B6D66053-872B-4446-A4FA-5FFB25EE8414}" srcOrd="0" destOrd="0" presId="urn:microsoft.com/office/officeart/2005/8/layout/hierarchy1"/>
    <dgm:cxn modelId="{C5476ECB-056C-724B-96D2-2B693C375A7A}" type="presParOf" srcId="{B6D66053-872B-4446-A4FA-5FFB25EE8414}" destId="{70ADEAC9-0E1F-884D-97F6-3B662FE96BAB}" srcOrd="0" destOrd="0" presId="urn:microsoft.com/office/officeart/2005/8/layout/hierarchy1"/>
    <dgm:cxn modelId="{49024EEF-4F05-6F41-A3F3-E7D05C7797AB}" type="presParOf" srcId="{B6D66053-872B-4446-A4FA-5FFB25EE8414}" destId="{546DCDF9-BDE9-454D-837F-C17E1B96369D}" srcOrd="1" destOrd="0" presId="urn:microsoft.com/office/officeart/2005/8/layout/hierarchy1"/>
    <dgm:cxn modelId="{F954B6A6-3C4D-9841-8249-F5A60367560E}" type="presParOf" srcId="{ED092553-2317-1643-9148-A66D510CFCF1}" destId="{23607D5C-4F8F-8846-A267-E1361A850BB0}" srcOrd="1" destOrd="0" presId="urn:microsoft.com/office/officeart/2005/8/layout/hierarchy1"/>
    <dgm:cxn modelId="{A6C4C6CC-2B05-AB47-AF23-42ABB9FA8BAD}" type="presParOf" srcId="{88F07D4C-F904-FE41-A436-716E80223246}" destId="{DCCBA836-5E86-DF40-B8CE-E740B5D4D8F8}" srcOrd="2" destOrd="0" presId="urn:microsoft.com/office/officeart/2005/8/layout/hierarchy1"/>
    <dgm:cxn modelId="{25BB71CE-302C-494C-9E2C-7B4ABF7155CE}" type="presParOf" srcId="{DCCBA836-5E86-DF40-B8CE-E740B5D4D8F8}" destId="{11A48D71-AE80-8B47-8F1C-2F02B93F2A2E}" srcOrd="0" destOrd="0" presId="urn:microsoft.com/office/officeart/2005/8/layout/hierarchy1"/>
    <dgm:cxn modelId="{3DF55196-3E0F-C045-B244-823214B3D500}" type="presParOf" srcId="{11A48D71-AE80-8B47-8F1C-2F02B93F2A2E}" destId="{3BF330AD-D46E-2348-8E2A-386F2E5BCD38}" srcOrd="0" destOrd="0" presId="urn:microsoft.com/office/officeart/2005/8/layout/hierarchy1"/>
    <dgm:cxn modelId="{22B0B2D4-5373-AF47-8B8E-67809E18FF2E}" type="presParOf" srcId="{11A48D71-AE80-8B47-8F1C-2F02B93F2A2E}" destId="{BAA6C36E-9D09-5E49-B39F-66E999BA094C}" srcOrd="1" destOrd="0" presId="urn:microsoft.com/office/officeart/2005/8/layout/hierarchy1"/>
    <dgm:cxn modelId="{E99C1ED2-9BCB-654C-929C-2B9DC364EB58}" type="presParOf" srcId="{DCCBA836-5E86-DF40-B8CE-E740B5D4D8F8}" destId="{0B199F8A-E375-5D48-9C8F-5D684F7A18A7}" srcOrd="1" destOrd="0" presId="urn:microsoft.com/office/officeart/2005/8/layout/hierarchy1"/>
    <dgm:cxn modelId="{1930B3ED-5B83-2C4A-BEE0-2300A3D14C40}" type="presParOf" srcId="{88F07D4C-F904-FE41-A436-716E80223246}" destId="{D4CEC330-0DA2-5745-8D6F-83F2EE70B2D4}" srcOrd="3" destOrd="0" presId="urn:microsoft.com/office/officeart/2005/8/layout/hierarchy1"/>
    <dgm:cxn modelId="{5CC30CB1-C416-FC48-A21B-470C5A0A88A6}" type="presParOf" srcId="{D4CEC330-0DA2-5745-8D6F-83F2EE70B2D4}" destId="{37CC6D55-B01A-FD43-B125-151D4056AF50}" srcOrd="0" destOrd="0" presId="urn:microsoft.com/office/officeart/2005/8/layout/hierarchy1"/>
    <dgm:cxn modelId="{364FF67F-3FBD-994A-BC73-B83D8CB1A598}" type="presParOf" srcId="{37CC6D55-B01A-FD43-B125-151D4056AF50}" destId="{FAA443AD-8D1F-784B-ADC6-D217726F838E}" srcOrd="0" destOrd="0" presId="urn:microsoft.com/office/officeart/2005/8/layout/hierarchy1"/>
    <dgm:cxn modelId="{FD532FD2-6C52-D64D-8CD6-2FC75895304B}" type="presParOf" srcId="{37CC6D55-B01A-FD43-B125-151D4056AF50}" destId="{5E2DEB33-2D9F-E94A-B759-0AD5415174D5}" srcOrd="1" destOrd="0" presId="urn:microsoft.com/office/officeart/2005/8/layout/hierarchy1"/>
    <dgm:cxn modelId="{ECA04BBA-9433-6F49-A591-BFD2A7C77A8E}" type="presParOf" srcId="{D4CEC330-0DA2-5745-8D6F-83F2EE70B2D4}" destId="{D84C946A-2DA3-724E-AF09-C8BFFE737DF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DD58BD-05EE-45A6-8D30-C2B17DF1F338}">
      <dsp:nvSpPr>
        <dsp:cNvPr id="0" name=""/>
        <dsp:cNvSpPr/>
      </dsp:nvSpPr>
      <dsp:spPr>
        <a:xfrm>
          <a:off x="0" y="0"/>
          <a:ext cx="6096000" cy="62742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4843E2-53D0-4C14-9E51-0B354476A3D1}">
      <dsp:nvSpPr>
        <dsp:cNvPr id="0" name=""/>
        <dsp:cNvSpPr/>
      </dsp:nvSpPr>
      <dsp:spPr>
        <a:xfrm>
          <a:off x="189795" y="141625"/>
          <a:ext cx="345082" cy="3450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06ADDF-4E6C-4A60-832A-8F5B93B621EB}">
      <dsp:nvSpPr>
        <dsp:cNvPr id="0" name=""/>
        <dsp:cNvSpPr/>
      </dsp:nvSpPr>
      <dsp:spPr>
        <a:xfrm>
          <a:off x="724672" y="455"/>
          <a:ext cx="5371327" cy="627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402" tIns="66402" rIns="66402" bIns="6640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PT Sans" panose="020B0503020203020204" pitchFamily="34" charset="77"/>
            </a:rPr>
            <a:t>Focus is on key knowledge &amp; understanding</a:t>
          </a:r>
        </a:p>
      </dsp:txBody>
      <dsp:txXfrm>
        <a:off x="724672" y="455"/>
        <a:ext cx="5371327" cy="627422"/>
      </dsp:txXfrm>
    </dsp:sp>
    <dsp:sp modelId="{068D72A1-A337-4824-9D9F-F04BAA3E27FA}">
      <dsp:nvSpPr>
        <dsp:cNvPr id="0" name=""/>
        <dsp:cNvSpPr/>
      </dsp:nvSpPr>
      <dsp:spPr>
        <a:xfrm>
          <a:off x="0" y="784733"/>
          <a:ext cx="6096000" cy="62742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AA7952-F92A-4597-AE19-C666591DB97E}">
      <dsp:nvSpPr>
        <dsp:cNvPr id="0" name=""/>
        <dsp:cNvSpPr/>
      </dsp:nvSpPr>
      <dsp:spPr>
        <a:xfrm>
          <a:off x="189795" y="925903"/>
          <a:ext cx="345082" cy="3450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685A3D-6DBA-405F-91DB-3215E9717B7A}">
      <dsp:nvSpPr>
        <dsp:cNvPr id="0" name=""/>
        <dsp:cNvSpPr/>
      </dsp:nvSpPr>
      <dsp:spPr>
        <a:xfrm>
          <a:off x="724672" y="784733"/>
          <a:ext cx="5371327" cy="627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402" tIns="66402" rIns="66402" bIns="6640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PT Sans" panose="020B0503020203020204" pitchFamily="34" charset="77"/>
            </a:rPr>
            <a:t>Critical thinking, problem solving &amp; collaboration are included</a:t>
          </a:r>
        </a:p>
      </dsp:txBody>
      <dsp:txXfrm>
        <a:off x="724672" y="784733"/>
        <a:ext cx="5371327" cy="627422"/>
      </dsp:txXfrm>
    </dsp:sp>
    <dsp:sp modelId="{209A7AA5-AC8D-41B7-8FE5-F409489C270B}">
      <dsp:nvSpPr>
        <dsp:cNvPr id="0" name=""/>
        <dsp:cNvSpPr/>
      </dsp:nvSpPr>
      <dsp:spPr>
        <a:xfrm>
          <a:off x="0" y="1569011"/>
          <a:ext cx="6096000" cy="62742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D38090-2C2A-4162-BF7D-2721C973E5F1}">
      <dsp:nvSpPr>
        <dsp:cNvPr id="0" name=""/>
        <dsp:cNvSpPr/>
      </dsp:nvSpPr>
      <dsp:spPr>
        <a:xfrm>
          <a:off x="189795" y="1710181"/>
          <a:ext cx="345082" cy="34508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C41BD0-FC79-4B7F-A299-9EB9228995B6}">
      <dsp:nvSpPr>
        <dsp:cNvPr id="0" name=""/>
        <dsp:cNvSpPr/>
      </dsp:nvSpPr>
      <dsp:spPr>
        <a:xfrm>
          <a:off x="724672" y="1569011"/>
          <a:ext cx="5371327" cy="627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402" tIns="66402" rIns="66402" bIns="6640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PT Sans" panose="020B0503020203020204" pitchFamily="34" charset="77"/>
            </a:rPr>
            <a:t>Open ended, challenging question or problem</a:t>
          </a:r>
        </a:p>
      </dsp:txBody>
      <dsp:txXfrm>
        <a:off x="724672" y="1569011"/>
        <a:ext cx="5371327" cy="627422"/>
      </dsp:txXfrm>
    </dsp:sp>
    <dsp:sp modelId="{394DE544-F1D2-4230-9C6F-3573EA4079B3}">
      <dsp:nvSpPr>
        <dsp:cNvPr id="0" name=""/>
        <dsp:cNvSpPr/>
      </dsp:nvSpPr>
      <dsp:spPr>
        <a:xfrm>
          <a:off x="0" y="2353288"/>
          <a:ext cx="6096000" cy="62742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7C6507-5B55-4F1D-9A4D-708E3774F804}">
      <dsp:nvSpPr>
        <dsp:cNvPr id="0" name=""/>
        <dsp:cNvSpPr/>
      </dsp:nvSpPr>
      <dsp:spPr>
        <a:xfrm>
          <a:off x="189795" y="2494458"/>
          <a:ext cx="345082" cy="34508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5579E2-6F6B-4E79-BFB9-1244A4FA8F7B}">
      <dsp:nvSpPr>
        <dsp:cNvPr id="0" name=""/>
        <dsp:cNvSpPr/>
      </dsp:nvSpPr>
      <dsp:spPr>
        <a:xfrm>
          <a:off x="724672" y="2353288"/>
          <a:ext cx="5371327" cy="627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402" tIns="66402" rIns="66402" bIns="6640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PT Sans" panose="020B0503020203020204" pitchFamily="34" charset="77"/>
            </a:rPr>
            <a:t>Sustained inquiry</a:t>
          </a:r>
        </a:p>
      </dsp:txBody>
      <dsp:txXfrm>
        <a:off x="724672" y="2353288"/>
        <a:ext cx="5371327" cy="627422"/>
      </dsp:txXfrm>
    </dsp:sp>
    <dsp:sp modelId="{616ECBAE-D31F-40E5-990E-6587F60C2C46}">
      <dsp:nvSpPr>
        <dsp:cNvPr id="0" name=""/>
        <dsp:cNvSpPr/>
      </dsp:nvSpPr>
      <dsp:spPr>
        <a:xfrm>
          <a:off x="0" y="3137566"/>
          <a:ext cx="6096000" cy="62742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95AA1-F578-4E9D-9B97-F5D48C3A1BFE}">
      <dsp:nvSpPr>
        <dsp:cNvPr id="0" name=""/>
        <dsp:cNvSpPr/>
      </dsp:nvSpPr>
      <dsp:spPr>
        <a:xfrm>
          <a:off x="189795" y="3278736"/>
          <a:ext cx="345082" cy="34508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374DD7-7E16-4AFC-AC8C-D0FD78A55A4A}">
      <dsp:nvSpPr>
        <dsp:cNvPr id="0" name=""/>
        <dsp:cNvSpPr/>
      </dsp:nvSpPr>
      <dsp:spPr>
        <a:xfrm>
          <a:off x="724672" y="3137566"/>
          <a:ext cx="5371327" cy="627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402" tIns="66402" rIns="66402" bIns="6640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PT Sans" panose="020B0503020203020204" pitchFamily="34" charset="77"/>
            </a:rPr>
            <a:t>Public Product</a:t>
          </a:r>
        </a:p>
      </dsp:txBody>
      <dsp:txXfrm>
        <a:off x="724672" y="3137566"/>
        <a:ext cx="5371327" cy="627422"/>
      </dsp:txXfrm>
    </dsp:sp>
    <dsp:sp modelId="{49FB630D-673D-4B7E-B757-84C4880C9E68}">
      <dsp:nvSpPr>
        <dsp:cNvPr id="0" name=""/>
        <dsp:cNvSpPr/>
      </dsp:nvSpPr>
      <dsp:spPr>
        <a:xfrm>
          <a:off x="0" y="3921844"/>
          <a:ext cx="6096000" cy="62742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342DA2-918F-4B6F-AE5F-A01990D1B7D6}">
      <dsp:nvSpPr>
        <dsp:cNvPr id="0" name=""/>
        <dsp:cNvSpPr/>
      </dsp:nvSpPr>
      <dsp:spPr>
        <a:xfrm>
          <a:off x="189795" y="4063014"/>
          <a:ext cx="345082" cy="34508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D913A7-41D1-4862-8836-3520DEDBC237}">
      <dsp:nvSpPr>
        <dsp:cNvPr id="0" name=""/>
        <dsp:cNvSpPr/>
      </dsp:nvSpPr>
      <dsp:spPr>
        <a:xfrm>
          <a:off x="724672" y="3921844"/>
          <a:ext cx="5371327" cy="627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402" tIns="66402" rIns="66402" bIns="6640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PT Sans" panose="020B0503020203020204" pitchFamily="34" charset="77"/>
            </a:rPr>
            <a:t>Authenticity</a:t>
          </a:r>
        </a:p>
      </dsp:txBody>
      <dsp:txXfrm>
        <a:off x="724672" y="3921844"/>
        <a:ext cx="5371327" cy="627422"/>
      </dsp:txXfrm>
    </dsp:sp>
    <dsp:sp modelId="{FAA6BDE8-568A-4CF4-A7D4-9ED3A7A6ED14}">
      <dsp:nvSpPr>
        <dsp:cNvPr id="0" name=""/>
        <dsp:cNvSpPr/>
      </dsp:nvSpPr>
      <dsp:spPr>
        <a:xfrm>
          <a:off x="0" y="4706122"/>
          <a:ext cx="6096000" cy="62742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2C1EAA-E16B-40F9-872A-B761389AE2FB}">
      <dsp:nvSpPr>
        <dsp:cNvPr id="0" name=""/>
        <dsp:cNvSpPr/>
      </dsp:nvSpPr>
      <dsp:spPr>
        <a:xfrm>
          <a:off x="189795" y="4847292"/>
          <a:ext cx="345082" cy="345082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0C1F85-E02B-421A-A450-149F651C1A7C}">
      <dsp:nvSpPr>
        <dsp:cNvPr id="0" name=""/>
        <dsp:cNvSpPr/>
      </dsp:nvSpPr>
      <dsp:spPr>
        <a:xfrm>
          <a:off x="724672" y="4706122"/>
          <a:ext cx="5371327" cy="627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402" tIns="66402" rIns="66402" bIns="6640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PT Sans" panose="020B0503020203020204" pitchFamily="34" charset="77"/>
            </a:rPr>
            <a:t>Reflections</a:t>
          </a:r>
        </a:p>
      </dsp:txBody>
      <dsp:txXfrm>
        <a:off x="724672" y="4706122"/>
        <a:ext cx="5371327" cy="6274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016EEE-4840-D84E-8E16-39E6B063C8C3}">
      <dsp:nvSpPr>
        <dsp:cNvPr id="0" name=""/>
        <dsp:cNvSpPr/>
      </dsp:nvSpPr>
      <dsp:spPr>
        <a:xfrm>
          <a:off x="0" y="4580054"/>
          <a:ext cx="6096000" cy="75139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Using the guidelines &amp; rubric, students research and develop a project that shares their assigned side of the debate.</a:t>
          </a:r>
        </a:p>
      </dsp:txBody>
      <dsp:txXfrm>
        <a:off x="0" y="4580054"/>
        <a:ext cx="6096000" cy="751395"/>
      </dsp:txXfrm>
    </dsp:sp>
    <dsp:sp modelId="{9A9CAE3C-2062-754D-8E51-7E6638ED4613}">
      <dsp:nvSpPr>
        <dsp:cNvPr id="0" name=""/>
        <dsp:cNvSpPr/>
      </dsp:nvSpPr>
      <dsp:spPr>
        <a:xfrm rot="10800000">
          <a:off x="0" y="3435678"/>
          <a:ext cx="6096000" cy="1155647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Assign team either pro or con.  </a:t>
          </a:r>
        </a:p>
      </dsp:txBody>
      <dsp:txXfrm rot="10800000">
        <a:off x="0" y="3435678"/>
        <a:ext cx="6096000" cy="750905"/>
      </dsp:txXfrm>
    </dsp:sp>
    <dsp:sp modelId="{17DDD3F6-E18F-1840-AE67-843AAE9316EE}">
      <dsp:nvSpPr>
        <dsp:cNvPr id="0" name=""/>
        <dsp:cNvSpPr/>
      </dsp:nvSpPr>
      <dsp:spPr>
        <a:xfrm rot="10800000">
          <a:off x="0" y="2291302"/>
          <a:ext cx="6096000" cy="1155647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COVID -19 Vaccine Should be Required to Attend School (Grades 9 +)</a:t>
          </a:r>
        </a:p>
      </dsp:txBody>
      <dsp:txXfrm rot="10800000">
        <a:off x="0" y="2291302"/>
        <a:ext cx="6096000" cy="750905"/>
      </dsp:txXfrm>
    </dsp:sp>
    <dsp:sp modelId="{5AFD56DA-5C96-9A4B-9E14-19F3E31C39C9}">
      <dsp:nvSpPr>
        <dsp:cNvPr id="0" name=""/>
        <dsp:cNvSpPr/>
      </dsp:nvSpPr>
      <dsp:spPr>
        <a:xfrm rot="10800000">
          <a:off x="0" y="1146925"/>
          <a:ext cx="6096000" cy="1155647"/>
        </a:xfrm>
        <a:prstGeom prst="upArrowCallou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Students research the 21 -22 Topic </a:t>
          </a:r>
        </a:p>
      </dsp:txBody>
      <dsp:txXfrm rot="10800000">
        <a:off x="0" y="1146925"/>
        <a:ext cx="6096000" cy="750905"/>
      </dsp:txXfrm>
    </dsp:sp>
    <dsp:sp modelId="{28C5171E-7E0D-0149-8280-98D66DFC3101}">
      <dsp:nvSpPr>
        <dsp:cNvPr id="0" name=""/>
        <dsp:cNvSpPr/>
      </dsp:nvSpPr>
      <dsp:spPr>
        <a:xfrm rot="10800000">
          <a:off x="0" y="2549"/>
          <a:ext cx="6096000" cy="1155647"/>
        </a:xfrm>
        <a:prstGeom prst="upArrowCallou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Biomedical Debate </a:t>
          </a:r>
        </a:p>
      </dsp:txBody>
      <dsp:txXfrm rot="10800000">
        <a:off x="0" y="2549"/>
        <a:ext cx="6096000" cy="7509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1FE788-2960-4DBD-92A2-AB3F0988B51D}">
      <dsp:nvSpPr>
        <dsp:cNvPr id="0" name=""/>
        <dsp:cNvSpPr/>
      </dsp:nvSpPr>
      <dsp:spPr>
        <a:xfrm>
          <a:off x="703146" y="285332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3CFF9D-D474-4B8C-B2AC-933F486ECE01}">
      <dsp:nvSpPr>
        <dsp:cNvPr id="0" name=""/>
        <dsp:cNvSpPr/>
      </dsp:nvSpPr>
      <dsp:spPr>
        <a:xfrm>
          <a:off x="937150" y="518983"/>
          <a:ext cx="630000" cy="630000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B9C695-4C97-48C0-BD19-2D85C8A96777}">
      <dsp:nvSpPr>
        <dsp:cNvPr id="0" name=""/>
        <dsp:cNvSpPr/>
      </dsp:nvSpPr>
      <dsp:spPr>
        <a:xfrm>
          <a:off x="358394" y="1453478"/>
          <a:ext cx="1800000" cy="947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>
              <a:latin typeface="PT Sans" panose="020B0503020203020204" pitchFamily="34" charset="77"/>
              <a:hlinkClick xmlns:r="http://schemas.openxmlformats.org/officeDocument/2006/relationships" r:id="rId1"/>
            </a:rPr>
            <a:t>WHO COVID - 19:  Schools</a:t>
          </a:r>
          <a:r>
            <a:rPr lang="en-US" sz="1600" kern="1200" dirty="0">
              <a:latin typeface="PT Sans" panose="020B0503020203020204" pitchFamily="34" charset="77"/>
            </a:rPr>
            <a:t>– Introduction</a:t>
          </a:r>
        </a:p>
      </dsp:txBody>
      <dsp:txXfrm>
        <a:off x="358394" y="1453478"/>
        <a:ext cx="1800000" cy="947460"/>
      </dsp:txXfrm>
    </dsp:sp>
    <dsp:sp modelId="{FEEE0F19-65CD-4E02-A2C5-EFAAE838FD4D}">
      <dsp:nvSpPr>
        <dsp:cNvPr id="0" name=""/>
        <dsp:cNvSpPr/>
      </dsp:nvSpPr>
      <dsp:spPr>
        <a:xfrm>
          <a:off x="2849109" y="266545"/>
          <a:ext cx="1098000" cy="1098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1BFA46-82F4-4F85-8E1F-BFFA5CD60CCA}">
      <dsp:nvSpPr>
        <dsp:cNvPr id="0" name=""/>
        <dsp:cNvSpPr/>
      </dsp:nvSpPr>
      <dsp:spPr>
        <a:xfrm>
          <a:off x="3095463" y="531539"/>
          <a:ext cx="630000" cy="63000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B3AE1B-E170-4430-8A8E-082B5A15CF45}">
      <dsp:nvSpPr>
        <dsp:cNvPr id="0" name=""/>
        <dsp:cNvSpPr/>
      </dsp:nvSpPr>
      <dsp:spPr>
        <a:xfrm>
          <a:off x="2473394" y="1453478"/>
          <a:ext cx="1800000" cy="947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/>
            <a:t>Discussion or discussion board - do you support or not</a:t>
          </a:r>
        </a:p>
      </dsp:txBody>
      <dsp:txXfrm>
        <a:off x="2473394" y="1453478"/>
        <a:ext cx="1800000" cy="947460"/>
      </dsp:txXfrm>
    </dsp:sp>
    <dsp:sp modelId="{0B3A7713-25DA-4696-A271-37D862B51F16}">
      <dsp:nvSpPr>
        <dsp:cNvPr id="0" name=""/>
        <dsp:cNvSpPr/>
      </dsp:nvSpPr>
      <dsp:spPr>
        <a:xfrm>
          <a:off x="4902325" y="266545"/>
          <a:ext cx="1098000" cy="10980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B68A28-D14C-410E-8CF8-8A2E57D1BBBC}">
      <dsp:nvSpPr>
        <dsp:cNvPr id="0" name=""/>
        <dsp:cNvSpPr/>
      </dsp:nvSpPr>
      <dsp:spPr>
        <a:xfrm>
          <a:off x="5185754" y="500549"/>
          <a:ext cx="630000" cy="63000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411C61-B98F-431C-AA5E-8246A492C9F3}">
      <dsp:nvSpPr>
        <dsp:cNvPr id="0" name=""/>
        <dsp:cNvSpPr/>
      </dsp:nvSpPr>
      <dsp:spPr>
        <a:xfrm>
          <a:off x="4588394" y="1453478"/>
          <a:ext cx="1800000" cy="947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>
              <a:latin typeface="PT Sans" panose="020B0503020203020204" pitchFamily="34" charset="77"/>
            </a:rPr>
            <a:t>Divide students into groups or Assign to individuals</a:t>
          </a:r>
        </a:p>
      </dsp:txBody>
      <dsp:txXfrm>
        <a:off x="4588394" y="1453478"/>
        <a:ext cx="1800000" cy="947460"/>
      </dsp:txXfrm>
    </dsp:sp>
    <dsp:sp modelId="{B12F07BA-15AF-4662-B752-0902B54195C3}">
      <dsp:nvSpPr>
        <dsp:cNvPr id="0" name=""/>
        <dsp:cNvSpPr/>
      </dsp:nvSpPr>
      <dsp:spPr>
        <a:xfrm>
          <a:off x="703150" y="2430811"/>
          <a:ext cx="1098000" cy="10980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FB8495-10D3-4400-A5D5-7B70C714F926}">
      <dsp:nvSpPr>
        <dsp:cNvPr id="0" name=""/>
        <dsp:cNvSpPr/>
      </dsp:nvSpPr>
      <dsp:spPr>
        <a:xfrm>
          <a:off x="849333" y="2664811"/>
          <a:ext cx="630000" cy="63000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34A2A8-DE4F-4FCE-996E-9934DE94D2F7}">
      <dsp:nvSpPr>
        <dsp:cNvPr id="0" name=""/>
        <dsp:cNvSpPr/>
      </dsp:nvSpPr>
      <dsp:spPr>
        <a:xfrm>
          <a:off x="352148" y="3944955"/>
          <a:ext cx="1800000" cy="947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>
              <a:latin typeface="PT Sans" panose="020B0503020203020204" pitchFamily="34" charset="77"/>
            </a:rPr>
            <a:t>Assign Pro  or con</a:t>
          </a:r>
        </a:p>
      </dsp:txBody>
      <dsp:txXfrm>
        <a:off x="352148" y="3944955"/>
        <a:ext cx="1800000" cy="947460"/>
      </dsp:txXfrm>
    </dsp:sp>
    <dsp:sp modelId="{D97B00B8-95CA-492D-B37B-440821B602A5}">
      <dsp:nvSpPr>
        <dsp:cNvPr id="0" name=""/>
        <dsp:cNvSpPr/>
      </dsp:nvSpPr>
      <dsp:spPr>
        <a:xfrm>
          <a:off x="3869541" y="2467880"/>
          <a:ext cx="1098000" cy="10980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4A1A23-B79C-471C-899F-080D030A59AB}">
      <dsp:nvSpPr>
        <dsp:cNvPr id="0" name=""/>
        <dsp:cNvSpPr/>
      </dsp:nvSpPr>
      <dsp:spPr>
        <a:xfrm>
          <a:off x="4078824" y="2776019"/>
          <a:ext cx="630000" cy="630000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B9043F-410E-4E28-BABC-7C6D129118F7}">
      <dsp:nvSpPr>
        <dsp:cNvPr id="0" name=""/>
        <dsp:cNvSpPr/>
      </dsp:nvSpPr>
      <dsp:spPr>
        <a:xfrm>
          <a:off x="2366978" y="3685455"/>
          <a:ext cx="4177260" cy="947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/>
            <a:t>Students to research their assigned side to develop and present a 2 minute speech presenting their arguments for or against</a:t>
          </a:r>
        </a:p>
      </dsp:txBody>
      <dsp:txXfrm>
        <a:off x="2366978" y="3685455"/>
        <a:ext cx="4177260" cy="9474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C6C3FC-5C7E-CF4B-945A-A18E127B6DE5}">
      <dsp:nvSpPr>
        <dsp:cNvPr id="0" name=""/>
        <dsp:cNvSpPr/>
      </dsp:nvSpPr>
      <dsp:spPr>
        <a:xfrm>
          <a:off x="123553" y="0"/>
          <a:ext cx="5486400" cy="10058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Public Health </a:t>
          </a:r>
        </a:p>
      </dsp:txBody>
      <dsp:txXfrm>
        <a:off x="153013" y="29460"/>
        <a:ext cx="4316026" cy="946920"/>
      </dsp:txXfrm>
    </dsp:sp>
    <dsp:sp modelId="{2F4CB25D-DBAA-BC4F-8F14-1F96C17B26DE}">
      <dsp:nvSpPr>
        <dsp:cNvPr id="0" name=""/>
        <dsp:cNvSpPr/>
      </dsp:nvSpPr>
      <dsp:spPr>
        <a:xfrm>
          <a:off x="459486" y="1188720"/>
          <a:ext cx="5486400" cy="1005840"/>
        </a:xfrm>
        <a:prstGeom prst="roundRect">
          <a:avLst>
            <a:gd name="adj" fmla="val 10000"/>
          </a:avLst>
        </a:prstGeom>
        <a:solidFill>
          <a:schemeClr val="accent2">
            <a:hueOff val="-1292792"/>
            <a:satOff val="-2924"/>
            <a:lumOff val="-189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 dirty="0"/>
            <a:t>Good Oral Health = Good Overall Health</a:t>
          </a:r>
          <a:endParaRPr lang="en-US" sz="2000" kern="1200" dirty="0"/>
        </a:p>
      </dsp:txBody>
      <dsp:txXfrm>
        <a:off x="488946" y="1218180"/>
        <a:ext cx="4314198" cy="946920"/>
      </dsp:txXfrm>
    </dsp:sp>
    <dsp:sp modelId="{6B525083-22BE-E841-837B-D9DD4FED7FE6}">
      <dsp:nvSpPr>
        <dsp:cNvPr id="0" name=""/>
        <dsp:cNvSpPr/>
      </dsp:nvSpPr>
      <dsp:spPr>
        <a:xfrm>
          <a:off x="912114" y="2377440"/>
          <a:ext cx="5486400" cy="1005840"/>
        </a:xfrm>
        <a:prstGeom prst="roundRect">
          <a:avLst>
            <a:gd name="adj" fmla="val 10000"/>
          </a:avLst>
        </a:prstGeom>
        <a:solidFill>
          <a:schemeClr val="accent2">
            <a:hueOff val="-2585584"/>
            <a:satOff val="-5847"/>
            <a:lumOff val="-379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Divide class into teams.</a:t>
          </a:r>
        </a:p>
      </dsp:txBody>
      <dsp:txXfrm>
        <a:off x="941574" y="2406900"/>
        <a:ext cx="4321056" cy="946920"/>
      </dsp:txXfrm>
    </dsp:sp>
    <dsp:sp modelId="{A2EF4204-6F57-9342-8AF2-C2618F476F79}">
      <dsp:nvSpPr>
        <dsp:cNvPr id="0" name=""/>
        <dsp:cNvSpPr/>
      </dsp:nvSpPr>
      <dsp:spPr>
        <a:xfrm>
          <a:off x="1371599" y="3566160"/>
          <a:ext cx="5486400" cy="1005840"/>
        </a:xfrm>
        <a:prstGeom prst="roundRect">
          <a:avLst>
            <a:gd name="adj" fmla="val 10000"/>
          </a:avLst>
        </a:prstGeom>
        <a:solidFill>
          <a:schemeClr val="accent2">
            <a:hueOff val="-3878375"/>
            <a:satOff val="-8771"/>
            <a:lumOff val="-568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Using the guidelines and rubrics, students develop a presentation.</a:t>
          </a:r>
        </a:p>
      </dsp:txBody>
      <dsp:txXfrm>
        <a:off x="1401059" y="3595620"/>
        <a:ext cx="4314198" cy="946920"/>
      </dsp:txXfrm>
    </dsp:sp>
    <dsp:sp modelId="{54B99A44-C6EA-B042-9C46-C0D564401AD6}">
      <dsp:nvSpPr>
        <dsp:cNvPr id="0" name=""/>
        <dsp:cNvSpPr/>
      </dsp:nvSpPr>
      <dsp:spPr>
        <a:xfrm>
          <a:off x="4832604" y="770382"/>
          <a:ext cx="653796" cy="65379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4979708" y="770382"/>
        <a:ext cx="359588" cy="491981"/>
      </dsp:txXfrm>
    </dsp:sp>
    <dsp:sp modelId="{E807C14A-3207-C245-8BCE-3230F3112852}">
      <dsp:nvSpPr>
        <dsp:cNvPr id="0" name=""/>
        <dsp:cNvSpPr/>
      </dsp:nvSpPr>
      <dsp:spPr>
        <a:xfrm>
          <a:off x="5292090" y="1959102"/>
          <a:ext cx="653796" cy="65379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1618612"/>
            <a:satOff val="-5766"/>
            <a:lumOff val="-695"/>
            <a:alphaOff val="0"/>
          </a:schemeClr>
        </a:solidFill>
        <a:ln w="15875" cap="rnd" cmpd="sng" algn="ctr">
          <a:solidFill>
            <a:schemeClr val="accent2">
              <a:tint val="40000"/>
              <a:alpha val="90000"/>
              <a:hueOff val="-1618612"/>
              <a:satOff val="-5766"/>
              <a:lumOff val="-6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5439194" y="1959102"/>
        <a:ext cx="359588" cy="491981"/>
      </dsp:txXfrm>
    </dsp:sp>
    <dsp:sp modelId="{B6B4DB03-6790-064F-895D-896A4173FBE9}">
      <dsp:nvSpPr>
        <dsp:cNvPr id="0" name=""/>
        <dsp:cNvSpPr/>
      </dsp:nvSpPr>
      <dsp:spPr>
        <a:xfrm>
          <a:off x="5744718" y="3147822"/>
          <a:ext cx="653796" cy="65379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3237223"/>
            <a:satOff val="-11531"/>
            <a:lumOff val="-1390"/>
            <a:alphaOff val="0"/>
          </a:schemeClr>
        </a:solidFill>
        <a:ln w="15875" cap="rnd" cmpd="sng" algn="ctr">
          <a:solidFill>
            <a:schemeClr val="accent2">
              <a:tint val="40000"/>
              <a:alpha val="90000"/>
              <a:hueOff val="-3237223"/>
              <a:satOff val="-11531"/>
              <a:lumOff val="-13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5891822" y="3147822"/>
        <a:ext cx="359588" cy="4919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C7699D-2F34-504B-A6F1-83DF420ADD34}">
      <dsp:nvSpPr>
        <dsp:cNvPr id="0" name=""/>
        <dsp:cNvSpPr/>
      </dsp:nvSpPr>
      <dsp:spPr>
        <a:xfrm>
          <a:off x="0" y="1026417"/>
          <a:ext cx="3357323" cy="201439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Introduction:  </a:t>
          </a:r>
          <a:r>
            <a:rPr lang="en-US" sz="2400" kern="1200" dirty="0">
              <a:hlinkClick xmlns:r="http://schemas.openxmlformats.org/officeDocument/2006/relationships" r:id="rId1"/>
            </a:rPr>
            <a:t>Healthypeople.gov </a:t>
          </a:r>
          <a:endParaRPr lang="en-US" sz="2400" kern="1200" dirty="0"/>
        </a:p>
      </dsp:txBody>
      <dsp:txXfrm>
        <a:off x="59000" y="1085417"/>
        <a:ext cx="3239323" cy="1896393"/>
      </dsp:txXfrm>
    </dsp:sp>
    <dsp:sp modelId="{F43685A7-0C83-9444-8070-0F631B0D594E}">
      <dsp:nvSpPr>
        <dsp:cNvPr id="0" name=""/>
        <dsp:cNvSpPr/>
      </dsp:nvSpPr>
      <dsp:spPr>
        <a:xfrm rot="12706821" flipH="1">
          <a:off x="3050349" y="3240344"/>
          <a:ext cx="1720482" cy="7315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3066801" y="3328861"/>
        <a:ext cx="1501019" cy="438926"/>
      </dsp:txXfrm>
    </dsp:sp>
    <dsp:sp modelId="{23FD1465-AFDA-8344-BE45-AF59A1402CE3}">
      <dsp:nvSpPr>
        <dsp:cNvPr id="0" name=""/>
        <dsp:cNvSpPr/>
      </dsp:nvSpPr>
      <dsp:spPr>
        <a:xfrm>
          <a:off x="4703400" y="3081018"/>
          <a:ext cx="3357323" cy="201439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Share previous Public Health Competitive Event Sample – </a:t>
          </a:r>
          <a:r>
            <a:rPr lang="en-US" sz="2400" kern="1200" dirty="0">
              <a:hlinkClick xmlns:r="http://schemas.openxmlformats.org/officeDocument/2006/relationships" r:id="rId2"/>
            </a:rPr>
            <a:t>Dating Violence</a:t>
          </a:r>
          <a:endParaRPr lang="en-US" sz="2400" kern="1200" dirty="0"/>
        </a:p>
      </dsp:txBody>
      <dsp:txXfrm>
        <a:off x="4762400" y="3140018"/>
        <a:ext cx="3239323" cy="18963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4FC8F9-E211-48D9-BD9F-9075F43C53FE}">
      <dsp:nvSpPr>
        <dsp:cNvPr id="0" name=""/>
        <dsp:cNvSpPr/>
      </dsp:nvSpPr>
      <dsp:spPr>
        <a:xfrm>
          <a:off x="0" y="1897"/>
          <a:ext cx="6858000" cy="961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031D61-0FDE-4842-AC17-CBB1D0965CC7}">
      <dsp:nvSpPr>
        <dsp:cNvPr id="0" name=""/>
        <dsp:cNvSpPr/>
      </dsp:nvSpPr>
      <dsp:spPr>
        <a:xfrm>
          <a:off x="290922" y="218286"/>
          <a:ext cx="528950" cy="5289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811CFB-71F6-416E-8FFD-A8A61B2E9BA2}">
      <dsp:nvSpPr>
        <dsp:cNvPr id="0" name=""/>
        <dsp:cNvSpPr/>
      </dsp:nvSpPr>
      <dsp:spPr>
        <a:xfrm>
          <a:off x="1110795" y="1897"/>
          <a:ext cx="5747204" cy="961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3" tIns="101783" rIns="101783" bIns="10178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hlinkClick xmlns:r="http://schemas.openxmlformats.org/officeDocument/2006/relationships" r:id="rId3"/>
            </a:rPr>
            <a:t>Public Service Announcement </a:t>
          </a:r>
          <a:endParaRPr lang="en-US" sz="2200" kern="1200" dirty="0"/>
        </a:p>
      </dsp:txBody>
      <dsp:txXfrm>
        <a:off x="1110795" y="1897"/>
        <a:ext cx="5747204" cy="961727"/>
      </dsp:txXfrm>
    </dsp:sp>
    <dsp:sp modelId="{F209D3F8-800F-4EE9-B238-6039D6F5BBE3}">
      <dsp:nvSpPr>
        <dsp:cNvPr id="0" name=""/>
        <dsp:cNvSpPr/>
      </dsp:nvSpPr>
      <dsp:spPr>
        <a:xfrm>
          <a:off x="0" y="1204056"/>
          <a:ext cx="6858000" cy="961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D7D77A-F1E2-4967-9EB2-BE090D3661EE}">
      <dsp:nvSpPr>
        <dsp:cNvPr id="0" name=""/>
        <dsp:cNvSpPr/>
      </dsp:nvSpPr>
      <dsp:spPr>
        <a:xfrm>
          <a:off x="290922" y="1420445"/>
          <a:ext cx="528950" cy="52895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12255D-EDFE-4E9C-A5D9-A8E30D751F60}">
      <dsp:nvSpPr>
        <dsp:cNvPr id="0" name=""/>
        <dsp:cNvSpPr/>
      </dsp:nvSpPr>
      <dsp:spPr>
        <a:xfrm>
          <a:off x="1110795" y="1204056"/>
          <a:ext cx="5747204" cy="961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3" tIns="101783" rIns="101783" bIns="10178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Bone Marrow Donation Saves Lives!</a:t>
          </a:r>
        </a:p>
      </dsp:txBody>
      <dsp:txXfrm>
        <a:off x="1110795" y="1204056"/>
        <a:ext cx="5747204" cy="961727"/>
      </dsp:txXfrm>
    </dsp:sp>
    <dsp:sp modelId="{9EA5720B-0A63-4703-9FDF-8BF8CB467B6F}">
      <dsp:nvSpPr>
        <dsp:cNvPr id="0" name=""/>
        <dsp:cNvSpPr/>
      </dsp:nvSpPr>
      <dsp:spPr>
        <a:xfrm>
          <a:off x="0" y="2406215"/>
          <a:ext cx="6858000" cy="961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543E30-0603-4043-9780-4923AF3E54E5}">
      <dsp:nvSpPr>
        <dsp:cNvPr id="0" name=""/>
        <dsp:cNvSpPr/>
      </dsp:nvSpPr>
      <dsp:spPr>
        <a:xfrm>
          <a:off x="290922" y="2622604"/>
          <a:ext cx="528950" cy="52895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14ECB2-53B4-4665-8B38-29CB05F4EFA7}">
      <dsp:nvSpPr>
        <dsp:cNvPr id="0" name=""/>
        <dsp:cNvSpPr/>
      </dsp:nvSpPr>
      <dsp:spPr>
        <a:xfrm>
          <a:off x="1110795" y="2406215"/>
          <a:ext cx="5747204" cy="961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3" tIns="101783" rIns="101783" bIns="10178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Divide class into teams.</a:t>
          </a:r>
        </a:p>
      </dsp:txBody>
      <dsp:txXfrm>
        <a:off x="1110795" y="2406215"/>
        <a:ext cx="5747204" cy="961727"/>
      </dsp:txXfrm>
    </dsp:sp>
    <dsp:sp modelId="{A2A6C7FC-2722-420F-8365-CA143BC0F29C}">
      <dsp:nvSpPr>
        <dsp:cNvPr id="0" name=""/>
        <dsp:cNvSpPr/>
      </dsp:nvSpPr>
      <dsp:spPr>
        <a:xfrm>
          <a:off x="0" y="3608375"/>
          <a:ext cx="6858000" cy="961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DD164E-2FDB-4655-B6DA-9DB1D99CD69C}">
      <dsp:nvSpPr>
        <dsp:cNvPr id="0" name=""/>
        <dsp:cNvSpPr/>
      </dsp:nvSpPr>
      <dsp:spPr>
        <a:xfrm>
          <a:off x="290922" y="3824763"/>
          <a:ext cx="528950" cy="528950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573C6E-4C63-480C-8987-B1673D7B58B9}">
      <dsp:nvSpPr>
        <dsp:cNvPr id="0" name=""/>
        <dsp:cNvSpPr/>
      </dsp:nvSpPr>
      <dsp:spPr>
        <a:xfrm>
          <a:off x="1110795" y="3608375"/>
          <a:ext cx="5747204" cy="961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3" tIns="101783" rIns="101783" bIns="10178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Using guidelines &amp; rubrics, students produce a PSA</a:t>
          </a:r>
        </a:p>
      </dsp:txBody>
      <dsp:txXfrm>
        <a:off x="1110795" y="3608375"/>
        <a:ext cx="5747204" cy="9617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739616-665C-CD48-A1CC-DE3FDAD88C45}">
      <dsp:nvSpPr>
        <dsp:cNvPr id="0" name=""/>
        <dsp:cNvSpPr/>
      </dsp:nvSpPr>
      <dsp:spPr>
        <a:xfrm>
          <a:off x="53587" y="657177"/>
          <a:ext cx="1508807" cy="40196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E73320-6F97-BA40-9894-E2823ED6B246}">
      <dsp:nvSpPr>
        <dsp:cNvPr id="0" name=""/>
        <dsp:cNvSpPr/>
      </dsp:nvSpPr>
      <dsp:spPr>
        <a:xfrm>
          <a:off x="243405" y="837505"/>
          <a:ext cx="1508807" cy="40196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Researched Persuasive Speaking &amp; Writing</a:t>
          </a:r>
        </a:p>
      </dsp:txBody>
      <dsp:txXfrm>
        <a:off x="287596" y="881696"/>
        <a:ext cx="1420425" cy="3931270"/>
      </dsp:txXfrm>
    </dsp:sp>
    <dsp:sp modelId="{70ADEAC9-0E1F-884D-97F6-3B662FE96BAB}">
      <dsp:nvSpPr>
        <dsp:cNvPr id="0" name=""/>
        <dsp:cNvSpPr/>
      </dsp:nvSpPr>
      <dsp:spPr>
        <a:xfrm>
          <a:off x="1892129" y="616920"/>
          <a:ext cx="1708361" cy="40061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6DCDF9-BDE9-454D-837F-C17E1B96369D}">
      <dsp:nvSpPr>
        <dsp:cNvPr id="0" name=""/>
        <dsp:cNvSpPr/>
      </dsp:nvSpPr>
      <dsp:spPr>
        <a:xfrm>
          <a:off x="2081947" y="797247"/>
          <a:ext cx="1708361" cy="40061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i="1" kern="1200" dirty="0"/>
            <a:t>Vaping:  Safe or Sorry</a:t>
          </a:r>
          <a:endParaRPr lang="en-US" sz="1700" kern="1200" dirty="0"/>
        </a:p>
      </dsp:txBody>
      <dsp:txXfrm>
        <a:off x="2131983" y="847283"/>
        <a:ext cx="1608289" cy="3906031"/>
      </dsp:txXfrm>
    </dsp:sp>
    <dsp:sp modelId="{3BF330AD-D46E-2348-8E2A-386F2E5BCD38}">
      <dsp:nvSpPr>
        <dsp:cNvPr id="0" name=""/>
        <dsp:cNvSpPr/>
      </dsp:nvSpPr>
      <dsp:spPr>
        <a:xfrm>
          <a:off x="4042208" y="657177"/>
          <a:ext cx="1708361" cy="40196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A6C36E-9D09-5E49-B39F-66E999BA094C}">
      <dsp:nvSpPr>
        <dsp:cNvPr id="0" name=""/>
        <dsp:cNvSpPr/>
      </dsp:nvSpPr>
      <dsp:spPr>
        <a:xfrm>
          <a:off x="4232026" y="837505"/>
          <a:ext cx="1708361" cy="40196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Divide into teams</a:t>
          </a:r>
        </a:p>
      </dsp:txBody>
      <dsp:txXfrm>
        <a:off x="4282062" y="887541"/>
        <a:ext cx="1608289" cy="3919580"/>
      </dsp:txXfrm>
    </dsp:sp>
    <dsp:sp modelId="{FAA443AD-8D1F-784B-ADC6-D217726F838E}">
      <dsp:nvSpPr>
        <dsp:cNvPr id="0" name=""/>
        <dsp:cNvSpPr/>
      </dsp:nvSpPr>
      <dsp:spPr>
        <a:xfrm>
          <a:off x="6066193" y="680664"/>
          <a:ext cx="1708361" cy="39554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2DEB33-2D9F-E94A-B759-0AD5415174D5}">
      <dsp:nvSpPr>
        <dsp:cNvPr id="0" name=""/>
        <dsp:cNvSpPr/>
      </dsp:nvSpPr>
      <dsp:spPr>
        <a:xfrm>
          <a:off x="6256011" y="860991"/>
          <a:ext cx="1708361" cy="39554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Students develop a product to share with peers about Technology Use</a:t>
          </a:r>
        </a:p>
      </dsp:txBody>
      <dsp:txXfrm>
        <a:off x="6306047" y="911027"/>
        <a:ext cx="1608289" cy="38553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2882BA-CD02-374C-BBA2-235B014EC010}" type="datetimeFigureOut">
              <a:rPr lang="en-US" smtClean="0"/>
              <a:t>8/10/21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DF55D-FA02-F540-A780-73A603A8D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83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DF55D-FA02-F540-A780-73A603A8DD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140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8/10/21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63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8/10/21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81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8/10/21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96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8/10/21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39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8/10/21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18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8/10/21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92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8/10/21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012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8/10/21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13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8/10/21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99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8/10/21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8/10/21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66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8/10/21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26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8/10/21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33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76969C88-B244-455D-A017-012B25B1ACDD}" type="datetimeFigureOut">
              <a:rPr lang="en-US" smtClean="0"/>
              <a:pPr/>
              <a:t>8/10/21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52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8/10/21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696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3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y.pblworks.org/" TargetMode="External"/><Relationship Id="rId2" Type="http://schemas.openxmlformats.org/officeDocument/2006/relationships/hyperlink" Target="http://www1.udel.edu/pblc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y.pblworks.org/project/healthy-choices-long-lif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diagramLayout" Target="../diagrams/layout3.xml"/><Relationship Id="rId7" Type="http://schemas.openxmlformats.org/officeDocument/2006/relationships/image" Target="../media/image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BA444-163B-0945-B599-16624A821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611" y="953587"/>
            <a:ext cx="4572000" cy="2286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700" dirty="0">
                <a:latin typeface="PT Sans" panose="020B0503020203020204" pitchFamily="34" charset="77"/>
              </a:rPr>
              <a:t>PBL, HOSA &amp; Online Learning</a:t>
            </a:r>
            <a:br>
              <a:rPr lang="en-US" sz="3700" dirty="0">
                <a:latin typeface="PT Sans" panose="020B0503020203020204" pitchFamily="34" charset="77"/>
              </a:rPr>
            </a:br>
            <a:r>
              <a:rPr lang="en-US" sz="3700" dirty="0">
                <a:latin typeface="PT Sans" panose="020B0503020203020204" pitchFamily="34" charset="77"/>
              </a:rPr>
              <a:t>A Winning Combination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8A4B0D-8661-5C46-90E6-EF0D129D52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221" y="3179262"/>
            <a:ext cx="4572000" cy="1524000"/>
          </a:xfrm>
        </p:spPr>
        <p:txBody>
          <a:bodyPr anchor="b">
            <a:normAutofit/>
          </a:bodyPr>
          <a:lstStyle/>
          <a:p>
            <a:pPr algn="l">
              <a:lnSpc>
                <a:spcPct val="115000"/>
              </a:lnSpc>
            </a:pPr>
            <a:r>
              <a:rPr lang="en-US" dirty="0">
                <a:latin typeface="PT Sans" panose="020B0503020203020204" pitchFamily="34" charset="77"/>
              </a:rPr>
              <a:t>Jan Mould, RN, BSN, MEd</a:t>
            </a:r>
          </a:p>
          <a:p>
            <a:pPr algn="l">
              <a:lnSpc>
                <a:spcPct val="115000"/>
              </a:lnSpc>
            </a:pPr>
            <a:r>
              <a:rPr lang="en-US" dirty="0">
                <a:latin typeface="PT Sans" panose="020B0503020203020204" pitchFamily="34" charset="77"/>
              </a:rPr>
              <a:t>HOSA – Future Health Professionals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AE9959-7A9E-40F8-B211-0132357627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51"/>
          <a:stretch/>
        </p:blipFill>
        <p:spPr>
          <a:xfrm>
            <a:off x="7003681" y="1641005"/>
            <a:ext cx="4565650" cy="2564966"/>
          </a:xfrm>
          <a:prstGeom prst="rect">
            <a:avLst/>
          </a:prstGeom>
        </p:spPr>
      </p:pic>
      <p:pic>
        <p:nvPicPr>
          <p:cNvPr id="9" name="Picture 8" descr="Cybis-HOSA-Rebrand-Logo-Standard-lo-res">
            <a:extLst>
              <a:ext uri="{FF2B5EF4-FFF2-40B4-BE49-F238E27FC236}">
                <a16:creationId xmlns:a16="http://schemas.microsoft.com/office/drawing/2014/main" id="{8583F646-00D6-2F43-96EE-F1AA1AD9439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506" y="192155"/>
            <a:ext cx="2471810" cy="10731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288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AD16DAA-C7D6-4B83-AEEB-1C4632A227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8139000"/>
              </p:ext>
            </p:extLst>
          </p:nvPr>
        </p:nvGraphicFramePr>
        <p:xfrm>
          <a:off x="3245708" y="1243914"/>
          <a:ext cx="8060724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 descr="Cybis-HOSA-Rebrand-Logo-Standard-lo-res">
            <a:extLst>
              <a:ext uri="{FF2B5EF4-FFF2-40B4-BE49-F238E27FC236}">
                <a16:creationId xmlns:a16="http://schemas.microsoft.com/office/drawing/2014/main" id="{000904F4-1E30-4344-9FCE-C26213576FC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44" y="428625"/>
            <a:ext cx="1586865" cy="666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0630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6CC5C-FDB6-A647-981C-408544828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121243"/>
            <a:ext cx="10668000" cy="2867025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PT Sans" panose="020B0503020203020204" pitchFamily="34" charset="77"/>
              </a:rPr>
            </a:br>
            <a:r>
              <a:rPr lang="en-US" dirty="0">
                <a:latin typeface="PT Sans" panose="020B0503020203020204" pitchFamily="34" charset="77"/>
              </a:rPr>
              <a:t>You can decide using guidelines if you want the trailer or full presentation.</a:t>
            </a:r>
            <a:br>
              <a:rPr lang="en-US" dirty="0">
                <a:latin typeface="PT Sans" panose="020B0503020203020204" pitchFamily="34" charset="77"/>
              </a:rPr>
            </a:br>
            <a:br>
              <a:rPr lang="en-US" dirty="0">
                <a:latin typeface="PT Sans" panose="020B0503020203020204" pitchFamily="34" charset="77"/>
              </a:rPr>
            </a:br>
            <a:r>
              <a:rPr lang="en-US" dirty="0">
                <a:latin typeface="PT Sans" panose="020B0503020203020204" pitchFamily="34" charset="77"/>
              </a:rPr>
              <a:t>Rubric available for either.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F37DF-3F88-934F-AC14-1D956D8DD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429000"/>
            <a:ext cx="10668000" cy="381808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.</a:t>
            </a:r>
          </a:p>
        </p:txBody>
      </p:sp>
      <p:pic>
        <p:nvPicPr>
          <p:cNvPr id="4" name="Picture 3" descr="Cybis-HOSA-Rebrand-Logo-Standard-lo-res">
            <a:extLst>
              <a:ext uri="{FF2B5EF4-FFF2-40B4-BE49-F238E27FC236}">
                <a16:creationId xmlns:a16="http://schemas.microsoft.com/office/drawing/2014/main" id="{2DCBF304-F60D-0A49-98D2-17FD3E9695F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207" y="242887"/>
            <a:ext cx="1586865" cy="666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1251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0370A-678F-BD43-A7B2-44988661D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94" y="2667000"/>
            <a:ext cx="3048001" cy="2286000"/>
          </a:xfrm>
        </p:spPr>
        <p:txBody>
          <a:bodyPr anchor="t">
            <a:normAutofit/>
          </a:bodyPr>
          <a:lstStyle/>
          <a:p>
            <a:r>
              <a:rPr lang="en-US" sz="3200" dirty="0">
                <a:latin typeface="PT Sans" panose="020B0503020203020204" pitchFamily="34" charset="77"/>
              </a:rPr>
              <a:t>HOSA - A Natural Fit (</a:t>
            </a:r>
            <a:r>
              <a:rPr lang="en-US" sz="3200" dirty="0" err="1">
                <a:latin typeface="PT Sans" panose="020B0503020203020204" pitchFamily="34" charset="77"/>
              </a:rPr>
              <a:t>con’t</a:t>
            </a:r>
            <a:r>
              <a:rPr lang="en-US" sz="3200" dirty="0">
                <a:latin typeface="PT Sans" panose="020B0503020203020204" pitchFamily="34" charset="77"/>
              </a:rPr>
              <a:t>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AC076E8-D76B-4F71-99A6-0978BFB8F0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5155357"/>
              </p:ext>
            </p:extLst>
          </p:nvPr>
        </p:nvGraphicFramePr>
        <p:xfrm>
          <a:off x="4633784" y="2005914"/>
          <a:ext cx="68580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 descr="Cybis-HOSA-Rebrand-Logo-Standard-lo-res">
            <a:extLst>
              <a:ext uri="{FF2B5EF4-FFF2-40B4-BE49-F238E27FC236}">
                <a16:creationId xmlns:a16="http://schemas.microsoft.com/office/drawing/2014/main" id="{F526E7F8-F764-1847-8850-784664CBC36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30" y="198045"/>
            <a:ext cx="1586865" cy="666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667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ECE13-5F82-884E-8107-3C2039AD6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72" y="1861751"/>
            <a:ext cx="3048001" cy="2286000"/>
          </a:xfrm>
        </p:spPr>
        <p:txBody>
          <a:bodyPr anchor="b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PT Sans" panose="020B0503020203020204" pitchFamily="34" charset="77"/>
              </a:rPr>
              <a:t>HOSA - A Natural Fit (</a:t>
            </a:r>
            <a:r>
              <a:rPr lang="en-US" sz="3200" dirty="0" err="1">
                <a:solidFill>
                  <a:srgbClr val="FFFFFF"/>
                </a:solidFill>
                <a:latin typeface="PT Sans" panose="020B0503020203020204" pitchFamily="34" charset="77"/>
              </a:rPr>
              <a:t>con’t</a:t>
            </a:r>
            <a:r>
              <a:rPr lang="en-US" sz="3200" dirty="0">
                <a:solidFill>
                  <a:srgbClr val="FFFFFF"/>
                </a:solidFill>
                <a:latin typeface="PT Sans" panose="020B0503020203020204" pitchFamily="34" charset="77"/>
              </a:rPr>
              <a:t>)</a:t>
            </a:r>
            <a:endParaRPr lang="en-US" sz="3200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BB6B313-5F61-4512-A858-FA729DB32B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0877841"/>
              </p:ext>
            </p:extLst>
          </p:nvPr>
        </p:nvGraphicFramePr>
        <p:xfrm>
          <a:off x="4014061" y="1367097"/>
          <a:ext cx="7966129" cy="5561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Cybis-HOSA-Rebrand-Logo-Standard-lo-res">
            <a:extLst>
              <a:ext uri="{FF2B5EF4-FFF2-40B4-BE49-F238E27FC236}">
                <a16:creationId xmlns:a16="http://schemas.microsoft.com/office/drawing/2014/main" id="{A6611C80-9498-B149-BA37-306F180100C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44" y="428625"/>
            <a:ext cx="1586865" cy="666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245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7FA6C-6FFA-1440-BD4A-7A57E77E4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282536"/>
            <a:ext cx="5334000" cy="48134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>
                <a:latin typeface="PT Sans" panose="020B0503020203020204" pitchFamily="34" charset="77"/>
              </a:rPr>
              <a:t>Share the project with administrators, community stakeholders, school board, etc.</a:t>
            </a:r>
          </a:p>
        </p:txBody>
      </p:sp>
      <p:pic>
        <p:nvPicPr>
          <p:cNvPr id="7" name="Graphic 6" descr="Meeting">
            <a:extLst>
              <a:ext uri="{FF2B5EF4-FFF2-40B4-BE49-F238E27FC236}">
                <a16:creationId xmlns:a16="http://schemas.microsoft.com/office/drawing/2014/main" id="{13BF0CA4-AF6C-4B9E-A912-5E75CBCE6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58000" y="1166941"/>
            <a:ext cx="5334000" cy="5334000"/>
          </a:xfrm>
          <a:prstGeom prst="rect">
            <a:avLst/>
          </a:prstGeom>
        </p:spPr>
      </p:pic>
      <p:pic>
        <p:nvPicPr>
          <p:cNvPr id="8" name="Picture 7" descr="Cybis-HOSA-Rebrand-Logo-Standard-lo-res">
            <a:extLst>
              <a:ext uri="{FF2B5EF4-FFF2-40B4-BE49-F238E27FC236}">
                <a16:creationId xmlns:a16="http://schemas.microsoft.com/office/drawing/2014/main" id="{7ABA7ED9-5B44-9E44-9FE2-9936AB2C0CA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644" y="239192"/>
            <a:ext cx="1586865" cy="666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9261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9CDC5-D4F1-B145-AA82-5F938C2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286" y="428625"/>
            <a:ext cx="10668000" cy="1524000"/>
          </a:xfrm>
        </p:spPr>
        <p:txBody>
          <a:bodyPr/>
          <a:lstStyle/>
          <a:p>
            <a:r>
              <a:rPr lang="en-US" dirty="0">
                <a:latin typeface="PT Sans" panose="020B0503020203020204" pitchFamily="34" charset="77"/>
              </a:rPr>
              <a:t>Shatter Your Expectations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4BDE9B-E78C-B94C-A9B1-917AEBD4E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ybis-HOSA-Rebrand-Logo-Standard-lo-res">
            <a:extLst>
              <a:ext uri="{FF2B5EF4-FFF2-40B4-BE49-F238E27FC236}">
                <a16:creationId xmlns:a16="http://schemas.microsoft.com/office/drawing/2014/main" id="{6A43D0C1-663E-9249-AA41-4097CE43B5B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140" y="428625"/>
            <a:ext cx="1586865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FAAECB3-9506-A742-BA68-10C3E2F47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609" y="2301854"/>
            <a:ext cx="3476625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06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54E6E-A911-D34E-A186-08B17A579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573" y="2141838"/>
            <a:ext cx="4572000" cy="22860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400" kern="1200" dirty="0">
                <a:solidFill>
                  <a:schemeClr val="tx1"/>
                </a:solidFill>
                <a:latin typeface="PT Sans" panose="020B0503020203020204" pitchFamily="34" charset="77"/>
              </a:rPr>
              <a:t>Project Based Learning - </a:t>
            </a:r>
            <a:br>
              <a:rPr lang="en-US" sz="2400" kern="1200" dirty="0">
                <a:solidFill>
                  <a:schemeClr val="tx1"/>
                </a:solidFill>
                <a:latin typeface="PT Sans" panose="020B0503020203020204" pitchFamily="34" charset="77"/>
              </a:rPr>
            </a:br>
            <a:br>
              <a:rPr lang="en-US" sz="2400" dirty="0">
                <a:latin typeface="PT Sans" panose="020B0503020203020204" pitchFamily="34" charset="77"/>
              </a:rPr>
            </a:br>
            <a:r>
              <a:rPr lang="en-US" sz="2400" kern="1200" dirty="0">
                <a:solidFill>
                  <a:schemeClr val="tx1"/>
                </a:solidFill>
                <a:latin typeface="PT Sans" panose="020B0503020203020204" pitchFamily="34" charset="77"/>
              </a:rPr>
              <a:t>According to Cornell University, PBL is a student-centered approach.  The method is to introduce real-world problems.  Students work in teams to solve.</a:t>
            </a:r>
          </a:p>
        </p:txBody>
      </p:sp>
      <p:pic>
        <p:nvPicPr>
          <p:cNvPr id="44" name="Picture 21">
            <a:extLst>
              <a:ext uri="{FF2B5EF4-FFF2-40B4-BE49-F238E27FC236}">
                <a16:creationId xmlns:a16="http://schemas.microsoft.com/office/drawing/2014/main" id="{6FADA8B4-032E-4FE2-8017-634B7EA39A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07" r="9137" b="2"/>
          <a:stretch/>
        </p:blipFill>
        <p:spPr>
          <a:xfrm>
            <a:off x="904029" y="2286000"/>
            <a:ext cx="3525940" cy="381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2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6A80E-8A1A-5840-89E4-0748E3FE8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299787"/>
            <a:ext cx="4572000" cy="22860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kern="1200" dirty="0" err="1">
                <a:solidFill>
                  <a:srgbClr val="FFFFFF"/>
                </a:solidFill>
                <a:latin typeface="PT Sans" panose="020B0503020203020204" pitchFamily="34" charset="77"/>
              </a:rPr>
              <a:t>Nilson</a:t>
            </a:r>
            <a:r>
              <a:rPr lang="en-US" kern="1200" dirty="0">
                <a:solidFill>
                  <a:srgbClr val="FFFFFF"/>
                </a:solidFill>
                <a:latin typeface="PT Sans" panose="020B0503020203020204" pitchFamily="34" charset="77"/>
              </a:rPr>
              <a:t> (2010)</a:t>
            </a:r>
            <a:br>
              <a:rPr lang="en-US" kern="1200" dirty="0">
                <a:solidFill>
                  <a:srgbClr val="FFFFFF"/>
                </a:solidFill>
                <a:latin typeface="PT Sans" panose="020B0503020203020204" pitchFamily="34" charset="77"/>
              </a:rPr>
            </a:br>
            <a:r>
              <a:rPr lang="en-US" kern="1200" dirty="0">
                <a:solidFill>
                  <a:srgbClr val="FFFFFF"/>
                </a:solidFill>
                <a:latin typeface="PT Sans" panose="020B0503020203020204" pitchFamily="34" charset="77"/>
              </a:rPr>
              <a:t>lists the following as skills developed by PBL: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E00244-AF01-9D41-B3DB-D8DA73B7F57B}"/>
              </a:ext>
            </a:extLst>
          </p:cNvPr>
          <p:cNvSpPr txBox="1"/>
          <p:nvPr/>
        </p:nvSpPr>
        <p:spPr>
          <a:xfrm>
            <a:off x="5865342" y="1886732"/>
            <a:ext cx="568703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PT Sans" panose="020B0503020203020204" pitchFamily="34" charset="77"/>
              </a:rPr>
              <a:t>Working in teams.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PT Sans" panose="020B0503020203020204" pitchFamily="34" charset="77"/>
              </a:rPr>
              <a:t>Managing projects and holding leadership roles.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PT Sans" panose="020B0503020203020204" pitchFamily="34" charset="77"/>
              </a:rPr>
              <a:t>Oral and written communication.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PT Sans" panose="020B0503020203020204" pitchFamily="34" charset="77"/>
              </a:rPr>
              <a:t>Self-awareness and evaluation of group processes.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PT Sans" panose="020B0503020203020204" pitchFamily="34" charset="77"/>
              </a:rPr>
              <a:t>Working independently.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PT Sans" panose="020B0503020203020204" pitchFamily="34" charset="77"/>
              </a:rPr>
              <a:t>Critical thinking and analysis.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PT Sans" panose="020B0503020203020204" pitchFamily="34" charset="77"/>
              </a:rPr>
              <a:t>Explaining concepts.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PT Sans" panose="020B0503020203020204" pitchFamily="34" charset="77"/>
              </a:rPr>
              <a:t>Self-directed learning.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PT Sans" panose="020B0503020203020204" pitchFamily="34" charset="77"/>
              </a:rPr>
              <a:t>Applying course content to real-world examples.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PT Sans" panose="020B0503020203020204" pitchFamily="34" charset="77"/>
              </a:rPr>
              <a:t>Researching and information literacy.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PT Sans" panose="020B0503020203020204" pitchFamily="34" charset="77"/>
              </a:rPr>
              <a:t>Problem solving across disciplines.</a:t>
            </a:r>
          </a:p>
        </p:txBody>
      </p:sp>
    </p:spTree>
    <p:extLst>
      <p:ext uri="{BB962C8B-B14F-4D97-AF65-F5344CB8AC3E}">
        <p14:creationId xmlns:p14="http://schemas.microsoft.com/office/powerpoint/2010/main" val="98197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1A8AF-0668-B740-8E63-20CCF6B74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432" y="2286000"/>
            <a:ext cx="3018325" cy="4572000"/>
          </a:xfrm>
        </p:spPr>
        <p:txBody>
          <a:bodyPr anchor="t">
            <a:normAutofit/>
          </a:bodyPr>
          <a:lstStyle/>
          <a:p>
            <a:r>
              <a:rPr lang="en-US" sz="3200" dirty="0">
                <a:latin typeface="PT Sans" panose="020B0503020203020204" pitchFamily="34" charset="77"/>
              </a:rPr>
              <a:t>To see examples of PBL check out the following website: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CD37D-8169-5746-B7DF-68B3864B7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9674" y="1524000"/>
            <a:ext cx="3018325" cy="45720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hlinkClick r:id="rId2"/>
              </a:rPr>
              <a:t>PBL Clearinghouse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>
                <a:hlinkClick r:id="rId3"/>
              </a:rPr>
              <a:t>PBL Works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>
                <a:hlinkClick r:id="rId4"/>
              </a:rPr>
              <a:t>Project Sample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6543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4F297-319E-784C-9964-01D289249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750" y="2286000"/>
            <a:ext cx="3048001" cy="2286000"/>
          </a:xfrm>
        </p:spPr>
        <p:txBody>
          <a:bodyPr anchor="ctr">
            <a:normAutofit/>
          </a:bodyPr>
          <a:lstStyle/>
          <a:p>
            <a:r>
              <a:rPr lang="en-US" sz="3200" dirty="0">
                <a:latin typeface="PT Sans" panose="020B0503020203020204" pitchFamily="34" charset="77"/>
              </a:rPr>
              <a:t>PBL Online – Why it works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1AB352F-BB42-4534-AFD6-DD48BF044C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7704133"/>
              </p:ext>
            </p:extLst>
          </p:nvPr>
        </p:nvGraphicFramePr>
        <p:xfrm>
          <a:off x="5334000" y="762000"/>
          <a:ext cx="60960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407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2ED9E-92AA-3542-8D59-5E97D0C10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750" y="3034421"/>
            <a:ext cx="3048001" cy="2286000"/>
          </a:xfrm>
        </p:spPr>
        <p:txBody>
          <a:bodyPr anchor="b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PT Sans" panose="020B0503020203020204" pitchFamily="34" charset="77"/>
              </a:rPr>
              <a:t>HOSA - A Natural Fit</a:t>
            </a:r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A2EEBE59-3446-405D-82EA-CDA8BA4702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1822813"/>
              </p:ext>
            </p:extLst>
          </p:nvPr>
        </p:nvGraphicFramePr>
        <p:xfrm>
          <a:off x="5334000" y="762000"/>
          <a:ext cx="60960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 descr="Cybis-HOSA-Rebrand-Logo-Standard-lo-res">
            <a:extLst>
              <a:ext uri="{FF2B5EF4-FFF2-40B4-BE49-F238E27FC236}">
                <a16:creationId xmlns:a16="http://schemas.microsoft.com/office/drawing/2014/main" id="{B0B54756-9EC2-0341-AA57-E19D449296C0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3" y="368056"/>
            <a:ext cx="1586865" cy="666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22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2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C9016C53-2FD1-4A6A-8B48-D2691C671C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9982128"/>
              </p:ext>
            </p:extLst>
          </p:nvPr>
        </p:nvGraphicFramePr>
        <p:xfrm>
          <a:off x="4843850" y="1804085"/>
          <a:ext cx="6746788" cy="5251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Cybis-HOSA-Rebrand-Logo-Standard-lo-res">
            <a:extLst>
              <a:ext uri="{FF2B5EF4-FFF2-40B4-BE49-F238E27FC236}">
                <a16:creationId xmlns:a16="http://schemas.microsoft.com/office/drawing/2014/main" id="{D81A7405-967D-C845-8E3E-B3607771F09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44" y="428625"/>
            <a:ext cx="1586865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Needle and vial">
            <a:extLst>
              <a:ext uri="{FF2B5EF4-FFF2-40B4-BE49-F238E27FC236}">
                <a16:creationId xmlns:a16="http://schemas.microsoft.com/office/drawing/2014/main" id="{0E1962C8-4C5D-4F46-AE3F-DE1CFC7378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8702" y="2273643"/>
            <a:ext cx="834596" cy="69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5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5FC7D-E479-7741-9B44-E961839D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62000"/>
            <a:ext cx="3048001" cy="2286000"/>
          </a:xfrm>
        </p:spPr>
        <p:txBody>
          <a:bodyPr anchor="b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PT Sans" panose="020B0503020203020204" pitchFamily="34" charset="77"/>
              </a:rPr>
              <a:t>RUBRIC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41FF0EB-B545-F343-8D26-01D0216C3F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2604891"/>
              </p:ext>
            </p:extLst>
          </p:nvPr>
        </p:nvGraphicFramePr>
        <p:xfrm>
          <a:off x="4609071" y="2078841"/>
          <a:ext cx="7285852" cy="6318421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1101081">
                  <a:extLst>
                    <a:ext uri="{9D8B030D-6E8A-4147-A177-3AD203B41FA5}">
                      <a16:colId xmlns:a16="http://schemas.microsoft.com/office/drawing/2014/main" val="2781748365"/>
                    </a:ext>
                  </a:extLst>
                </a:gridCol>
                <a:gridCol w="1393494">
                  <a:extLst>
                    <a:ext uri="{9D8B030D-6E8A-4147-A177-3AD203B41FA5}">
                      <a16:colId xmlns:a16="http://schemas.microsoft.com/office/drawing/2014/main" val="544612688"/>
                    </a:ext>
                  </a:extLst>
                </a:gridCol>
                <a:gridCol w="1198540">
                  <a:extLst>
                    <a:ext uri="{9D8B030D-6E8A-4147-A177-3AD203B41FA5}">
                      <a16:colId xmlns:a16="http://schemas.microsoft.com/office/drawing/2014/main" val="3619123991"/>
                    </a:ext>
                  </a:extLst>
                </a:gridCol>
                <a:gridCol w="1137076">
                  <a:extLst>
                    <a:ext uri="{9D8B030D-6E8A-4147-A177-3AD203B41FA5}">
                      <a16:colId xmlns:a16="http://schemas.microsoft.com/office/drawing/2014/main" val="2723445175"/>
                    </a:ext>
                  </a:extLst>
                </a:gridCol>
                <a:gridCol w="931557">
                  <a:extLst>
                    <a:ext uri="{9D8B030D-6E8A-4147-A177-3AD203B41FA5}">
                      <a16:colId xmlns:a16="http://schemas.microsoft.com/office/drawing/2014/main" val="3842408164"/>
                    </a:ext>
                  </a:extLst>
                </a:gridCol>
                <a:gridCol w="909468">
                  <a:extLst>
                    <a:ext uri="{9D8B030D-6E8A-4147-A177-3AD203B41FA5}">
                      <a16:colId xmlns:a16="http://schemas.microsoft.com/office/drawing/2014/main" val="1928807498"/>
                    </a:ext>
                  </a:extLst>
                </a:gridCol>
                <a:gridCol w="614636">
                  <a:extLst>
                    <a:ext uri="{9D8B030D-6E8A-4147-A177-3AD203B41FA5}">
                      <a16:colId xmlns:a16="http://schemas.microsoft.com/office/drawing/2014/main" val="3474400284"/>
                    </a:ext>
                  </a:extLst>
                </a:gridCol>
              </a:tblGrid>
              <a:tr h="211130">
                <a:tc gridSpan="7">
                  <a:txBody>
                    <a:bodyPr/>
                    <a:lstStyle/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+mj-lt"/>
                        <a:buAutoNum type="arabicPeriod"/>
                      </a:pPr>
                      <a:r>
                        <a:rPr lang="en-US" sz="800" b="0" cap="all" spc="150" dirty="0">
                          <a:solidFill>
                            <a:schemeClr val="lt1"/>
                          </a:solidFill>
                          <a:effectLst/>
                        </a:rPr>
                        <a:t>First Affirmative Speaker</a:t>
                      </a:r>
                      <a:endParaRPr lang="en-US" sz="800" b="0" cap="all" spc="150" dirty="0">
                        <a:solidFill>
                          <a:schemeClr val="lt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549550"/>
                  </a:ext>
                </a:extLst>
              </a:tr>
              <a:tr h="472646">
                <a:tc>
                  <a:txBody>
                    <a:bodyPr/>
                    <a:lstStyle/>
                    <a:p>
                      <a:pPr marL="53975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700" b="1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Excellent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10 points</a:t>
                      </a:r>
                      <a:endParaRPr lang="en-US" sz="1100" cap="none" spc="0" dirty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Good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8 points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Average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6 points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Fair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4 points</a:t>
                      </a:r>
                      <a:endParaRPr lang="en-US" sz="1100" cap="none" spc="0" dirty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Poor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2 0 points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JUDGE SCORE </a:t>
                      </a:r>
                      <a:endParaRPr lang="en-US" sz="1100" cap="none" spc="0" dirty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9957284"/>
                  </a:ext>
                </a:extLst>
              </a:tr>
              <a:tr h="1460343">
                <a:tc>
                  <a:txBody>
                    <a:bodyPr/>
                    <a:lstStyle/>
                    <a:p>
                      <a:pPr marL="234950" marR="0" indent="-1143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cap="none" spc="0" dirty="0">
                          <a:solidFill>
                            <a:schemeClr val="tx1"/>
                          </a:solidFill>
                          <a:effectLst/>
                        </a:rPr>
                        <a:t>a.  Arguments &amp; Evidence (Persuasiveness</a:t>
                      </a:r>
                      <a:r>
                        <a:rPr lang="en-US" sz="700" b="1" cap="none" spc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  <a:p>
                      <a:pPr marL="168275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700" b="1" cap="none" spc="0" dirty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The arguments &amp; evidence clearly expresses the team’s viewpoint in a highly persuasive manner.</a:t>
                      </a:r>
                      <a:endParaRPr lang="en-US" sz="1100" cap="none" spc="0" dirty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The arguments &amp; evidence mostly expresses the team’s viewpoint and provides responses that are persuasive. </a:t>
                      </a:r>
                      <a:endParaRPr lang="en-US" sz="1100" cap="none" spc="0" dirty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The arguments &amp; evidence somewhat express the team’s viewpoint and provides moderately persuasive responses.</a:t>
                      </a:r>
                      <a:endParaRPr lang="en-US" sz="1100" cap="none" spc="0" dirty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The arguments &amp; evidence are slightly persuasive</a:t>
                      </a:r>
                      <a:r>
                        <a:rPr lang="en-US" sz="700" cap="none" spc="0" dirty="0">
                          <a:solidFill>
                            <a:schemeClr val="tx1"/>
                          </a:solidFill>
                          <a:effectLst/>
                        </a:rPr>
                        <a:t>.  </a:t>
                      </a:r>
                      <a:endParaRPr lang="en-US" sz="700" cap="none" spc="0" dirty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The arguments are not persuasive or there is not an argument presented </a:t>
                      </a:r>
                      <a:endParaRPr lang="en-US" sz="1100" cap="none" spc="0" dirty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7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1068673"/>
                  </a:ext>
                </a:extLst>
              </a:tr>
              <a:tr h="422737">
                <a:tc>
                  <a:txBody>
                    <a:bodyPr/>
                    <a:lstStyle/>
                    <a:p>
                      <a:pPr marL="234950" marR="0" indent="-1143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700" b="1" cap="none" spc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Excellent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5 points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Good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4 points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Average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3 points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Fair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2 points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Poor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1 0 point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JUDGE SCORE</a:t>
                      </a:r>
                      <a:endParaRPr lang="en-US" sz="1100" cap="none" spc="0" dirty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542326"/>
                  </a:ext>
                </a:extLst>
              </a:tr>
              <a:tr h="966495">
                <a:tc>
                  <a:txBody>
                    <a:bodyPr/>
                    <a:lstStyle/>
                    <a:p>
                      <a:pPr marL="234950" marR="0" indent="-1143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cap="none" spc="0" dirty="0">
                          <a:solidFill>
                            <a:schemeClr val="tx1"/>
                          </a:solidFill>
                          <a:effectLst/>
                        </a:rPr>
                        <a:t>b.  Flow &amp; Logic of speech</a:t>
                      </a:r>
                      <a:endParaRPr lang="en-US" sz="1100" b="1" cap="none" spc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The content of the speech flows smoothly, is thoughtfully constructed and makes logical sense.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The content of the speech flows smoothly and makes sense. 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The speech flows moderately smoothly and makes sense most of the time.</a:t>
                      </a:r>
                      <a:endParaRPr lang="en-US" sz="1100" cap="none" spc="0" dirty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The speech has an inconsistent flow and makes sense some of the time.  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The speech does not flow or make logical sense.  </a:t>
                      </a:r>
                      <a:endParaRPr lang="en-US" sz="1100" cap="none" spc="0" dirty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7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787414"/>
                  </a:ext>
                </a:extLst>
              </a:tr>
              <a:tr h="1336881">
                <a:tc>
                  <a:txBody>
                    <a:bodyPr/>
                    <a:lstStyle/>
                    <a:p>
                      <a:pPr marL="234950" marR="0" indent="-1143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cap="none" spc="0">
                          <a:solidFill>
                            <a:schemeClr val="tx1"/>
                          </a:solidFill>
                          <a:effectLst/>
                        </a:rPr>
                        <a:t>c.  Relevance of arguments </a:t>
                      </a:r>
                      <a:endParaRPr lang="en-US" sz="1100" b="1" cap="none" spc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All arguments were accurate, relevant and strong.  Was able to defend position. 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Majority of arguments were accurate, relevant and strong.  Was able to defend position.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Some of the arguments were accurate, relevant and strong.  Was somewhat able to defend position.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Arguments were not accurate and/or relevant. Was unable to defend position.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No arguments were made.  Unable to defend position.</a:t>
                      </a:r>
                      <a:endParaRPr lang="en-US" sz="1100" cap="none" spc="0" dirty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700" cap="none" spc="0" dirty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3306449"/>
                  </a:ext>
                </a:extLst>
              </a:tr>
            </a:tbl>
          </a:graphicData>
        </a:graphic>
      </p:graphicFrame>
      <p:pic>
        <p:nvPicPr>
          <p:cNvPr id="19" name="Picture 18" descr="Cybis-HOSA-Rebrand-Logo-Standard-lo-res">
            <a:extLst>
              <a:ext uri="{FF2B5EF4-FFF2-40B4-BE49-F238E27FC236}">
                <a16:creationId xmlns:a16="http://schemas.microsoft.com/office/drawing/2014/main" id="{99670200-EDBE-4C41-8C48-24E37948721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44" y="428625"/>
            <a:ext cx="1586865" cy="666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5595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0370A-678F-BD43-A7B2-44988661D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78" y="2428237"/>
            <a:ext cx="3048001" cy="2286000"/>
          </a:xfrm>
        </p:spPr>
        <p:txBody>
          <a:bodyPr anchor="t">
            <a:normAutofit/>
          </a:bodyPr>
          <a:lstStyle/>
          <a:p>
            <a:r>
              <a:rPr lang="en-US" sz="3200" dirty="0">
                <a:latin typeface="PT Sans" panose="020B0503020203020204" pitchFamily="34" charset="77"/>
              </a:rPr>
              <a:t>HOSA - A Natural Fit (</a:t>
            </a:r>
            <a:r>
              <a:rPr lang="en-US" sz="3200" dirty="0" err="1">
                <a:latin typeface="PT Sans" panose="020B0503020203020204" pitchFamily="34" charset="77"/>
              </a:rPr>
              <a:t>con’t</a:t>
            </a:r>
            <a:r>
              <a:rPr lang="en-US" sz="3200" dirty="0">
                <a:latin typeface="PT Sans" panose="020B0503020203020204" pitchFamily="34" charset="77"/>
              </a:rPr>
              <a:t>)</a:t>
            </a:r>
            <a:endParaRPr lang="en-US" sz="32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AC076E8-D76B-4F71-99A6-0978BFB8F0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7182692"/>
              </p:ext>
            </p:extLst>
          </p:nvPr>
        </p:nvGraphicFramePr>
        <p:xfrm>
          <a:off x="4621427" y="1919417"/>
          <a:ext cx="68580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 descr="Cybis-HOSA-Rebrand-Logo-Standard-lo-res">
            <a:extLst>
              <a:ext uri="{FF2B5EF4-FFF2-40B4-BE49-F238E27FC236}">
                <a16:creationId xmlns:a16="http://schemas.microsoft.com/office/drawing/2014/main" id="{DE896705-882F-5D48-B646-2E872F31C97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49" y="104156"/>
            <a:ext cx="1586865" cy="666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901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{C1E50CA1-3CAA-A04F-BDD7-64D9E51EC8BB}tf10001121</Template>
  <TotalTime>121</TotalTime>
  <Words>703</Words>
  <Application>Microsoft Macintosh PowerPoint</Application>
  <PresentationFormat>Widescreen</PresentationFormat>
  <Paragraphs>111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Cambria</vt:lpstr>
      <vt:lpstr>Century Gothic</vt:lpstr>
      <vt:lpstr>CG Times 12pt</vt:lpstr>
      <vt:lpstr>PT Sans</vt:lpstr>
      <vt:lpstr>Wingdings 2</vt:lpstr>
      <vt:lpstr>Quotable</vt:lpstr>
      <vt:lpstr>PBL, HOSA &amp; Online Learning A Winning Combination</vt:lpstr>
      <vt:lpstr>Project Based Learning -   According to Cornell University, PBL is a student-centered approach.  The method is to introduce real-world problems.  Students work in teams to solve.</vt:lpstr>
      <vt:lpstr>Nilson (2010) lists the following as skills developed by PBL:</vt:lpstr>
      <vt:lpstr>To see examples of PBL check out the following website:</vt:lpstr>
      <vt:lpstr>PBL Online – Why it works</vt:lpstr>
      <vt:lpstr>HOSA - A Natural Fit</vt:lpstr>
      <vt:lpstr>PowerPoint Presentation</vt:lpstr>
      <vt:lpstr>RUBRIC</vt:lpstr>
      <vt:lpstr>HOSA - A Natural Fit (con’t)</vt:lpstr>
      <vt:lpstr>PowerPoint Presentation</vt:lpstr>
      <vt:lpstr> You can decide using guidelines if you want the trailer or full presentation.  Rubric available for either.</vt:lpstr>
      <vt:lpstr>HOSA - A Natural Fit (con’t)</vt:lpstr>
      <vt:lpstr>HOSA - A Natural Fit (con’t)</vt:lpstr>
      <vt:lpstr>PowerPoint Presentation</vt:lpstr>
      <vt:lpstr>Shatter Your Expectations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PBL, HOSA &amp; Online Learning A Winning Combination</dc:title>
  <dc:creator>Microsoft Office User</dc:creator>
  <cp:lastModifiedBy>Microsoft Office User</cp:lastModifiedBy>
  <cp:revision>8</cp:revision>
  <dcterms:created xsi:type="dcterms:W3CDTF">2020-08-04T01:49:57Z</dcterms:created>
  <dcterms:modified xsi:type="dcterms:W3CDTF">2021-08-10T13:41:16Z</dcterms:modified>
</cp:coreProperties>
</file>