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7" r:id="rId2"/>
    <p:sldId id="258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805"/>
    <p:restoredTop sz="96327"/>
  </p:normalViewPr>
  <p:slideViewPr>
    <p:cSldViewPr snapToGrid="0" snapToObjects="1">
      <p:cViewPr varScale="1">
        <p:scale>
          <a:sx n="103" d="100"/>
          <a:sy n="103" d="100"/>
        </p:scale>
        <p:origin x="200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4B5DC-0091-9842-A0E6-DDB82814B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F6198D-25D8-714E-9B83-2E6073A2D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37747-D8E4-A64A-AFEB-78518147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9744A-9B33-D14F-9E66-9AC64E430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8D562-3454-E246-A98B-FF3A2F52F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6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EDED4-45BC-3A4B-B5D7-655FEDD8B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F0F299-B28E-BD48-8058-AE5BACB45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86F77-7DA1-8448-8544-FBBC9F587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5C357-D952-414C-B83C-945AFADA1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8B00D-DF72-A34B-A3AF-DF694B5AB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4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EE8E93-B350-8B44-B520-AC6416DEDB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27291A-E3F3-BC4E-861B-90C237D86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6C8A0-771F-634C-8D0E-F9C732B39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6AF6A-15EA-DB4E-876C-7A9173BA0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4BDD2-183D-094E-A48C-8BDDD8E94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7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B7A1F-507F-D341-B7A2-174B90A3C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6B5C4-3357-6B44-BB6F-C9DD22A7F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8E8D2-7103-494A-A982-476B58144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AD024-8996-F545-BB00-24CDD4173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6EAA9-FA6E-214C-807E-31768C01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0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BC894-F0CC-F645-B5D8-754B439D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B421B-B9C7-014B-9135-618B650F2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CAADD-629E-1A4F-9D77-281AC9F60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D07F0-6545-9740-A939-076E01D10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CC531-DD90-6346-AEDE-7F647BB6E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9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0C53D-2142-B64F-8FA0-9DA76299C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699EC-4778-464F-9A87-6A8F36C77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9E8C4A-1BFA-9C4A-B320-CF9FCB193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702DFF-0F3B-1F4C-9A56-597D1E85A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59D13-BA2D-7D46-9073-A32A1DB63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492B7-A988-AC4B-A21B-37C5742ED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7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8FA63-B2B6-AB4B-A77A-19BE3C5BB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15A00-C544-6A4F-B71E-1EB366562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2F273B-EDA8-AE45-81BA-DD8E8C8AB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268E59-D1BD-8240-80B8-D72E2364ED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A9644E-D643-8342-B7D1-63E31AB2A4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711047-CD6F-D24F-8F9C-360B4154F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D3C19A-AD2D-7449-BAA9-949CD30FF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8D85EE-61FB-7247-894E-CC03636DE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18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CF81F-6471-D24D-BD01-D3183C070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1C4684-C5C2-9C4F-AB67-2F71BB636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5C7A6-F150-5F40-A11C-DE1ADFF88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8ECC9B-AB70-0A4B-95C9-981C9AA3F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4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03DA64-79B2-F04E-BB51-B740B8020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6F6234-5E04-2642-8B44-A9F55F9B7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98EBE-7B9A-A246-A55A-142CF649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2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1D66A-D7D3-3C48-B8EF-2A243CDD0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E51F8-C651-5B4F-873A-01D8A3D76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6CCFA-5E42-0E46-BC7C-11785E3B4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6F3CA-9ECE-E64D-A0EB-692B53F12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8/10/21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70CCBB-3AC0-FE44-95A3-5500AD254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214FF-BDCE-574C-9A84-1FB6A5D6A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72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2ED0B-B257-C94F-9FAE-B1837002F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352D89-B60F-B348-827E-A8A691C014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F73568-60C6-B049-ABB4-CBB4BE8DB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A7396-B6E9-E54F-9989-02017EABF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21F06-A0B8-5E4F-AA78-DAA0313C0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B4184-D1DE-BC4F-922D-9C54C65B5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60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B9455B-52B0-1A4B-81C4-1771D19AF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F27D6-4A55-B741-9DC0-211CA43C8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4D0FB-B3D3-F543-9787-67591CB1FF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8/10/21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D4DC7-BAD1-EF4D-BF8B-49831D9E9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A0300-6599-DF4D-A6B8-92FD8223D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3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7v-GG3SEWQ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AC92D-61C2-B24A-999E-39427038B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Imposter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5F95A-2421-904F-94D6-DA946E6B9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CFCF7F9-9117-D04E-AAB9-A0177AE5C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35" y="4495800"/>
            <a:ext cx="44831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03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EA6E14-C1EB-9343-97F1-37512D457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D4589CB-132E-A847-81D0-2CC5C67DF8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632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A2CB8-EC79-C244-B73F-F80712B29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20465" y="2194102"/>
            <a:ext cx="4140013" cy="39085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Alexandra Owens reports that it is estimated that 70% of all people will experience one incident of imposter syndrome in their lifetime.</a:t>
            </a:r>
          </a:p>
          <a:p>
            <a:r>
              <a:rPr lang="en-US" sz="2000" dirty="0"/>
              <a:t>DO NOT LET IMPOSTER SYNDROME STEAL YOUR ABILITY </a:t>
            </a:r>
            <a:r>
              <a:rPr lang="en-US" sz="2000"/>
              <a:t>TO SHATTER YOUR EXPECTATIONS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9731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B0338-5B85-E042-BD9D-9342B7336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0295C-6247-F142-B35D-EAC1C77FBF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88686"/>
            <a:ext cx="12192000" cy="6669314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DEFINITION: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4FC7E2-88C3-BC4D-9265-6BD06DFA4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98657" y="1690688"/>
            <a:ext cx="4793343" cy="448627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Feelings of inadequacy despite evidence of success</a:t>
            </a:r>
          </a:p>
          <a:p>
            <a:r>
              <a:rPr lang="en-US" b="1" dirty="0">
                <a:solidFill>
                  <a:schemeClr val="bg1"/>
                </a:solidFill>
              </a:rPr>
              <a:t>Chronic self-doubt</a:t>
            </a:r>
          </a:p>
          <a:p>
            <a:r>
              <a:rPr lang="en-US" b="1" dirty="0">
                <a:solidFill>
                  <a:schemeClr val="bg1"/>
                </a:solidFill>
              </a:rPr>
              <a:t>Feelings of intellectual fraudulence despite proof of competence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859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9181A-3D7F-F840-9154-833CBA575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Prevalence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60666-9DCB-C047-93D6-D13FED5F27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49.4% females vs. 23.7% males</a:t>
            </a:r>
          </a:p>
          <a:p>
            <a:r>
              <a:rPr lang="en-US" sz="4400" b="1" dirty="0"/>
              <a:t>30% Asians &amp; whites vs. 72.7% all other races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CBBC9-D312-5E49-88FD-A7A983ED1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94538" y="2724259"/>
            <a:ext cx="8389882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Villwock</a:t>
            </a:r>
            <a:r>
              <a:rPr lang="en-US" sz="1800" dirty="0"/>
              <a:t>, J. A., et al. (2016). "Impostor syndrome and burnout among American medical students: a pilot study." Int J Med Educ 7: 364-369.</a:t>
            </a:r>
          </a:p>
        </p:txBody>
      </p:sp>
    </p:spTree>
    <p:extLst>
      <p:ext uri="{BB962C8B-B14F-4D97-AF65-F5344CB8AC3E}">
        <p14:creationId xmlns:p14="http://schemas.microsoft.com/office/powerpoint/2010/main" val="3145694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022B6-E504-B14A-BB6E-4643EB3C1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Work Performance: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7D2A4-9A04-9D46-9CD3-E5328D9747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Fear of inability to manage or deliver</a:t>
            </a:r>
          </a:p>
          <a:p>
            <a:r>
              <a:rPr lang="en-US" b="1" dirty="0"/>
              <a:t>Hold self back</a:t>
            </a:r>
          </a:p>
          <a:p>
            <a:r>
              <a:rPr lang="en-US" b="1" dirty="0"/>
              <a:t>Fear of doing things wrong can impact overall performance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52D3A5-4A94-F140-9019-3EF1601A27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753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52713-D06B-8745-9555-B9ECA4491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Assuming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D2CE9-736B-234C-BCD8-9685740A9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flipH="1">
            <a:off x="7413171" y="116115"/>
            <a:ext cx="6172200" cy="4909911"/>
          </a:xfrm>
        </p:spPr>
        <p:txBody>
          <a:bodyPr>
            <a:normAutofit/>
          </a:bodyPr>
          <a:lstStyle/>
          <a:p>
            <a:r>
              <a:rPr lang="en-US" b="1" dirty="0"/>
              <a:t>Avoid additional duties</a:t>
            </a:r>
          </a:p>
          <a:p>
            <a:r>
              <a:rPr lang="en-US" b="1" dirty="0"/>
              <a:t>Worry about additional </a:t>
            </a:r>
          </a:p>
          <a:p>
            <a:pPr marL="0" indent="0">
              <a:buNone/>
            </a:pPr>
            <a:r>
              <a:rPr lang="en-US" b="1" dirty="0"/>
              <a:t>duties will decrease the overall</a:t>
            </a:r>
          </a:p>
          <a:p>
            <a:pPr marL="0" indent="0">
              <a:buNone/>
            </a:pPr>
            <a:r>
              <a:rPr lang="en-US" b="1" dirty="0"/>
              <a:t>quality</a:t>
            </a:r>
          </a:p>
        </p:txBody>
      </p:sp>
    </p:spTree>
    <p:extLst>
      <p:ext uri="{BB962C8B-B14F-4D97-AF65-F5344CB8AC3E}">
        <p14:creationId xmlns:p14="http://schemas.microsoft.com/office/powerpoint/2010/main" val="3841514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F488-A767-5B46-991C-8778C7EEA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Attribute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0951D-7922-C643-96D2-407AE8C50F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Success due to outside factors</a:t>
            </a:r>
          </a:p>
          <a:p>
            <a:r>
              <a:rPr lang="en-US" b="1" dirty="0"/>
              <a:t>Defeat – blame themselves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F6BDF-A8A1-3447-A39F-B5DE8ED20F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95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A1CD8-6F96-F746-B876-719DACA33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572" y="2540794"/>
            <a:ext cx="10515600" cy="1325563"/>
          </a:xfrm>
        </p:spPr>
        <p:txBody>
          <a:bodyPr/>
          <a:lstStyle/>
          <a:p>
            <a:r>
              <a:rPr lang="en-US" b="1" dirty="0"/>
              <a:t>Burnout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F2608-4BFC-154C-B3E6-585D0A2FD2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317206"/>
            <a:ext cx="5181600" cy="4351338"/>
          </a:xfrm>
        </p:spPr>
        <p:txBody>
          <a:bodyPr/>
          <a:lstStyle/>
          <a:p>
            <a:r>
              <a:rPr lang="en-US" b="1" dirty="0"/>
              <a:t>Attempting to overcome sense of inadequacy can lead to burnout</a:t>
            </a:r>
          </a:p>
          <a:p>
            <a:r>
              <a:rPr lang="en-US" b="1" dirty="0"/>
              <a:t>Even if not experiencing job satisfaction fearful of change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9067F-5D9F-2349-9A6B-05ED2F89EA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96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1D582-4C73-424E-96DE-FA022CE0A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Overcoming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0FDF5-4EE3-A546-875D-97FD0419BB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Be aware</a:t>
            </a:r>
          </a:p>
          <a:p>
            <a:r>
              <a:rPr lang="en-US" b="1" dirty="0">
                <a:solidFill>
                  <a:schemeClr val="bg1"/>
                </a:solidFill>
              </a:rPr>
              <a:t>Talk about it</a:t>
            </a:r>
          </a:p>
          <a:p>
            <a:r>
              <a:rPr lang="en-US" b="1" dirty="0">
                <a:solidFill>
                  <a:schemeClr val="bg1"/>
                </a:solidFill>
              </a:rPr>
              <a:t>Understand perfection is not possible</a:t>
            </a:r>
          </a:p>
          <a:p>
            <a:r>
              <a:rPr lang="en-US" b="1" dirty="0">
                <a:solidFill>
                  <a:schemeClr val="bg1"/>
                </a:solidFill>
              </a:rPr>
              <a:t>Challenge negative thoughts</a:t>
            </a:r>
          </a:p>
          <a:p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C25503-9BCD-CE4B-A68E-EC51DAF676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81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E29E2-569A-1E4B-87C4-3F9442AE7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hlinkClick r:id="rId3"/>
              </a:rPr>
              <a:t>Thinking your way out of imposter syndrome</a:t>
            </a:r>
            <a:br>
              <a:rPr lang="en-US" dirty="0">
                <a:solidFill>
                  <a:schemeClr val="bg1"/>
                </a:solidFill>
                <a:hlinkClick r:id="rId3"/>
              </a:rPr>
            </a:br>
            <a:r>
              <a:rPr lang="en-US" dirty="0">
                <a:solidFill>
                  <a:schemeClr val="bg1"/>
                </a:solidFill>
                <a:hlinkClick r:id="rId3"/>
              </a:rPr>
              <a:t>by Valerie Young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64523-4C79-A14D-94BE-87A3956D10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46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1517</TotalTime>
  <Words>204</Words>
  <Application>Microsoft Macintosh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Imposter Syndrome</vt:lpstr>
      <vt:lpstr>PowerPoint Presentation</vt:lpstr>
      <vt:lpstr>Prevalence</vt:lpstr>
      <vt:lpstr>Work Performance:</vt:lpstr>
      <vt:lpstr>Assuming Responsibilities</vt:lpstr>
      <vt:lpstr>Attribute Success</vt:lpstr>
      <vt:lpstr>Burnout</vt:lpstr>
      <vt:lpstr>Overcoming</vt:lpstr>
      <vt:lpstr>Thinking your way out of imposter syndrome by Valerie Young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Imposter Syndrome</dc:title>
  <dc:creator>Microsoft Office User</dc:creator>
  <cp:lastModifiedBy>Microsoft Office User</cp:lastModifiedBy>
  <cp:revision>10</cp:revision>
  <dcterms:created xsi:type="dcterms:W3CDTF">2021-01-03T19:47:55Z</dcterms:created>
  <dcterms:modified xsi:type="dcterms:W3CDTF">2021-08-10T21:14:14Z</dcterms:modified>
</cp:coreProperties>
</file>